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7F3E8D2E_C6CF7D6A.xml" ContentType="application/vnd.ms-powerpoint.comments+xml"/>
  <Override PartName="/ppt/comments/modernComment_7F3E8CDD_CFD8AAA4.xml" ContentType="application/vnd.ms-powerpoint.comments+xml"/>
  <Override PartName="/ppt/notesSlides/notesSlide2.xml" ContentType="application/vnd.openxmlformats-officedocument.presentationml.notesSlide+xml"/>
  <Override PartName="/ppt/comments/modernComment_7F3E8CB1_19C3272.xml" ContentType="application/vnd.ms-powerpoint.comments+xml"/>
  <Override PartName="/ppt/notesSlides/notesSlide3.xml" ContentType="application/vnd.openxmlformats-officedocument.presentationml.notesSlide+xml"/>
  <Override PartName="/ppt/comments/modernComment_7F3E8D1A_95918F3F.xml" ContentType="application/vnd.ms-powerpoint.comments+xml"/>
  <Override PartName="/ppt/comments/modernComment_7F3E8CAB_6E221920.xml" ContentType="application/vnd.ms-powerpoint.comments+xml"/>
  <Override PartName="/ppt/comments/modernComment_7F3E8CAC_55FF06FB.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3E8CD4_45C4B100.xml" ContentType="application/vnd.ms-powerpoint.comments+xml"/>
  <Override PartName="/ppt/notesSlides/notesSlide6.xml" ContentType="application/vnd.openxmlformats-officedocument.presentationml.notesSlide+xml"/>
  <Override PartName="/ppt/comments/modernComment_7F3E8CD5_265A023F.xml" ContentType="application/vnd.ms-powerpoint.comments+xml"/>
  <Override PartName="/ppt/comments/modernComment_7F3E8CAD_D937CDC3.xml" ContentType="application/vnd.ms-powerpoint.comments+xml"/>
  <Override PartName="/ppt/notesSlides/notesSlide7.xml" ContentType="application/vnd.openxmlformats-officedocument.presentationml.notesSlide+xml"/>
  <Override PartName="/ppt/comments/modernComment_7F3E8D32_424AE965.xml" ContentType="application/vnd.ms-powerpoint.comments+xml"/>
  <Override PartName="/ppt/comments/modernComment_7F3E8CD6_BB20AE29.xml" ContentType="application/vnd.ms-powerpoint.comments+xml"/>
  <Override PartName="/ppt/comments/modernComment_7F3E8D31_3A9A04AC.xml" ContentType="application/vnd.ms-powerpoint.comments+xml"/>
  <Override PartName="/ppt/comments/modernComment_7F3E8D2F_FF385E18.xml" ContentType="application/vnd.ms-powerpoint.comments+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4"/>
  </p:notesMasterIdLst>
  <p:handoutMasterIdLst>
    <p:handoutMasterId r:id="rId95"/>
  </p:handoutMasterIdLst>
  <p:sldIdLst>
    <p:sldId id="262" r:id="rId5"/>
    <p:sldId id="11125" r:id="rId6"/>
    <p:sldId id="266" r:id="rId7"/>
    <p:sldId id="2134805679" r:id="rId8"/>
    <p:sldId id="2134805673" r:id="rId9"/>
    <p:sldId id="2134805664" r:id="rId10"/>
    <p:sldId id="2134805806" r:id="rId11"/>
    <p:sldId id="2134805725" r:id="rId12"/>
    <p:sldId id="2134805720" r:id="rId13"/>
    <p:sldId id="2134805700" r:id="rId14"/>
    <p:sldId id="2134805681" r:id="rId15"/>
    <p:sldId id="2134805737" r:id="rId16"/>
    <p:sldId id="2134805721" r:id="rId17"/>
    <p:sldId id="2134805723" r:id="rId18"/>
    <p:sldId id="2134805800" r:id="rId19"/>
    <p:sldId id="2134805786" r:id="rId20"/>
    <p:sldId id="2134805727" r:id="rId21"/>
    <p:sldId id="2134805675" r:id="rId22"/>
    <p:sldId id="2134805676" r:id="rId23"/>
    <p:sldId id="2134805722" r:id="rId24"/>
    <p:sldId id="2134805705" r:id="rId25"/>
    <p:sldId id="2134805716" r:id="rId26"/>
    <p:sldId id="2134805717" r:id="rId27"/>
    <p:sldId id="2134805677" r:id="rId28"/>
    <p:sldId id="2134805678" r:id="rId29"/>
    <p:sldId id="2134805801" r:id="rId30"/>
    <p:sldId id="2134805802" r:id="rId31"/>
    <p:sldId id="2134805803" r:id="rId32"/>
    <p:sldId id="2134805810" r:id="rId33"/>
    <p:sldId id="2134805739" r:id="rId34"/>
    <p:sldId id="2134805718" r:id="rId35"/>
    <p:sldId id="2134805726" r:id="rId36"/>
    <p:sldId id="2134805808" r:id="rId37"/>
    <p:sldId id="2134805809" r:id="rId38"/>
    <p:sldId id="2134805807" r:id="rId39"/>
    <p:sldId id="2134805682" r:id="rId40"/>
    <p:sldId id="2134805740" r:id="rId41"/>
    <p:sldId id="2134805843" r:id="rId42"/>
    <p:sldId id="2134805844" r:id="rId43"/>
    <p:sldId id="2134805813" r:id="rId44"/>
    <p:sldId id="2134805814" r:id="rId45"/>
    <p:sldId id="2134805815" r:id="rId46"/>
    <p:sldId id="2134805816" r:id="rId47"/>
    <p:sldId id="2134805817" r:id="rId48"/>
    <p:sldId id="2134805818" r:id="rId49"/>
    <p:sldId id="2134805829" r:id="rId50"/>
    <p:sldId id="2134805839" r:id="rId51"/>
    <p:sldId id="2134805819" r:id="rId52"/>
    <p:sldId id="2134805820" r:id="rId53"/>
    <p:sldId id="2134805821" r:id="rId54"/>
    <p:sldId id="2134805822" r:id="rId55"/>
    <p:sldId id="2134805823" r:id="rId56"/>
    <p:sldId id="2134805824" r:id="rId57"/>
    <p:sldId id="2134805825" r:id="rId58"/>
    <p:sldId id="2134805840" r:id="rId59"/>
    <p:sldId id="2134805841" r:id="rId60"/>
    <p:sldId id="2134805842" r:id="rId61"/>
    <p:sldId id="2134805697" r:id="rId62"/>
    <p:sldId id="2134805754" r:id="rId63"/>
    <p:sldId id="2134805755" r:id="rId64"/>
    <p:sldId id="2134805756" r:id="rId65"/>
    <p:sldId id="2134805757" r:id="rId66"/>
    <p:sldId id="2134805758" r:id="rId67"/>
    <p:sldId id="2134805759" r:id="rId68"/>
    <p:sldId id="2134805761" r:id="rId69"/>
    <p:sldId id="2134805760" r:id="rId70"/>
    <p:sldId id="2134805762" r:id="rId71"/>
    <p:sldId id="2134805763" r:id="rId72"/>
    <p:sldId id="2134805764" r:id="rId73"/>
    <p:sldId id="2134805765" r:id="rId74"/>
    <p:sldId id="2134805767" r:id="rId75"/>
    <p:sldId id="2134805766" r:id="rId76"/>
    <p:sldId id="2134805768" r:id="rId77"/>
    <p:sldId id="2134805769" r:id="rId78"/>
    <p:sldId id="2134805770" r:id="rId79"/>
    <p:sldId id="2134805771" r:id="rId80"/>
    <p:sldId id="2134805773" r:id="rId81"/>
    <p:sldId id="2134805774" r:id="rId82"/>
    <p:sldId id="2134805775" r:id="rId83"/>
    <p:sldId id="2134805776" r:id="rId84"/>
    <p:sldId id="2134805777" r:id="rId85"/>
    <p:sldId id="2134805778" r:id="rId86"/>
    <p:sldId id="2134805779" r:id="rId87"/>
    <p:sldId id="2134805780" r:id="rId88"/>
    <p:sldId id="2134805781" r:id="rId89"/>
    <p:sldId id="2134805782" r:id="rId90"/>
    <p:sldId id="2134805785" r:id="rId91"/>
    <p:sldId id="2134805784" r:id="rId92"/>
    <p:sldId id="26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90D9A8BC-BA11-40AC-9334-0127ECCCC3AD}">
          <p14:sldIdLst/>
        </p14:section>
        <p14:section name="Cover Slide" id="{DC114A0E-2896-44B4-8ED2-A91F683DEFB3}">
          <p14:sldIdLst>
            <p14:sldId id="262"/>
          </p14:sldIdLst>
        </p14:section>
        <p14:section name="Agenda Slide" id="{96EC2FA2-678B-4EA1-B24F-7EA47E68365A}">
          <p14:sldIdLst>
            <p14:sldId id="11125"/>
          </p14:sldIdLst>
        </p14:section>
        <p14:section name="Architecture" id="{9195D6EA-BC1D-45D6-830D-8AB6BED795C1}">
          <p14:sldIdLst>
            <p14:sldId id="266"/>
            <p14:sldId id="2134805679"/>
            <p14:sldId id="2134805673"/>
            <p14:sldId id="2134805664"/>
            <p14:sldId id="2134805806"/>
            <p14:sldId id="2134805725"/>
            <p14:sldId id="2134805720"/>
            <p14:sldId id="2134805700"/>
            <p14:sldId id="2134805681"/>
            <p14:sldId id="2134805737"/>
            <p14:sldId id="2134805721"/>
            <p14:sldId id="2134805723"/>
            <p14:sldId id="2134805800"/>
            <p14:sldId id="2134805786"/>
            <p14:sldId id="2134805727"/>
            <p14:sldId id="2134805675"/>
            <p14:sldId id="2134805676"/>
            <p14:sldId id="2134805722"/>
            <p14:sldId id="2134805705"/>
            <p14:sldId id="2134805716"/>
            <p14:sldId id="2134805717"/>
            <p14:sldId id="2134805677"/>
            <p14:sldId id="2134805678"/>
            <p14:sldId id="2134805801"/>
            <p14:sldId id="2134805802"/>
            <p14:sldId id="2134805803"/>
            <p14:sldId id="2134805810"/>
            <p14:sldId id="2134805739"/>
            <p14:sldId id="2134805718"/>
            <p14:sldId id="2134805726"/>
            <p14:sldId id="2134805808"/>
            <p14:sldId id="2134805809"/>
            <p14:sldId id="2134805807"/>
          </p14:sldIdLst>
        </p14:section>
        <p14:section name="User flow" id="{F512FB8C-9AEB-48CA-83AD-84F615E72382}">
          <p14:sldIdLst>
            <p14:sldId id="2134805682"/>
            <p14:sldId id="2134805740"/>
            <p14:sldId id="2134805843"/>
            <p14:sldId id="2134805844"/>
            <p14:sldId id="2134805813"/>
            <p14:sldId id="2134805814"/>
            <p14:sldId id="2134805815"/>
            <p14:sldId id="2134805816"/>
            <p14:sldId id="2134805817"/>
            <p14:sldId id="2134805818"/>
            <p14:sldId id="2134805829"/>
            <p14:sldId id="2134805839"/>
            <p14:sldId id="2134805819"/>
            <p14:sldId id="2134805820"/>
            <p14:sldId id="2134805821"/>
            <p14:sldId id="2134805822"/>
            <p14:sldId id="2134805823"/>
            <p14:sldId id="2134805824"/>
            <p14:sldId id="2134805825"/>
            <p14:sldId id="2134805840"/>
            <p14:sldId id="2134805841"/>
            <p14:sldId id="2134805842"/>
            <p14:sldId id="2134805697"/>
            <p14:sldId id="2134805754"/>
            <p14:sldId id="2134805755"/>
            <p14:sldId id="2134805756"/>
            <p14:sldId id="2134805757"/>
            <p14:sldId id="2134805758"/>
            <p14:sldId id="2134805759"/>
            <p14:sldId id="2134805761"/>
            <p14:sldId id="2134805760"/>
            <p14:sldId id="2134805762"/>
            <p14:sldId id="2134805763"/>
            <p14:sldId id="2134805764"/>
            <p14:sldId id="2134805765"/>
            <p14:sldId id="2134805767"/>
            <p14:sldId id="2134805766"/>
            <p14:sldId id="2134805768"/>
            <p14:sldId id="2134805769"/>
            <p14:sldId id="2134805770"/>
            <p14:sldId id="2134805771"/>
            <p14:sldId id="2134805773"/>
            <p14:sldId id="2134805774"/>
            <p14:sldId id="2134805775"/>
            <p14:sldId id="2134805776"/>
            <p14:sldId id="2134805777"/>
            <p14:sldId id="2134805778"/>
            <p14:sldId id="2134805779"/>
            <p14:sldId id="2134805780"/>
            <p14:sldId id="2134805781"/>
            <p14:sldId id="2134805782"/>
            <p14:sldId id="2134805785"/>
            <p14:sldId id="2134805784"/>
          </p14:sldIdLst>
        </p14:section>
        <p14:section name="Closing Slide" id="{7BA29B4C-7DFF-4DD5-9316-B844050F1732}">
          <p14:sldIdLst>
            <p14:sldId id="265"/>
          </p14:sldIdLst>
        </p14:section>
      </p14:sectionLst>
    </p:ext>
    <p:ext uri="{EFAFB233-063F-42B5-8137-9DF3F51BA10A}">
      <p15:sldGuideLst xmlns:p15="http://schemas.microsoft.com/office/powerpoint/2012/main">
        <p15:guide id="1" pos="7488" userDrawn="1">
          <p15:clr>
            <a:srgbClr val="A4A3A4"/>
          </p15:clr>
        </p15:guide>
        <p15:guide id="2" pos="264" userDrawn="1">
          <p15:clr>
            <a:srgbClr val="A4A3A4"/>
          </p15:clr>
        </p15:guide>
        <p15:guide id="3" pos="1512" userDrawn="1">
          <p15:clr>
            <a:srgbClr val="A4A3A4"/>
          </p15:clr>
        </p15:guide>
        <p15:guide id="4" pos="5688" userDrawn="1">
          <p15:clr>
            <a:srgbClr val="A4A3A4"/>
          </p15:clr>
        </p15:guide>
        <p15:guide id="5" pos="2472" userDrawn="1">
          <p15:clr>
            <a:srgbClr val="A4A3A4"/>
          </p15:clr>
        </p15:guide>
        <p15:guide id="6" orient="horz" pos="5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0C4B56-8160-7028-3081-8D7E6D6074BA}" name="Ankit Mittal | MAQ Software" initials="AM|MS" userId="Ankit Mittal | MAQ Software" providerId="None"/>
  <p188:author id="{920AE268-AE54-E7CC-4C37-0CD05A299F04}" name="Keshav Polepalle" initials="KP" userId="S::keshavp@maqsoftware.com::94666716-2eff-44e6-8b21-e31226e5b73b" providerId="AD"/>
  <p188:author id="{5B4BBDA0-C7BB-F22C-0CB2-A230353121D3}" name="Nikhil Mathew" initials="NM" userId="Nikhil Mathew" providerId="None"/>
  <p188:author id="{26FCC2BD-8B36-1C8A-8214-E3964E346C29}" name="Utkarsh Saxena | MAQ Software" initials="US|MS" userId="Utkarsh Saxena | MAQ Software" providerId="None"/>
  <p188:author id="{7A472EBE-4F1F-AEC4-F8D2-937B85A0F118}" name="Binal Mehta | MAQ Software" initials="BS" userId="S::binalm@maqsoftware.com::ae294f56-a7bf-4542-a4a1-5bcfbc5ad77a" providerId="AD"/>
  <p188:author id="{1B5377FE-5975-69E8-2663-E6128A6FDD74}" name="Nikhil Mathew | MAQ Software" initials="NS" userId="S::nikhilm@maqsoftware.com::4e9b457d-0ec0-462a-a19c-e08d5d92cd6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87CCB"/>
    <a:srgbClr val="F9F9F9"/>
    <a:srgbClr val="F2F2F2"/>
    <a:srgbClr val="FAFAF9"/>
    <a:srgbClr val="B4C49A"/>
    <a:srgbClr val="448500"/>
    <a:srgbClr val="7D7D7D"/>
    <a:srgbClr val="882A2A"/>
    <a:srgbClr val="66CAB7"/>
    <a:srgbClr val="557C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1EB7E8-6B69-41A6-B643-723234742896}" v="4" dt="2022-01-31T21:59:36.587"/>
    <p1510:client id="{3A48FCF7-6D38-991D-317F-84BB9E1E0B2D}" v="2" dt="2022-02-01T04:39:02.131"/>
    <p1510:client id="{583B80CD-B5D8-44E4-18F5-B71895E1B953}" v="12" dt="2022-02-01T03:56:59.398"/>
    <p1510:client id="{5BF5EA1F-7870-42A9-3AFC-CDACB72325A5}" v="1" dt="2022-02-01T13:34:09.375"/>
    <p1510:client id="{60630D43-4B65-7952-E8CE-528929EEE9CA}" v="26" dt="2022-02-01T16:02:37.560"/>
    <p1510:client id="{A024A730-E85A-052F-A3FE-20325B899C17}" v="1" dt="2022-02-01T12:40:45.088"/>
    <p1510:client id="{B2DB4561-0E0F-823E-147A-B96AE572E0F8}" v="20" dt="2022-02-02T03:15:08.197"/>
    <p1510:client id="{C70B3570-12E4-422A-9D68-9157B67BD1D1}" v="81" dt="2022-02-01T13:37:01.5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490" y="312"/>
      </p:cViewPr>
      <p:guideLst>
        <p:guide pos="7488"/>
        <p:guide pos="264"/>
        <p:guide pos="1512"/>
        <p:guide pos="5688"/>
        <p:guide pos="2472"/>
        <p:guide orient="horz" pos="5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8/10/relationships/authors" Targe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hil Mathew | MAQ Software" userId="S::nikhilm@maqsoftware.com::4e9b457d-0ec0-462a-a19c-e08d5d92cd6f" providerId="AD" clId="Web-{583B80CD-B5D8-44E4-18F5-B71895E1B953}"/>
    <pc:docChg chg="modSld">
      <pc:chgData name="Nikhil Mathew | MAQ Software" userId="S::nikhilm@maqsoftware.com::4e9b457d-0ec0-462a-a19c-e08d5d92cd6f" providerId="AD" clId="Web-{583B80CD-B5D8-44E4-18F5-B71895E1B953}" dt="2022-02-01T03:56:59.398" v="11"/>
      <pc:docMkLst>
        <pc:docMk/>
      </pc:docMkLst>
      <pc:sldChg chg="delSp">
        <pc:chgData name="Nikhil Mathew | MAQ Software" userId="S::nikhilm@maqsoftware.com::4e9b457d-0ec0-462a-a19c-e08d5d92cd6f" providerId="AD" clId="Web-{583B80CD-B5D8-44E4-18F5-B71895E1B953}" dt="2022-02-01T03:55:41.990" v="4"/>
        <pc:sldMkLst>
          <pc:docMk/>
          <pc:sldMk cId="349365789" sldId="2134805814"/>
        </pc:sldMkLst>
        <pc:picChg chg="del">
          <ac:chgData name="Nikhil Mathew | MAQ Software" userId="S::nikhilm@maqsoftware.com::4e9b457d-0ec0-462a-a19c-e08d5d92cd6f" providerId="AD" clId="Web-{583B80CD-B5D8-44E4-18F5-B71895E1B953}" dt="2022-02-01T03:55:41.990" v="4"/>
          <ac:picMkLst>
            <pc:docMk/>
            <pc:sldMk cId="349365789" sldId="2134805814"/>
            <ac:picMk id="4" creationId="{29A1DC3C-155D-4106-9945-A2D821279D18}"/>
          </ac:picMkLst>
        </pc:picChg>
      </pc:sldChg>
      <pc:sldChg chg="delSp">
        <pc:chgData name="Nikhil Mathew | MAQ Software" userId="S::nikhilm@maqsoftware.com::4e9b457d-0ec0-462a-a19c-e08d5d92cd6f" providerId="AD" clId="Web-{583B80CD-B5D8-44E4-18F5-B71895E1B953}" dt="2022-02-01T03:55:45.990" v="5"/>
        <pc:sldMkLst>
          <pc:docMk/>
          <pc:sldMk cId="969442758" sldId="2134805815"/>
        </pc:sldMkLst>
        <pc:picChg chg="del">
          <ac:chgData name="Nikhil Mathew | MAQ Software" userId="S::nikhilm@maqsoftware.com::4e9b457d-0ec0-462a-a19c-e08d5d92cd6f" providerId="AD" clId="Web-{583B80CD-B5D8-44E4-18F5-B71895E1B953}" dt="2022-02-01T03:55:45.990" v="5"/>
          <ac:picMkLst>
            <pc:docMk/>
            <pc:sldMk cId="969442758" sldId="2134805815"/>
            <ac:picMk id="4" creationId="{29A1DC3C-155D-4106-9945-A2D821279D18}"/>
          </ac:picMkLst>
        </pc:picChg>
      </pc:sldChg>
      <pc:sldChg chg="delSp modSp">
        <pc:chgData name="Nikhil Mathew | MAQ Software" userId="S::nikhilm@maqsoftware.com::4e9b457d-0ec0-462a-a19c-e08d5d92cd6f" providerId="AD" clId="Web-{583B80CD-B5D8-44E4-18F5-B71895E1B953}" dt="2022-02-01T03:55:50.022" v="6"/>
        <pc:sldMkLst>
          <pc:docMk/>
          <pc:sldMk cId="3348128077" sldId="2134805816"/>
        </pc:sldMkLst>
        <pc:picChg chg="del mod">
          <ac:chgData name="Nikhil Mathew | MAQ Software" userId="S::nikhilm@maqsoftware.com::4e9b457d-0ec0-462a-a19c-e08d5d92cd6f" providerId="AD" clId="Web-{583B80CD-B5D8-44E4-18F5-B71895E1B953}" dt="2022-02-01T03:55:09.411" v="2"/>
          <ac:picMkLst>
            <pc:docMk/>
            <pc:sldMk cId="3348128077" sldId="2134805816"/>
            <ac:picMk id="4" creationId="{29A1DC3C-155D-4106-9945-A2D821279D18}"/>
          </ac:picMkLst>
        </pc:picChg>
        <pc:cxnChg chg="del">
          <ac:chgData name="Nikhil Mathew | MAQ Software" userId="S::nikhilm@maqsoftware.com::4e9b457d-0ec0-462a-a19c-e08d5d92cd6f" providerId="AD" clId="Web-{583B80CD-B5D8-44E4-18F5-B71895E1B953}" dt="2022-02-01T03:55:50.022" v="6"/>
          <ac:cxnSpMkLst>
            <pc:docMk/>
            <pc:sldMk cId="3348128077" sldId="2134805816"/>
            <ac:cxnSpMk id="13" creationId="{038AE0B7-D858-4D5A-88DB-93D5AFFBAE44}"/>
          </ac:cxnSpMkLst>
        </pc:cxnChg>
      </pc:sldChg>
      <pc:sldChg chg="delSp modSp">
        <pc:chgData name="Nikhil Mathew | MAQ Software" userId="S::nikhilm@maqsoftware.com::4e9b457d-0ec0-462a-a19c-e08d5d92cd6f" providerId="AD" clId="Web-{583B80CD-B5D8-44E4-18F5-B71895E1B953}" dt="2022-02-01T03:55:54.694" v="7"/>
        <pc:sldMkLst>
          <pc:docMk/>
          <pc:sldMk cId="3515609367" sldId="2134805817"/>
        </pc:sldMkLst>
        <pc:picChg chg="del mod">
          <ac:chgData name="Nikhil Mathew | MAQ Software" userId="S::nikhilm@maqsoftware.com::4e9b457d-0ec0-462a-a19c-e08d5d92cd6f" providerId="AD" clId="Web-{583B80CD-B5D8-44E4-18F5-B71895E1B953}" dt="2022-02-01T03:55:13.818" v="3"/>
          <ac:picMkLst>
            <pc:docMk/>
            <pc:sldMk cId="3515609367" sldId="2134805817"/>
            <ac:picMk id="4" creationId="{29A1DC3C-155D-4106-9945-A2D821279D18}"/>
          </ac:picMkLst>
        </pc:picChg>
        <pc:cxnChg chg="del">
          <ac:chgData name="Nikhil Mathew | MAQ Software" userId="S::nikhilm@maqsoftware.com::4e9b457d-0ec0-462a-a19c-e08d5d92cd6f" providerId="AD" clId="Web-{583B80CD-B5D8-44E4-18F5-B71895E1B953}" dt="2022-02-01T03:55:54.694" v="7"/>
          <ac:cxnSpMkLst>
            <pc:docMk/>
            <pc:sldMk cId="3515609367" sldId="2134805817"/>
            <ac:cxnSpMk id="17" creationId="{CE597978-62F6-43FA-8FF5-551DD591AAC0}"/>
          </ac:cxnSpMkLst>
        </pc:cxnChg>
      </pc:sldChg>
      <pc:sldChg chg="modSp">
        <pc:chgData name="Nikhil Mathew | MAQ Software" userId="S::nikhilm@maqsoftware.com::4e9b457d-0ec0-462a-a19c-e08d5d92cd6f" providerId="AD" clId="Web-{583B80CD-B5D8-44E4-18F5-B71895E1B953}" dt="2022-02-01T03:56:59.398" v="11"/>
        <pc:sldMkLst>
          <pc:docMk/>
          <pc:sldMk cId="754523062" sldId="2134805839"/>
        </pc:sldMkLst>
        <pc:spChg chg="mod ord">
          <ac:chgData name="Nikhil Mathew | MAQ Software" userId="S::nikhilm@maqsoftware.com::4e9b457d-0ec0-462a-a19c-e08d5d92cd6f" providerId="AD" clId="Web-{583B80CD-B5D8-44E4-18F5-B71895E1B953}" dt="2022-02-01T03:56:59.398" v="11"/>
          <ac:spMkLst>
            <pc:docMk/>
            <pc:sldMk cId="754523062" sldId="2134805839"/>
            <ac:spMk id="21" creationId="{DAD71897-25ED-4A04-9F47-AAB182D9FB76}"/>
          </ac:spMkLst>
        </pc:spChg>
      </pc:sldChg>
    </pc:docChg>
  </pc:docChgLst>
  <pc:docChgLst>
    <pc:chgData name="Utkarsh Saxena | MAQ Software" userId="09d64eff-ec6d-4541-ae65-630ccbd93b73" providerId="ADAL" clId="{615C4016-A82C-4748-9AC5-1E6A8966A249}"/>
    <pc:docChg chg="modSld sldOrd">
      <pc:chgData name="Utkarsh Saxena | MAQ Software" userId="09d64eff-ec6d-4541-ae65-630ccbd93b73" providerId="ADAL" clId="{615C4016-A82C-4748-9AC5-1E6A8966A249}" dt="2020-03-18T13:39:48.765" v="1"/>
      <pc:docMkLst>
        <pc:docMk/>
      </pc:docMkLst>
      <pc:sldChg chg="ord">
        <pc:chgData name="Utkarsh Saxena | MAQ Software" userId="09d64eff-ec6d-4541-ae65-630ccbd93b73" providerId="ADAL" clId="{615C4016-A82C-4748-9AC5-1E6A8966A249}" dt="2020-03-17T14:05:50.161" v="0"/>
        <pc:sldMkLst>
          <pc:docMk/>
          <pc:sldMk cId="923005115" sldId="11117"/>
        </pc:sldMkLst>
      </pc:sldChg>
      <pc:sldChg chg="ord">
        <pc:chgData name="Utkarsh Saxena | MAQ Software" userId="09d64eff-ec6d-4541-ae65-630ccbd93b73" providerId="ADAL" clId="{615C4016-A82C-4748-9AC5-1E6A8966A249}" dt="2020-03-18T13:39:48.765" v="1"/>
        <pc:sldMkLst>
          <pc:docMk/>
          <pc:sldMk cId="2290683622" sldId="11123"/>
        </pc:sldMkLst>
      </pc:sldChg>
    </pc:docChg>
  </pc:docChgLst>
  <pc:docChgLst>
    <pc:chgData name="Alex" userId="826e400a-88dc-408c-9d67-282b13c08b9c" providerId="ADAL" clId="{F3967433-0DE9-4D47-990F-C7B924013963}"/>
    <pc:docChg chg="undo custSel modSld modSection">
      <pc:chgData name="Alex" userId="826e400a-88dc-408c-9d67-282b13c08b9c" providerId="ADAL" clId="{F3967433-0DE9-4D47-990F-C7B924013963}" dt="2020-02-19T00:34:42.202" v="222" actId="17846"/>
      <pc:docMkLst>
        <pc:docMk/>
      </pc:docMkLst>
      <pc:sldChg chg="modSp">
        <pc:chgData name="Alex" userId="826e400a-88dc-408c-9d67-282b13c08b9c" providerId="ADAL" clId="{F3967433-0DE9-4D47-990F-C7B924013963}" dt="2020-02-18T23:39:46.137" v="20" actId="403"/>
        <pc:sldMkLst>
          <pc:docMk/>
          <pc:sldMk cId="2567061238" sldId="262"/>
        </pc:sldMkLst>
        <pc:spChg chg="mod">
          <ac:chgData name="Alex" userId="826e400a-88dc-408c-9d67-282b13c08b9c" providerId="ADAL" clId="{F3967433-0DE9-4D47-990F-C7B924013963}" dt="2020-02-18T23:39:46.137" v="20" actId="403"/>
          <ac:spMkLst>
            <pc:docMk/>
            <pc:sldMk cId="2567061238" sldId="262"/>
            <ac:spMk id="3" creationId="{FCDF8A5E-63CB-43B3-825C-251B57C5A6CD}"/>
          </ac:spMkLst>
        </pc:spChg>
        <pc:spChg chg="mod">
          <ac:chgData name="Alex" userId="826e400a-88dc-408c-9d67-282b13c08b9c" providerId="ADAL" clId="{F3967433-0DE9-4D47-990F-C7B924013963}" dt="2020-02-18T23:39:46.137" v="20" actId="403"/>
          <ac:spMkLst>
            <pc:docMk/>
            <pc:sldMk cId="2567061238" sldId="262"/>
            <ac:spMk id="4" creationId="{59FEB94C-5505-4AC0-A90B-6111BA0B7AC5}"/>
          </ac:spMkLst>
        </pc:spChg>
        <pc:spChg chg="mod">
          <ac:chgData name="Alex" userId="826e400a-88dc-408c-9d67-282b13c08b9c" providerId="ADAL" clId="{F3967433-0DE9-4D47-990F-C7B924013963}" dt="2020-02-18T23:39:46.137" v="20" actId="403"/>
          <ac:spMkLst>
            <pc:docMk/>
            <pc:sldMk cId="2567061238" sldId="262"/>
            <ac:spMk id="5" creationId="{A81FB94C-6F00-4506-AFAB-1BDA1B2A4DF3}"/>
          </ac:spMkLst>
        </pc:spChg>
      </pc:sldChg>
      <pc:sldChg chg="modSp">
        <pc:chgData name="Alex" userId="826e400a-88dc-408c-9d67-282b13c08b9c" providerId="ADAL" clId="{F3967433-0DE9-4D47-990F-C7B924013963}" dt="2020-02-18T23:40:05.267" v="21" actId="404"/>
        <pc:sldMkLst>
          <pc:docMk/>
          <pc:sldMk cId="1944831973" sldId="267"/>
        </pc:sldMkLst>
        <pc:spChg chg="mod">
          <ac:chgData name="Alex" userId="826e400a-88dc-408c-9d67-282b13c08b9c" providerId="ADAL" clId="{F3967433-0DE9-4D47-990F-C7B924013963}" dt="2020-02-18T23:40:05.267" v="21" actId="404"/>
          <ac:spMkLst>
            <pc:docMk/>
            <pc:sldMk cId="1944831973" sldId="267"/>
            <ac:spMk id="3" creationId="{B7BE0875-ACB0-492D-BA49-288C68D223C5}"/>
          </ac:spMkLst>
        </pc:spChg>
      </pc:sldChg>
      <pc:sldChg chg="modSp">
        <pc:chgData name="Alex" userId="826e400a-88dc-408c-9d67-282b13c08b9c" providerId="ADAL" clId="{F3967433-0DE9-4D47-990F-C7B924013963}" dt="2020-02-18T23:40:54.107" v="37" actId="20577"/>
        <pc:sldMkLst>
          <pc:docMk/>
          <pc:sldMk cId="1164067024" sldId="268"/>
        </pc:sldMkLst>
        <pc:spChg chg="mod">
          <ac:chgData name="Alex" userId="826e400a-88dc-408c-9d67-282b13c08b9c" providerId="ADAL" clId="{F3967433-0DE9-4D47-990F-C7B924013963}" dt="2020-02-18T23:40:51.166" v="35" actId="20577"/>
          <ac:spMkLst>
            <pc:docMk/>
            <pc:sldMk cId="1164067024" sldId="268"/>
            <ac:spMk id="2" creationId="{49507CE0-2BFB-4C73-9207-0CB1F3C71867}"/>
          </ac:spMkLst>
        </pc:spChg>
        <pc:spChg chg="mod">
          <ac:chgData name="Alex" userId="826e400a-88dc-408c-9d67-282b13c08b9c" providerId="ADAL" clId="{F3967433-0DE9-4D47-990F-C7B924013963}" dt="2020-02-18T23:40:52.708" v="36" actId="20577"/>
          <ac:spMkLst>
            <pc:docMk/>
            <pc:sldMk cId="1164067024" sldId="268"/>
            <ac:spMk id="3" creationId="{94CD888B-CFCE-4C08-B214-5C2A44807545}"/>
          </ac:spMkLst>
        </pc:spChg>
        <pc:spChg chg="mod">
          <ac:chgData name="Alex" userId="826e400a-88dc-408c-9d67-282b13c08b9c" providerId="ADAL" clId="{F3967433-0DE9-4D47-990F-C7B924013963}" dt="2020-02-18T23:40:54.107" v="37" actId="20577"/>
          <ac:spMkLst>
            <pc:docMk/>
            <pc:sldMk cId="1164067024" sldId="268"/>
            <ac:spMk id="4" creationId="{3EC76950-21EE-4185-BDE3-62232642F6F1}"/>
          </ac:spMkLst>
        </pc:spChg>
        <pc:spChg chg="mod">
          <ac:chgData name="Alex" userId="826e400a-88dc-408c-9d67-282b13c08b9c" providerId="ADAL" clId="{F3967433-0DE9-4D47-990F-C7B924013963}" dt="2020-02-18T23:40:23.877" v="29" actId="403"/>
          <ac:spMkLst>
            <pc:docMk/>
            <pc:sldMk cId="1164067024" sldId="268"/>
            <ac:spMk id="5" creationId="{2BA30B7D-2248-4316-8E48-01C73A0AFACA}"/>
          </ac:spMkLst>
        </pc:spChg>
      </pc:sldChg>
      <pc:sldChg chg="modSp">
        <pc:chgData name="Alex" userId="826e400a-88dc-408c-9d67-282b13c08b9c" providerId="ADAL" clId="{F3967433-0DE9-4D47-990F-C7B924013963}" dt="2020-02-18T23:41:43.936" v="54" actId="14100"/>
        <pc:sldMkLst>
          <pc:docMk/>
          <pc:sldMk cId="4149643322" sldId="269"/>
        </pc:sldMkLst>
        <pc:spChg chg="mod">
          <ac:chgData name="Alex" userId="826e400a-88dc-408c-9d67-282b13c08b9c" providerId="ADAL" clId="{F3967433-0DE9-4D47-990F-C7B924013963}" dt="2020-02-18T23:41:23.080" v="49" actId="255"/>
          <ac:spMkLst>
            <pc:docMk/>
            <pc:sldMk cId="4149643322" sldId="269"/>
            <ac:spMk id="2" creationId="{E329747B-D8E4-4FC4-93FF-203A67B58789}"/>
          </ac:spMkLst>
        </pc:spChg>
        <pc:spChg chg="mod">
          <ac:chgData name="Alex" userId="826e400a-88dc-408c-9d67-282b13c08b9c" providerId="ADAL" clId="{F3967433-0DE9-4D47-990F-C7B924013963}" dt="2020-02-18T23:41:23.080" v="49" actId="255"/>
          <ac:spMkLst>
            <pc:docMk/>
            <pc:sldMk cId="4149643322" sldId="269"/>
            <ac:spMk id="3" creationId="{485E146E-C0DF-444B-B6E2-CD6099EFCF2A}"/>
          </ac:spMkLst>
        </pc:spChg>
        <pc:spChg chg="mod">
          <ac:chgData name="Alex" userId="826e400a-88dc-408c-9d67-282b13c08b9c" providerId="ADAL" clId="{F3967433-0DE9-4D47-990F-C7B924013963}" dt="2020-02-18T23:41:26.043" v="50" actId="20577"/>
          <ac:spMkLst>
            <pc:docMk/>
            <pc:sldMk cId="4149643322" sldId="269"/>
            <ac:spMk id="4" creationId="{AE375CBE-6C7A-4F32-941F-6B41DACBBD0A}"/>
          </ac:spMkLst>
        </pc:spChg>
        <pc:spChg chg="mod">
          <ac:chgData name="Alex" userId="826e400a-88dc-408c-9d67-282b13c08b9c" providerId="ADAL" clId="{F3967433-0DE9-4D47-990F-C7B924013963}" dt="2020-02-18T23:41:43.936" v="54" actId="14100"/>
          <ac:spMkLst>
            <pc:docMk/>
            <pc:sldMk cId="4149643322" sldId="269"/>
            <ac:spMk id="6" creationId="{BC392ABF-598C-4A99-9930-3B05C9B637BE}"/>
          </ac:spMkLst>
        </pc:spChg>
        <pc:spChg chg="mod">
          <ac:chgData name="Alex" userId="826e400a-88dc-408c-9d67-282b13c08b9c" providerId="ADAL" clId="{F3967433-0DE9-4D47-990F-C7B924013963}" dt="2020-02-18T23:41:23.080" v="49" actId="255"/>
          <ac:spMkLst>
            <pc:docMk/>
            <pc:sldMk cId="4149643322" sldId="269"/>
            <ac:spMk id="7" creationId="{B0C826C6-7E21-42A4-B874-F596902BD71C}"/>
          </ac:spMkLst>
        </pc:spChg>
      </pc:sldChg>
      <pc:sldChg chg="modSp">
        <pc:chgData name="Alex" userId="826e400a-88dc-408c-9d67-282b13c08b9c" providerId="ADAL" clId="{F3967433-0DE9-4D47-990F-C7B924013963}" dt="2020-02-18T23:41:12.654" v="48" actId="20577"/>
        <pc:sldMkLst>
          <pc:docMk/>
          <pc:sldMk cId="3684260718" sldId="270"/>
        </pc:sldMkLst>
        <pc:spChg chg="mod">
          <ac:chgData name="Alex" userId="826e400a-88dc-408c-9d67-282b13c08b9c" providerId="ADAL" clId="{F3967433-0DE9-4D47-990F-C7B924013963}" dt="2020-02-18T23:41:08.777" v="47" actId="255"/>
          <ac:spMkLst>
            <pc:docMk/>
            <pc:sldMk cId="3684260718" sldId="270"/>
            <ac:spMk id="2" creationId="{64BF1799-2F77-4EB9-A97A-0614A993C8FD}"/>
          </ac:spMkLst>
        </pc:spChg>
        <pc:spChg chg="mod">
          <ac:chgData name="Alex" userId="826e400a-88dc-408c-9d67-282b13c08b9c" providerId="ADAL" clId="{F3967433-0DE9-4D47-990F-C7B924013963}" dt="2020-02-18T23:41:08.777" v="47" actId="255"/>
          <ac:spMkLst>
            <pc:docMk/>
            <pc:sldMk cId="3684260718" sldId="270"/>
            <ac:spMk id="3" creationId="{4F830F2A-E674-41B5-B26C-1FA61AB77C34}"/>
          </ac:spMkLst>
        </pc:spChg>
        <pc:spChg chg="mod">
          <ac:chgData name="Alex" userId="826e400a-88dc-408c-9d67-282b13c08b9c" providerId="ADAL" clId="{F3967433-0DE9-4D47-990F-C7B924013963}" dt="2020-02-18T23:41:12.654" v="48" actId="20577"/>
          <ac:spMkLst>
            <pc:docMk/>
            <pc:sldMk cId="3684260718" sldId="270"/>
            <ac:spMk id="4" creationId="{2A5DF9E9-852A-4BD6-83F2-6C0AAA63EADD}"/>
          </ac:spMkLst>
        </pc:spChg>
        <pc:spChg chg="mod">
          <ac:chgData name="Alex" userId="826e400a-88dc-408c-9d67-282b13c08b9c" providerId="ADAL" clId="{F3967433-0DE9-4D47-990F-C7B924013963}" dt="2020-02-18T23:40:59.845" v="38" actId="403"/>
          <ac:spMkLst>
            <pc:docMk/>
            <pc:sldMk cId="3684260718" sldId="270"/>
            <ac:spMk id="5" creationId="{477DBEDE-5EBC-4C08-8C3B-DA8D0E765A31}"/>
          </ac:spMkLst>
        </pc:spChg>
      </pc:sldChg>
      <pc:sldChg chg="modSp">
        <pc:chgData name="Alex" userId="826e400a-88dc-408c-9d67-282b13c08b9c" providerId="ADAL" clId="{F3967433-0DE9-4D47-990F-C7B924013963}" dt="2020-02-18T23:57:30.970" v="109" actId="6549"/>
        <pc:sldMkLst>
          <pc:docMk/>
          <pc:sldMk cId="471842601" sldId="11104"/>
        </pc:sldMkLst>
        <pc:spChg chg="mod">
          <ac:chgData name="Alex" userId="826e400a-88dc-408c-9d67-282b13c08b9c" providerId="ADAL" clId="{F3967433-0DE9-4D47-990F-C7B924013963}" dt="2020-02-18T23:57:28.217" v="108" actId="6549"/>
          <ac:spMkLst>
            <pc:docMk/>
            <pc:sldMk cId="471842601" sldId="11104"/>
            <ac:spMk id="54" creationId="{13EE4C2D-EA5C-4514-88BA-9695686E24FA}"/>
          </ac:spMkLst>
        </pc:spChg>
        <pc:spChg chg="mod">
          <ac:chgData name="Alex" userId="826e400a-88dc-408c-9d67-282b13c08b9c" providerId="ADAL" clId="{F3967433-0DE9-4D47-990F-C7B924013963}" dt="2020-02-18T23:57:30.970" v="109" actId="6549"/>
          <ac:spMkLst>
            <pc:docMk/>
            <pc:sldMk cId="471842601" sldId="11104"/>
            <ac:spMk id="55" creationId="{469B503A-2410-493E-AA3A-1222A4A6ACC3}"/>
          </ac:spMkLst>
        </pc:spChg>
        <pc:spChg chg="mod">
          <ac:chgData name="Alex" userId="826e400a-88dc-408c-9d67-282b13c08b9c" providerId="ADAL" clId="{F3967433-0DE9-4D47-990F-C7B924013963}" dt="2020-02-18T23:57:25.738" v="107" actId="6549"/>
          <ac:spMkLst>
            <pc:docMk/>
            <pc:sldMk cId="471842601" sldId="11104"/>
            <ac:spMk id="56" creationId="{A326AB55-91B6-47A5-8B75-4CC0B47277E1}"/>
          </ac:spMkLst>
        </pc:spChg>
        <pc:spChg chg="mod">
          <ac:chgData name="Alex" userId="826e400a-88dc-408c-9d67-282b13c08b9c" providerId="ADAL" clId="{F3967433-0DE9-4D47-990F-C7B924013963}" dt="2020-02-18T23:57:23.526" v="106" actId="6549"/>
          <ac:spMkLst>
            <pc:docMk/>
            <pc:sldMk cId="471842601" sldId="11104"/>
            <ac:spMk id="96" creationId="{E371A4E2-A3BE-4FC7-9D3D-BCF140906FB6}"/>
          </ac:spMkLst>
        </pc:spChg>
      </pc:sldChg>
      <pc:sldChg chg="modSp">
        <pc:chgData name="Alex" userId="826e400a-88dc-408c-9d67-282b13c08b9c" providerId="ADAL" clId="{F3967433-0DE9-4D47-990F-C7B924013963}" dt="2020-02-18T23:49:02.940" v="71" actId="1076"/>
        <pc:sldMkLst>
          <pc:docMk/>
          <pc:sldMk cId="2290683622" sldId="11123"/>
        </pc:sldMkLst>
        <pc:spChg chg="mod">
          <ac:chgData name="Alex" userId="826e400a-88dc-408c-9d67-282b13c08b9c" providerId="ADAL" clId="{F3967433-0DE9-4D47-990F-C7B924013963}" dt="2020-02-18T23:48:48.644" v="69" actId="255"/>
          <ac:spMkLst>
            <pc:docMk/>
            <pc:sldMk cId="2290683622" sldId="11123"/>
            <ac:spMk id="10" creationId="{6FA9F9EC-F2CF-4A7F-BA8D-8C01A58C800D}"/>
          </ac:spMkLst>
        </pc:spChg>
        <pc:spChg chg="mod">
          <ac:chgData name="Alex" userId="826e400a-88dc-408c-9d67-282b13c08b9c" providerId="ADAL" clId="{F3967433-0DE9-4D47-990F-C7B924013963}" dt="2020-02-18T23:48:48.644" v="69" actId="255"/>
          <ac:spMkLst>
            <pc:docMk/>
            <pc:sldMk cId="2290683622" sldId="11123"/>
            <ac:spMk id="11" creationId="{7A6089DF-F53E-43C4-820E-F36BDC0E79FB}"/>
          </ac:spMkLst>
        </pc:spChg>
        <pc:spChg chg="mod">
          <ac:chgData name="Alex" userId="826e400a-88dc-408c-9d67-282b13c08b9c" providerId="ADAL" clId="{F3967433-0DE9-4D47-990F-C7B924013963}" dt="2020-02-18T23:48:48.644" v="69" actId="255"/>
          <ac:spMkLst>
            <pc:docMk/>
            <pc:sldMk cId="2290683622" sldId="11123"/>
            <ac:spMk id="12" creationId="{7F4E9665-E899-4A1A-B92D-D8430CF9C6B4}"/>
          </ac:spMkLst>
        </pc:spChg>
        <pc:spChg chg="mod">
          <ac:chgData name="Alex" userId="826e400a-88dc-408c-9d67-282b13c08b9c" providerId="ADAL" clId="{F3967433-0DE9-4D47-990F-C7B924013963}" dt="2020-02-18T23:49:02.940" v="71" actId="1076"/>
          <ac:spMkLst>
            <pc:docMk/>
            <pc:sldMk cId="2290683622" sldId="11123"/>
            <ac:spMk id="13" creationId="{CEF0245D-2188-4F45-A5A5-10EBAEAC27D2}"/>
          </ac:spMkLst>
        </pc:spChg>
        <pc:spChg chg="mod">
          <ac:chgData name="Alex" userId="826e400a-88dc-408c-9d67-282b13c08b9c" providerId="ADAL" clId="{F3967433-0DE9-4D47-990F-C7B924013963}" dt="2020-02-18T23:48:48.644" v="69" actId="255"/>
          <ac:spMkLst>
            <pc:docMk/>
            <pc:sldMk cId="2290683622" sldId="11123"/>
            <ac:spMk id="14" creationId="{06B6927E-8F13-4624-87FA-B5D00EB227E5}"/>
          </ac:spMkLst>
        </pc:spChg>
        <pc:spChg chg="mod">
          <ac:chgData name="Alex" userId="826e400a-88dc-408c-9d67-282b13c08b9c" providerId="ADAL" clId="{F3967433-0DE9-4D47-990F-C7B924013963}" dt="2020-02-18T23:49:02.940" v="71" actId="1076"/>
          <ac:spMkLst>
            <pc:docMk/>
            <pc:sldMk cId="2290683622" sldId="11123"/>
            <ac:spMk id="15" creationId="{93842208-2901-4B61-9AF1-F1FAB2C11731}"/>
          </ac:spMkLst>
        </pc:spChg>
        <pc:spChg chg="mod">
          <ac:chgData name="Alex" userId="826e400a-88dc-408c-9d67-282b13c08b9c" providerId="ADAL" clId="{F3967433-0DE9-4D47-990F-C7B924013963}" dt="2020-02-18T23:49:02.940" v="71" actId="1076"/>
          <ac:spMkLst>
            <pc:docMk/>
            <pc:sldMk cId="2290683622" sldId="11123"/>
            <ac:spMk id="17" creationId="{4BF3BFAB-0A5A-45F8-917A-A3A82B95D940}"/>
          </ac:spMkLst>
        </pc:spChg>
        <pc:spChg chg="mod">
          <ac:chgData name="Alex" userId="826e400a-88dc-408c-9d67-282b13c08b9c" providerId="ADAL" clId="{F3967433-0DE9-4D47-990F-C7B924013963}" dt="2020-02-18T23:49:02.940" v="71" actId="1076"/>
          <ac:spMkLst>
            <pc:docMk/>
            <pc:sldMk cId="2290683622" sldId="11123"/>
            <ac:spMk id="19" creationId="{E472E3C4-45DE-446E-B329-6239F80CFC03}"/>
          </ac:spMkLst>
        </pc:spChg>
      </pc:sldChg>
      <pc:sldChg chg="modSp">
        <pc:chgData name="Alex" userId="826e400a-88dc-408c-9d67-282b13c08b9c" providerId="ADAL" clId="{F3967433-0DE9-4D47-990F-C7B924013963}" dt="2020-02-18T23:40:08.291" v="22" actId="404"/>
        <pc:sldMkLst>
          <pc:docMk/>
          <pc:sldMk cId="1060371587" sldId="11125"/>
        </pc:sldMkLst>
        <pc:spChg chg="mod">
          <ac:chgData name="Alex" userId="826e400a-88dc-408c-9d67-282b13c08b9c" providerId="ADAL" clId="{F3967433-0DE9-4D47-990F-C7B924013963}" dt="2020-02-18T23:40:08.291" v="22" actId="404"/>
          <ac:spMkLst>
            <pc:docMk/>
            <pc:sldMk cId="1060371587" sldId="11125"/>
            <ac:spMk id="3" creationId="{CD5854F1-9C68-4917-8EAE-87874D5E2351}"/>
          </ac:spMkLst>
        </pc:spChg>
      </pc:sldChg>
      <pc:sldChg chg="modSp">
        <pc:chgData name="Alex" userId="826e400a-88dc-408c-9d67-282b13c08b9c" providerId="ADAL" clId="{F3967433-0DE9-4D47-990F-C7B924013963}" dt="2020-02-18T23:49:45.493" v="80" actId="14100"/>
        <pc:sldMkLst>
          <pc:docMk/>
          <pc:sldMk cId="3687528759" sldId="11126"/>
        </pc:sldMkLst>
        <pc:spChg chg="mod">
          <ac:chgData name="Alex" userId="826e400a-88dc-408c-9d67-282b13c08b9c" providerId="ADAL" clId="{F3967433-0DE9-4D47-990F-C7B924013963}" dt="2020-02-18T23:49:17.300" v="73" actId="255"/>
          <ac:spMkLst>
            <pc:docMk/>
            <pc:sldMk cId="3687528759" sldId="11126"/>
            <ac:spMk id="16" creationId="{BEDAEC72-1667-49D1-B708-9AE72566B3B0}"/>
          </ac:spMkLst>
        </pc:spChg>
        <pc:spChg chg="mod">
          <ac:chgData name="Alex" userId="826e400a-88dc-408c-9d67-282b13c08b9c" providerId="ADAL" clId="{F3967433-0DE9-4D47-990F-C7B924013963}" dt="2020-02-18T23:49:17.300" v="73" actId="255"/>
          <ac:spMkLst>
            <pc:docMk/>
            <pc:sldMk cId="3687528759" sldId="11126"/>
            <ac:spMk id="18" creationId="{81A26BF7-293B-4F50-BFD3-F303FA312781}"/>
          </ac:spMkLst>
        </pc:spChg>
        <pc:spChg chg="mod">
          <ac:chgData name="Alex" userId="826e400a-88dc-408c-9d67-282b13c08b9c" providerId="ADAL" clId="{F3967433-0DE9-4D47-990F-C7B924013963}" dt="2020-02-18T23:49:17.300" v="73" actId="255"/>
          <ac:spMkLst>
            <pc:docMk/>
            <pc:sldMk cId="3687528759" sldId="11126"/>
            <ac:spMk id="19" creationId="{13FE1176-F7C7-4D2A-A118-609E84E20454}"/>
          </ac:spMkLst>
        </pc:spChg>
        <pc:spChg chg="mod">
          <ac:chgData name="Alex" userId="826e400a-88dc-408c-9d67-282b13c08b9c" providerId="ADAL" clId="{F3967433-0DE9-4D47-990F-C7B924013963}" dt="2020-02-18T23:49:34.998" v="77" actId="14100"/>
          <ac:spMkLst>
            <pc:docMk/>
            <pc:sldMk cId="3687528759" sldId="11126"/>
            <ac:spMk id="22" creationId="{19C4BBDF-4057-4E0D-9CBB-683CC1B02677}"/>
          </ac:spMkLst>
        </pc:spChg>
        <pc:spChg chg="mod">
          <ac:chgData name="Alex" userId="826e400a-88dc-408c-9d67-282b13c08b9c" providerId="ADAL" clId="{F3967433-0DE9-4D47-990F-C7B924013963}" dt="2020-02-18T23:49:45.493" v="80" actId="14100"/>
          <ac:spMkLst>
            <pc:docMk/>
            <pc:sldMk cId="3687528759" sldId="11126"/>
            <ac:spMk id="24" creationId="{B1C13F5D-C629-4B2F-9A8D-C9332D156DF5}"/>
          </ac:spMkLst>
        </pc:spChg>
        <pc:spChg chg="mod">
          <ac:chgData name="Alex" userId="826e400a-88dc-408c-9d67-282b13c08b9c" providerId="ADAL" clId="{F3967433-0DE9-4D47-990F-C7B924013963}" dt="2020-02-18T23:49:37.988" v="78" actId="14100"/>
          <ac:spMkLst>
            <pc:docMk/>
            <pc:sldMk cId="3687528759" sldId="11126"/>
            <ac:spMk id="26" creationId="{807872FF-11E5-4F47-A6BB-773463115AA5}"/>
          </ac:spMkLst>
        </pc:spChg>
        <pc:spChg chg="mod">
          <ac:chgData name="Alex" userId="826e400a-88dc-408c-9d67-282b13c08b9c" providerId="ADAL" clId="{F3967433-0DE9-4D47-990F-C7B924013963}" dt="2020-02-18T23:49:40.348" v="79" actId="14100"/>
          <ac:spMkLst>
            <pc:docMk/>
            <pc:sldMk cId="3687528759" sldId="11126"/>
            <ac:spMk id="28" creationId="{94BE4464-C92A-4F6E-B4CA-2DF0F73C4940}"/>
          </ac:spMkLst>
        </pc:spChg>
        <pc:spChg chg="mod">
          <ac:chgData name="Alex" userId="826e400a-88dc-408c-9d67-282b13c08b9c" providerId="ADAL" clId="{F3967433-0DE9-4D47-990F-C7B924013963}" dt="2020-02-18T23:49:17.300" v="73" actId="255"/>
          <ac:spMkLst>
            <pc:docMk/>
            <pc:sldMk cId="3687528759" sldId="11126"/>
            <ac:spMk id="42" creationId="{B304A5D9-7236-4314-87A0-369932A32D5F}"/>
          </ac:spMkLst>
        </pc:spChg>
        <pc:spChg chg="mod">
          <ac:chgData name="Alex" userId="826e400a-88dc-408c-9d67-282b13c08b9c" providerId="ADAL" clId="{F3967433-0DE9-4D47-990F-C7B924013963}" dt="2020-02-18T23:49:17.300" v="73" actId="255"/>
          <ac:spMkLst>
            <pc:docMk/>
            <pc:sldMk cId="3687528759" sldId="11126"/>
            <ac:spMk id="43" creationId="{7D556FB4-238F-49F4-B18D-C0CFB34C7328}"/>
          </ac:spMkLst>
        </pc:spChg>
        <pc:spChg chg="mod">
          <ac:chgData name="Alex" userId="826e400a-88dc-408c-9d67-282b13c08b9c" providerId="ADAL" clId="{F3967433-0DE9-4D47-990F-C7B924013963}" dt="2020-02-18T23:49:22.992" v="74" actId="14100"/>
          <ac:spMkLst>
            <pc:docMk/>
            <pc:sldMk cId="3687528759" sldId="11126"/>
            <ac:spMk id="44" creationId="{91DEF6AF-C783-4778-915B-F63841B426C7}"/>
          </ac:spMkLst>
        </pc:spChg>
      </pc:sldChg>
      <pc:sldChg chg="modSp">
        <pc:chgData name="Alex" userId="826e400a-88dc-408c-9d67-282b13c08b9c" providerId="ADAL" clId="{F3967433-0DE9-4D47-990F-C7B924013963}" dt="2020-02-19T00:04:02.003" v="139" actId="554"/>
        <pc:sldMkLst>
          <pc:docMk/>
          <pc:sldMk cId="2810444985" sldId="11134"/>
        </pc:sldMkLst>
        <pc:spChg chg="mod">
          <ac:chgData name="Alex" userId="826e400a-88dc-408c-9d67-282b13c08b9c" providerId="ADAL" clId="{F3967433-0DE9-4D47-990F-C7B924013963}" dt="2020-02-19T00:03:56.771" v="138" actId="554"/>
          <ac:spMkLst>
            <pc:docMk/>
            <pc:sldMk cId="2810444985" sldId="11134"/>
            <ac:spMk id="42" creationId="{5D5574EB-4DFD-4E1E-9CE7-66BD7A058712}"/>
          </ac:spMkLst>
        </pc:spChg>
        <pc:spChg chg="mod">
          <ac:chgData name="Alex" userId="826e400a-88dc-408c-9d67-282b13c08b9c" providerId="ADAL" clId="{F3967433-0DE9-4D47-990F-C7B924013963}" dt="2020-02-19T00:04:02.003" v="139" actId="554"/>
          <ac:spMkLst>
            <pc:docMk/>
            <pc:sldMk cId="2810444985" sldId="11134"/>
            <ac:spMk id="43" creationId="{50B87488-22E3-45F5-8C47-195641438818}"/>
          </ac:spMkLst>
        </pc:spChg>
        <pc:spChg chg="mod">
          <ac:chgData name="Alex" userId="826e400a-88dc-408c-9d67-282b13c08b9c" providerId="ADAL" clId="{F3967433-0DE9-4D47-990F-C7B924013963}" dt="2020-02-19T00:03:56.771" v="138" actId="554"/>
          <ac:spMkLst>
            <pc:docMk/>
            <pc:sldMk cId="2810444985" sldId="11134"/>
            <ac:spMk id="44" creationId="{78738864-D3D0-49E5-BE48-3952D920A466}"/>
          </ac:spMkLst>
        </pc:spChg>
        <pc:spChg chg="mod">
          <ac:chgData name="Alex" userId="826e400a-88dc-408c-9d67-282b13c08b9c" providerId="ADAL" clId="{F3967433-0DE9-4D47-990F-C7B924013963}" dt="2020-02-19T00:04:02.003" v="139" actId="554"/>
          <ac:spMkLst>
            <pc:docMk/>
            <pc:sldMk cId="2810444985" sldId="11134"/>
            <ac:spMk id="45" creationId="{74C862C7-9E3A-4657-A8BE-A05E0441A1EF}"/>
          </ac:spMkLst>
        </pc:spChg>
        <pc:spChg chg="mod">
          <ac:chgData name="Alex" userId="826e400a-88dc-408c-9d67-282b13c08b9c" providerId="ADAL" clId="{F3967433-0DE9-4D47-990F-C7B924013963}" dt="2020-02-19T00:03:56.771" v="138" actId="554"/>
          <ac:spMkLst>
            <pc:docMk/>
            <pc:sldMk cId="2810444985" sldId="11134"/>
            <ac:spMk id="46" creationId="{48F9BFF1-7B83-4B16-B7C4-B26901CC19A7}"/>
          </ac:spMkLst>
        </pc:spChg>
        <pc:spChg chg="mod">
          <ac:chgData name="Alex" userId="826e400a-88dc-408c-9d67-282b13c08b9c" providerId="ADAL" clId="{F3967433-0DE9-4D47-990F-C7B924013963}" dt="2020-02-19T00:04:02.003" v="139" actId="554"/>
          <ac:spMkLst>
            <pc:docMk/>
            <pc:sldMk cId="2810444985" sldId="11134"/>
            <ac:spMk id="47" creationId="{CD26A4C1-592A-4346-82EB-7D2AFD1A6710}"/>
          </ac:spMkLst>
        </pc:spChg>
        <pc:spChg chg="mod">
          <ac:chgData name="Alex" userId="826e400a-88dc-408c-9d67-282b13c08b9c" providerId="ADAL" clId="{F3967433-0DE9-4D47-990F-C7B924013963}" dt="2020-02-19T00:02:55.340" v="118" actId="20577"/>
          <ac:spMkLst>
            <pc:docMk/>
            <pc:sldMk cId="2810444985" sldId="11134"/>
            <ac:spMk id="48" creationId="{D0B14630-1881-4461-93FB-B9216ECC9278}"/>
          </ac:spMkLst>
        </pc:spChg>
        <pc:spChg chg="mod">
          <ac:chgData name="Alex" userId="826e400a-88dc-408c-9d67-282b13c08b9c" providerId="ADAL" clId="{F3967433-0DE9-4D47-990F-C7B924013963}" dt="2020-02-19T00:02:57.383" v="119" actId="20577"/>
          <ac:spMkLst>
            <pc:docMk/>
            <pc:sldMk cId="2810444985" sldId="11134"/>
            <ac:spMk id="49" creationId="{903D5D70-B7C7-4DA6-B50A-46C7DED4019D}"/>
          </ac:spMkLst>
        </pc:spChg>
        <pc:spChg chg="mod">
          <ac:chgData name="Alex" userId="826e400a-88dc-408c-9d67-282b13c08b9c" providerId="ADAL" clId="{F3967433-0DE9-4D47-990F-C7B924013963}" dt="2020-02-19T00:02:58.612" v="120" actId="20577"/>
          <ac:spMkLst>
            <pc:docMk/>
            <pc:sldMk cId="2810444985" sldId="11134"/>
            <ac:spMk id="50" creationId="{0E9FC166-931A-416D-A61D-6505BCB63A3D}"/>
          </ac:spMkLst>
        </pc:spChg>
        <pc:spChg chg="mod">
          <ac:chgData name="Alex" userId="826e400a-88dc-408c-9d67-282b13c08b9c" providerId="ADAL" clId="{F3967433-0DE9-4D47-990F-C7B924013963}" dt="2020-02-19T00:03:06.329" v="125" actId="20577"/>
          <ac:spMkLst>
            <pc:docMk/>
            <pc:sldMk cId="2810444985" sldId="11134"/>
            <ac:spMk id="51" creationId="{626E3A3A-5B23-4AC6-B327-1A985613AE54}"/>
          </ac:spMkLst>
        </pc:spChg>
        <pc:spChg chg="mod">
          <ac:chgData name="Alex" userId="826e400a-88dc-408c-9d67-282b13c08b9c" providerId="ADAL" clId="{F3967433-0DE9-4D47-990F-C7B924013963}" dt="2020-02-19T00:03:04.860" v="124" actId="20577"/>
          <ac:spMkLst>
            <pc:docMk/>
            <pc:sldMk cId="2810444985" sldId="11134"/>
            <ac:spMk id="52" creationId="{BD9910E0-ED9B-49FB-BEBD-3AAFC69A9B61}"/>
          </ac:spMkLst>
        </pc:spChg>
        <pc:spChg chg="mod">
          <ac:chgData name="Alex" userId="826e400a-88dc-408c-9d67-282b13c08b9c" providerId="ADAL" clId="{F3967433-0DE9-4D47-990F-C7B924013963}" dt="2020-02-19T00:03:03.320" v="123" actId="20577"/>
          <ac:spMkLst>
            <pc:docMk/>
            <pc:sldMk cId="2810444985" sldId="11134"/>
            <ac:spMk id="53" creationId="{55482FA1-A78E-4A3C-99A3-A400620C3E34}"/>
          </ac:spMkLst>
        </pc:spChg>
      </pc:sldChg>
      <pc:sldChg chg="modSp">
        <pc:chgData name="Alex" userId="826e400a-88dc-408c-9d67-282b13c08b9c" providerId="ADAL" clId="{F3967433-0DE9-4D47-990F-C7B924013963}" dt="2020-02-19T00:02:38.090" v="116" actId="255"/>
        <pc:sldMkLst>
          <pc:docMk/>
          <pc:sldMk cId="3125093058" sldId="11149"/>
        </pc:sldMkLst>
        <pc:spChg chg="mod">
          <ac:chgData name="Alex" userId="826e400a-88dc-408c-9d67-282b13c08b9c" providerId="ADAL" clId="{F3967433-0DE9-4D47-990F-C7B924013963}" dt="2020-02-19T00:02:38.090" v="116" actId="255"/>
          <ac:spMkLst>
            <pc:docMk/>
            <pc:sldMk cId="3125093058" sldId="11149"/>
            <ac:spMk id="67" creationId="{98DA553E-6208-4745-A2D9-F0CAEE73F9B2}"/>
          </ac:spMkLst>
        </pc:spChg>
        <pc:spChg chg="mod">
          <ac:chgData name="Alex" userId="826e400a-88dc-408c-9d67-282b13c08b9c" providerId="ADAL" clId="{F3967433-0DE9-4D47-990F-C7B924013963}" dt="2020-02-19T00:02:38.090" v="116" actId="255"/>
          <ac:spMkLst>
            <pc:docMk/>
            <pc:sldMk cId="3125093058" sldId="11149"/>
            <ac:spMk id="80" creationId="{2569DA54-A8A5-44BA-ABEF-78DAC256D882}"/>
          </ac:spMkLst>
        </pc:spChg>
        <pc:spChg chg="mod">
          <ac:chgData name="Alex" userId="826e400a-88dc-408c-9d67-282b13c08b9c" providerId="ADAL" clId="{F3967433-0DE9-4D47-990F-C7B924013963}" dt="2020-02-19T00:02:38.090" v="116" actId="255"/>
          <ac:spMkLst>
            <pc:docMk/>
            <pc:sldMk cId="3125093058" sldId="11149"/>
            <ac:spMk id="82" creationId="{46A36241-328F-4F41-8F84-B0B9F87CB687}"/>
          </ac:spMkLst>
        </pc:spChg>
        <pc:spChg chg="mod">
          <ac:chgData name="Alex" userId="826e400a-88dc-408c-9d67-282b13c08b9c" providerId="ADAL" clId="{F3967433-0DE9-4D47-990F-C7B924013963}" dt="2020-02-19T00:02:38.090" v="116" actId="255"/>
          <ac:spMkLst>
            <pc:docMk/>
            <pc:sldMk cId="3125093058" sldId="11149"/>
            <ac:spMk id="85" creationId="{2AFA1F49-DAF7-473C-8509-6F58C6BDB7E6}"/>
          </ac:spMkLst>
        </pc:spChg>
        <pc:spChg chg="mod">
          <ac:chgData name="Alex" userId="826e400a-88dc-408c-9d67-282b13c08b9c" providerId="ADAL" clId="{F3967433-0DE9-4D47-990F-C7B924013963}" dt="2020-02-19T00:02:38.090" v="116" actId="255"/>
          <ac:spMkLst>
            <pc:docMk/>
            <pc:sldMk cId="3125093058" sldId="11149"/>
            <ac:spMk id="88" creationId="{9286848A-6C9F-4540-AAA1-40F8913FAC7A}"/>
          </ac:spMkLst>
        </pc:spChg>
        <pc:spChg chg="mod">
          <ac:chgData name="Alex" userId="826e400a-88dc-408c-9d67-282b13c08b9c" providerId="ADAL" clId="{F3967433-0DE9-4D47-990F-C7B924013963}" dt="2020-02-19T00:02:38.090" v="116" actId="255"/>
          <ac:spMkLst>
            <pc:docMk/>
            <pc:sldMk cId="3125093058" sldId="11149"/>
            <ac:spMk id="90" creationId="{DD4EE700-5DF8-43A9-B7CF-F297582DC244}"/>
          </ac:spMkLst>
        </pc:spChg>
      </pc:sldChg>
      <pc:sldChg chg="modSp">
        <pc:chgData name="Alex" userId="826e400a-88dc-408c-9d67-282b13c08b9c" providerId="ADAL" clId="{F3967433-0DE9-4D47-990F-C7B924013963}" dt="2020-02-18T23:56:28.896" v="93" actId="255"/>
        <pc:sldMkLst>
          <pc:docMk/>
          <pc:sldMk cId="1807073423" sldId="11177"/>
        </pc:sldMkLst>
        <pc:spChg chg="mod">
          <ac:chgData name="Alex" userId="826e400a-88dc-408c-9d67-282b13c08b9c" providerId="ADAL" clId="{F3967433-0DE9-4D47-990F-C7B924013963}" dt="2020-02-18T23:50:34.051" v="92" actId="20577"/>
          <ac:spMkLst>
            <pc:docMk/>
            <pc:sldMk cId="1807073423" sldId="11177"/>
            <ac:spMk id="20" creationId="{6018A25E-5F17-4540-9DBE-DB637177548F}"/>
          </ac:spMkLst>
        </pc:spChg>
        <pc:spChg chg="mod">
          <ac:chgData name="Alex" userId="826e400a-88dc-408c-9d67-282b13c08b9c" providerId="ADAL" clId="{F3967433-0DE9-4D47-990F-C7B924013963}" dt="2020-02-18T23:50:23.793" v="86" actId="20577"/>
          <ac:spMkLst>
            <pc:docMk/>
            <pc:sldMk cId="1807073423" sldId="11177"/>
            <ac:spMk id="21" creationId="{EAC68125-3C1F-43F3-A6D6-86A68FED37BD}"/>
          </ac:spMkLst>
        </pc:spChg>
        <pc:spChg chg="mod">
          <ac:chgData name="Alex" userId="826e400a-88dc-408c-9d67-282b13c08b9c" providerId="ADAL" clId="{F3967433-0DE9-4D47-990F-C7B924013963}" dt="2020-02-18T23:56:28.896" v="93" actId="255"/>
          <ac:spMkLst>
            <pc:docMk/>
            <pc:sldMk cId="1807073423" sldId="11177"/>
            <ac:spMk id="98" creationId="{6151EB7A-0847-4798-B8C6-FA7B5F052819}"/>
          </ac:spMkLst>
        </pc:spChg>
        <pc:spChg chg="mod">
          <ac:chgData name="Alex" userId="826e400a-88dc-408c-9d67-282b13c08b9c" providerId="ADAL" clId="{F3967433-0DE9-4D47-990F-C7B924013963}" dt="2020-02-18T23:56:28.896" v="93" actId="255"/>
          <ac:spMkLst>
            <pc:docMk/>
            <pc:sldMk cId="1807073423" sldId="11177"/>
            <ac:spMk id="99" creationId="{2826BE4E-58ED-41A2-A4C4-D3EA9B91C6C3}"/>
          </ac:spMkLst>
        </pc:spChg>
        <pc:spChg chg="mod">
          <ac:chgData name="Alex" userId="826e400a-88dc-408c-9d67-282b13c08b9c" providerId="ADAL" clId="{F3967433-0DE9-4D47-990F-C7B924013963}" dt="2020-02-18T23:56:28.896" v="93" actId="255"/>
          <ac:spMkLst>
            <pc:docMk/>
            <pc:sldMk cId="1807073423" sldId="11177"/>
            <ac:spMk id="101" creationId="{41338920-F271-4082-A0BA-105213084A1E}"/>
          </ac:spMkLst>
        </pc:spChg>
        <pc:spChg chg="mod">
          <ac:chgData name="Alex" userId="826e400a-88dc-408c-9d67-282b13c08b9c" providerId="ADAL" clId="{F3967433-0DE9-4D47-990F-C7B924013963}" dt="2020-02-18T23:56:28.896" v="93" actId="255"/>
          <ac:spMkLst>
            <pc:docMk/>
            <pc:sldMk cId="1807073423" sldId="11177"/>
            <ac:spMk id="102" creationId="{93EE4CDC-83BB-4583-BB25-365794611CF0}"/>
          </ac:spMkLst>
        </pc:spChg>
        <pc:spChg chg="mod">
          <ac:chgData name="Alex" userId="826e400a-88dc-408c-9d67-282b13c08b9c" providerId="ADAL" clId="{F3967433-0DE9-4D47-990F-C7B924013963}" dt="2020-02-18T23:50:21.458" v="85" actId="20577"/>
          <ac:spMkLst>
            <pc:docMk/>
            <pc:sldMk cId="1807073423" sldId="11177"/>
            <ac:spMk id="107" creationId="{C84A4995-94B8-4DA0-9511-AAF12D25DD15}"/>
          </ac:spMkLst>
        </pc:spChg>
        <pc:spChg chg="mod">
          <ac:chgData name="Alex" userId="826e400a-88dc-408c-9d67-282b13c08b9c" providerId="ADAL" clId="{F3967433-0DE9-4D47-990F-C7B924013963}" dt="2020-02-18T23:50:32.126" v="90" actId="20577"/>
          <ac:spMkLst>
            <pc:docMk/>
            <pc:sldMk cId="1807073423" sldId="11177"/>
            <ac:spMk id="108" creationId="{6904EDE6-8ACB-496B-B249-CC3E742B3D02}"/>
          </ac:spMkLst>
        </pc:spChg>
      </pc:sldChg>
      <pc:sldChg chg="modSp">
        <pc:chgData name="Alex" userId="826e400a-88dc-408c-9d67-282b13c08b9c" providerId="ADAL" clId="{F3967433-0DE9-4D47-990F-C7B924013963}" dt="2020-02-18T23:57:08.072" v="104" actId="6549"/>
        <pc:sldMkLst>
          <pc:docMk/>
          <pc:sldMk cId="4266325484" sldId="11179"/>
        </pc:sldMkLst>
        <pc:spChg chg="mod">
          <ac:chgData name="Alex" userId="826e400a-88dc-408c-9d67-282b13c08b9c" providerId="ADAL" clId="{F3967433-0DE9-4D47-990F-C7B924013963}" dt="2020-02-18T23:57:05.573" v="103" actId="6549"/>
          <ac:spMkLst>
            <pc:docMk/>
            <pc:sldMk cId="4266325484" sldId="11179"/>
            <ac:spMk id="37" creationId="{4E672088-2D04-4A9B-A3E2-154BFCF4A226}"/>
          </ac:spMkLst>
        </pc:spChg>
        <pc:spChg chg="mod">
          <ac:chgData name="Alex" userId="826e400a-88dc-408c-9d67-282b13c08b9c" providerId="ADAL" clId="{F3967433-0DE9-4D47-990F-C7B924013963}" dt="2020-02-18T23:57:08.072" v="104" actId="6549"/>
          <ac:spMkLst>
            <pc:docMk/>
            <pc:sldMk cId="4266325484" sldId="11179"/>
            <ac:spMk id="38" creationId="{AF312CEE-6129-4C88-9305-1B092C8B3E0D}"/>
          </ac:spMkLst>
        </pc:spChg>
        <pc:spChg chg="mod">
          <ac:chgData name="Alex" userId="826e400a-88dc-408c-9d67-282b13c08b9c" providerId="ADAL" clId="{F3967433-0DE9-4D47-990F-C7B924013963}" dt="2020-02-18T23:57:03.248" v="102" actId="6549"/>
          <ac:spMkLst>
            <pc:docMk/>
            <pc:sldMk cId="4266325484" sldId="11179"/>
            <ac:spMk id="39" creationId="{4CD6CD8A-5ACF-4CCC-9245-C1856A074924}"/>
          </ac:spMkLst>
        </pc:spChg>
        <pc:spChg chg="mod">
          <ac:chgData name="Alex" userId="826e400a-88dc-408c-9d67-282b13c08b9c" providerId="ADAL" clId="{F3967433-0DE9-4D47-990F-C7B924013963}" dt="2020-02-18T23:56:51.995" v="100" actId="6549"/>
          <ac:spMkLst>
            <pc:docMk/>
            <pc:sldMk cId="4266325484" sldId="11179"/>
            <ac:spMk id="40" creationId="{86592C72-7A17-4CDF-83F5-D7CB2B4E31E8}"/>
          </ac:spMkLst>
        </pc:spChg>
        <pc:spChg chg="mod">
          <ac:chgData name="Alex" userId="826e400a-88dc-408c-9d67-282b13c08b9c" providerId="ADAL" clId="{F3967433-0DE9-4D47-990F-C7B924013963}" dt="2020-02-18T23:56:56.196" v="101" actId="6549"/>
          <ac:spMkLst>
            <pc:docMk/>
            <pc:sldMk cId="4266325484" sldId="11179"/>
            <ac:spMk id="43" creationId="{83419371-0F7F-44A9-BA1E-50776B8177F1}"/>
          </ac:spMkLst>
        </pc:spChg>
        <pc:spChg chg="mod">
          <ac:chgData name="Alex" userId="826e400a-88dc-408c-9d67-282b13c08b9c" providerId="ADAL" clId="{F3967433-0DE9-4D47-990F-C7B924013963}" dt="2020-02-18T23:56:47.149" v="97" actId="6549"/>
          <ac:spMkLst>
            <pc:docMk/>
            <pc:sldMk cId="4266325484" sldId="11179"/>
            <ac:spMk id="44" creationId="{AE5FD9D6-21DF-45F0-A3AE-E13569369B37}"/>
          </ac:spMkLst>
        </pc:spChg>
      </pc:sldChg>
      <pc:sldChg chg="modSp">
        <pc:chgData name="Alex" userId="826e400a-88dc-408c-9d67-282b13c08b9c" providerId="ADAL" clId="{F3967433-0DE9-4D47-990F-C7B924013963}" dt="2020-02-19T00:07:33.520" v="144" actId="255"/>
        <pc:sldMkLst>
          <pc:docMk/>
          <pc:sldMk cId="247040920" sldId="11180"/>
        </pc:sldMkLst>
        <pc:spChg chg="mod">
          <ac:chgData name="Alex" userId="826e400a-88dc-408c-9d67-282b13c08b9c" providerId="ADAL" clId="{F3967433-0DE9-4D47-990F-C7B924013963}" dt="2020-02-19T00:07:33.520" v="144" actId="255"/>
          <ac:spMkLst>
            <pc:docMk/>
            <pc:sldMk cId="247040920" sldId="11180"/>
            <ac:spMk id="247" creationId="{01B91A90-DB47-4BEA-97BD-AD076FB75C55}"/>
          </ac:spMkLst>
        </pc:spChg>
        <pc:spChg chg="mod">
          <ac:chgData name="Alex" userId="826e400a-88dc-408c-9d67-282b13c08b9c" providerId="ADAL" clId="{F3967433-0DE9-4D47-990F-C7B924013963}" dt="2020-02-19T00:07:23.014" v="142" actId="1076"/>
          <ac:spMkLst>
            <pc:docMk/>
            <pc:sldMk cId="247040920" sldId="11180"/>
            <ac:spMk id="251" creationId="{3601E4AA-D257-434F-B607-34859DDA3475}"/>
          </ac:spMkLst>
        </pc:spChg>
        <pc:spChg chg="mod">
          <ac:chgData name="Alex" userId="826e400a-88dc-408c-9d67-282b13c08b9c" providerId="ADAL" clId="{F3967433-0DE9-4D47-990F-C7B924013963}" dt="2020-02-19T00:07:26.427" v="143" actId="1076"/>
          <ac:spMkLst>
            <pc:docMk/>
            <pc:sldMk cId="247040920" sldId="11180"/>
            <ac:spMk id="252" creationId="{D127C2CF-425B-4CFB-98AE-7D602D535824}"/>
          </ac:spMkLst>
        </pc:spChg>
        <pc:spChg chg="mod">
          <ac:chgData name="Alex" userId="826e400a-88dc-408c-9d67-282b13c08b9c" providerId="ADAL" clId="{F3967433-0DE9-4D47-990F-C7B924013963}" dt="2020-02-19T00:07:23.014" v="142" actId="1076"/>
          <ac:spMkLst>
            <pc:docMk/>
            <pc:sldMk cId="247040920" sldId="11180"/>
            <ac:spMk id="253" creationId="{40F377FE-B1F7-4D9A-BE8C-B316052D5195}"/>
          </ac:spMkLst>
        </pc:spChg>
        <pc:spChg chg="mod">
          <ac:chgData name="Alex" userId="826e400a-88dc-408c-9d67-282b13c08b9c" providerId="ADAL" clId="{F3967433-0DE9-4D47-990F-C7B924013963}" dt="2020-02-19T00:07:26.427" v="143" actId="1076"/>
          <ac:spMkLst>
            <pc:docMk/>
            <pc:sldMk cId="247040920" sldId="11180"/>
            <ac:spMk id="254" creationId="{02F3DFE9-EE52-41C5-ACFD-4D72DC570E9C}"/>
          </ac:spMkLst>
        </pc:spChg>
        <pc:spChg chg="mod">
          <ac:chgData name="Alex" userId="826e400a-88dc-408c-9d67-282b13c08b9c" providerId="ADAL" clId="{F3967433-0DE9-4D47-990F-C7B924013963}" dt="2020-02-19T00:07:23.014" v="142" actId="1076"/>
          <ac:spMkLst>
            <pc:docMk/>
            <pc:sldMk cId="247040920" sldId="11180"/>
            <ac:spMk id="255" creationId="{98EBE6EF-DF15-4E7C-B72E-E75DCDC8EEFF}"/>
          </ac:spMkLst>
        </pc:spChg>
        <pc:spChg chg="mod">
          <ac:chgData name="Alex" userId="826e400a-88dc-408c-9d67-282b13c08b9c" providerId="ADAL" clId="{F3967433-0DE9-4D47-990F-C7B924013963}" dt="2020-02-19T00:07:33.520" v="144" actId="255"/>
          <ac:spMkLst>
            <pc:docMk/>
            <pc:sldMk cId="247040920" sldId="11180"/>
            <ac:spMk id="269" creationId="{35D08AF5-6FB1-4849-84EB-E54E910E149A}"/>
          </ac:spMkLst>
        </pc:spChg>
        <pc:spChg chg="mod">
          <ac:chgData name="Alex" userId="826e400a-88dc-408c-9d67-282b13c08b9c" providerId="ADAL" clId="{F3967433-0DE9-4D47-990F-C7B924013963}" dt="2020-02-19T00:07:33.520" v="144" actId="255"/>
          <ac:spMkLst>
            <pc:docMk/>
            <pc:sldMk cId="247040920" sldId="11180"/>
            <ac:spMk id="271" creationId="{A030EFCB-110A-40E0-B4A2-D87BD4998B05}"/>
          </ac:spMkLst>
        </pc:spChg>
        <pc:spChg chg="mod">
          <ac:chgData name="Alex" userId="826e400a-88dc-408c-9d67-282b13c08b9c" providerId="ADAL" clId="{F3967433-0DE9-4D47-990F-C7B924013963}" dt="2020-02-19T00:07:33.520" v="144" actId="255"/>
          <ac:spMkLst>
            <pc:docMk/>
            <pc:sldMk cId="247040920" sldId="11180"/>
            <ac:spMk id="273" creationId="{0984BEAA-56D0-40AD-ACF8-2D8255B66C28}"/>
          </ac:spMkLst>
        </pc:spChg>
        <pc:spChg chg="mod">
          <ac:chgData name="Alex" userId="826e400a-88dc-408c-9d67-282b13c08b9c" providerId="ADAL" clId="{F3967433-0DE9-4D47-990F-C7B924013963}" dt="2020-02-19T00:07:33.520" v="144" actId="255"/>
          <ac:spMkLst>
            <pc:docMk/>
            <pc:sldMk cId="247040920" sldId="11180"/>
            <ac:spMk id="275" creationId="{CF5B2F8B-723C-4CC6-BCFD-32A4645597F8}"/>
          </ac:spMkLst>
        </pc:spChg>
      </pc:sldChg>
      <pc:sldChg chg="delSp modSp">
        <pc:chgData name="Alex" userId="826e400a-88dc-408c-9d67-282b13c08b9c" providerId="ADAL" clId="{F3967433-0DE9-4D47-990F-C7B924013963}" dt="2020-02-18T23:35:22.588" v="5" actId="16037"/>
        <pc:sldMkLst>
          <pc:docMk/>
          <pc:sldMk cId="2763853789" sldId="11181"/>
        </pc:sldMkLst>
        <pc:spChg chg="mod topLvl">
          <ac:chgData name="Alex" userId="826e400a-88dc-408c-9d67-282b13c08b9c" providerId="ADAL" clId="{F3967433-0DE9-4D47-990F-C7B924013963}" dt="2020-02-18T23:30:48.358" v="2" actId="165"/>
          <ac:spMkLst>
            <pc:docMk/>
            <pc:sldMk cId="2763853789" sldId="11181"/>
            <ac:spMk id="3" creationId="{664A05D8-3603-4EAE-884F-3A5F10F0D632}"/>
          </ac:spMkLst>
        </pc:spChg>
        <pc:spChg chg="mod topLvl">
          <ac:chgData name="Alex" userId="826e400a-88dc-408c-9d67-282b13c08b9c" providerId="ADAL" clId="{F3967433-0DE9-4D47-990F-C7B924013963}" dt="2020-02-18T23:30:48.358" v="2" actId="165"/>
          <ac:spMkLst>
            <pc:docMk/>
            <pc:sldMk cId="2763853789" sldId="11181"/>
            <ac:spMk id="4" creationId="{B2F7E928-C5BC-4623-BDA8-BB9D298135B2}"/>
          </ac:spMkLst>
        </pc:spChg>
        <pc:spChg chg="mod topLvl">
          <ac:chgData name="Alex" userId="826e400a-88dc-408c-9d67-282b13c08b9c" providerId="ADAL" clId="{F3967433-0DE9-4D47-990F-C7B924013963}" dt="2020-02-18T23:30:48.358" v="2" actId="165"/>
          <ac:spMkLst>
            <pc:docMk/>
            <pc:sldMk cId="2763853789" sldId="11181"/>
            <ac:spMk id="5" creationId="{0CA618FA-BC66-4219-AFCB-0024992AF714}"/>
          </ac:spMkLst>
        </pc:spChg>
        <pc:spChg chg="mod topLvl">
          <ac:chgData name="Alex" userId="826e400a-88dc-408c-9d67-282b13c08b9c" providerId="ADAL" clId="{F3967433-0DE9-4D47-990F-C7B924013963}" dt="2020-02-18T23:30:48.358" v="2" actId="165"/>
          <ac:spMkLst>
            <pc:docMk/>
            <pc:sldMk cId="2763853789" sldId="11181"/>
            <ac:spMk id="6" creationId="{FC841CBC-959D-4960-A348-45D2AC10F2BD}"/>
          </ac:spMkLst>
        </pc:spChg>
        <pc:spChg chg="mod topLvl">
          <ac:chgData name="Alex" userId="826e400a-88dc-408c-9d67-282b13c08b9c" providerId="ADAL" clId="{F3967433-0DE9-4D47-990F-C7B924013963}" dt="2020-02-18T23:30:48.358" v="2" actId="165"/>
          <ac:spMkLst>
            <pc:docMk/>
            <pc:sldMk cId="2763853789" sldId="11181"/>
            <ac:spMk id="7" creationId="{068E8047-C90B-4CBF-8D3A-021ECD0094B4}"/>
          </ac:spMkLst>
        </pc:spChg>
        <pc:spChg chg="mod topLvl">
          <ac:chgData name="Alex" userId="826e400a-88dc-408c-9d67-282b13c08b9c" providerId="ADAL" clId="{F3967433-0DE9-4D47-990F-C7B924013963}" dt="2020-02-18T23:35:22.588" v="5" actId="16037"/>
          <ac:spMkLst>
            <pc:docMk/>
            <pc:sldMk cId="2763853789" sldId="11181"/>
            <ac:spMk id="8" creationId="{E2AB90E6-DCB6-4372-89DA-A392394415E0}"/>
          </ac:spMkLst>
        </pc:spChg>
        <pc:spChg chg="mod topLvl">
          <ac:chgData name="Alex" userId="826e400a-88dc-408c-9d67-282b13c08b9c" providerId="ADAL" clId="{F3967433-0DE9-4D47-990F-C7B924013963}" dt="2020-02-18T23:30:48.358" v="2" actId="165"/>
          <ac:spMkLst>
            <pc:docMk/>
            <pc:sldMk cId="2763853789" sldId="11181"/>
            <ac:spMk id="9" creationId="{50CDC5DB-6233-4D4F-B5EF-FE50F1B23C9C}"/>
          </ac:spMkLst>
        </pc:spChg>
        <pc:spChg chg="mod topLvl">
          <ac:chgData name="Alex" userId="826e400a-88dc-408c-9d67-282b13c08b9c" providerId="ADAL" clId="{F3967433-0DE9-4D47-990F-C7B924013963}" dt="2020-02-18T23:30:48.358" v="2" actId="165"/>
          <ac:spMkLst>
            <pc:docMk/>
            <pc:sldMk cId="2763853789" sldId="11181"/>
            <ac:spMk id="10" creationId="{EFFC5AF3-6B14-4774-B883-637993A1AEBE}"/>
          </ac:spMkLst>
        </pc:spChg>
        <pc:spChg chg="mod topLvl">
          <ac:chgData name="Alex" userId="826e400a-88dc-408c-9d67-282b13c08b9c" providerId="ADAL" clId="{F3967433-0DE9-4D47-990F-C7B924013963}" dt="2020-02-18T23:30:48.358" v="2" actId="165"/>
          <ac:spMkLst>
            <pc:docMk/>
            <pc:sldMk cId="2763853789" sldId="11181"/>
            <ac:spMk id="11" creationId="{9FBCD1E5-C6B4-4A72-B0CB-1004E81E2A58}"/>
          </ac:spMkLst>
        </pc:spChg>
        <pc:spChg chg="mod topLvl">
          <ac:chgData name="Alex" userId="826e400a-88dc-408c-9d67-282b13c08b9c" providerId="ADAL" clId="{F3967433-0DE9-4D47-990F-C7B924013963}" dt="2020-02-18T23:30:48.358" v="2" actId="165"/>
          <ac:spMkLst>
            <pc:docMk/>
            <pc:sldMk cId="2763853789" sldId="11181"/>
            <ac:spMk id="12" creationId="{D18AED82-89B5-4096-AE90-DDB294760E43}"/>
          </ac:spMkLst>
        </pc:spChg>
        <pc:spChg chg="mod topLvl">
          <ac:chgData name="Alex" userId="826e400a-88dc-408c-9d67-282b13c08b9c" providerId="ADAL" clId="{F3967433-0DE9-4D47-990F-C7B924013963}" dt="2020-02-18T23:30:48.358" v="2" actId="165"/>
          <ac:spMkLst>
            <pc:docMk/>
            <pc:sldMk cId="2763853789" sldId="11181"/>
            <ac:spMk id="13" creationId="{C6503BFE-8D3B-4494-9C06-B52E02D76750}"/>
          </ac:spMkLst>
        </pc:spChg>
        <pc:grpChg chg="del mod">
          <ac:chgData name="Alex" userId="826e400a-88dc-408c-9d67-282b13c08b9c" providerId="ADAL" clId="{F3967433-0DE9-4D47-990F-C7B924013963}" dt="2020-02-18T23:30:48.358" v="2" actId="165"/>
          <ac:grpSpMkLst>
            <pc:docMk/>
            <pc:sldMk cId="2763853789" sldId="11181"/>
            <ac:grpSpMk id="2" creationId="{6527C769-004B-41F6-9254-62F42F082996}"/>
          </ac:grpSpMkLst>
        </pc:grpChg>
      </pc:sldChg>
      <pc:sldChg chg="modSp">
        <pc:chgData name="Alex" userId="826e400a-88dc-408c-9d67-282b13c08b9c" providerId="ADAL" clId="{F3967433-0DE9-4D47-990F-C7B924013963}" dt="2020-02-19T00:14:41.874" v="218" actId="2165"/>
        <pc:sldMkLst>
          <pc:docMk/>
          <pc:sldMk cId="2996936336" sldId="11183"/>
        </pc:sldMkLst>
        <pc:graphicFrameChg chg="modGraphic">
          <ac:chgData name="Alex" userId="826e400a-88dc-408c-9d67-282b13c08b9c" providerId="ADAL" clId="{F3967433-0DE9-4D47-990F-C7B924013963}" dt="2020-02-19T00:14:41.874" v="218" actId="2165"/>
          <ac:graphicFrameMkLst>
            <pc:docMk/>
            <pc:sldMk cId="2996936336" sldId="11183"/>
            <ac:graphicFrameMk id="239" creationId="{27FF28C8-752A-4013-AD51-754677A40492}"/>
          </ac:graphicFrameMkLst>
        </pc:graphicFrameChg>
        <pc:graphicFrameChg chg="modGraphic">
          <ac:chgData name="Alex" userId="826e400a-88dc-408c-9d67-282b13c08b9c" providerId="ADAL" clId="{F3967433-0DE9-4D47-990F-C7B924013963}" dt="2020-02-19T00:14:05.283" v="214" actId="5793"/>
          <ac:graphicFrameMkLst>
            <pc:docMk/>
            <pc:sldMk cId="2996936336" sldId="11183"/>
            <ac:graphicFrameMk id="250" creationId="{067BB1DE-17BC-4EFF-9214-60C20464416F}"/>
          </ac:graphicFrameMkLst>
        </pc:graphicFrameChg>
      </pc:sldChg>
      <pc:sldChg chg="modSp">
        <pc:chgData name="Alex" userId="826e400a-88dc-408c-9d67-282b13c08b9c" providerId="ADAL" clId="{F3967433-0DE9-4D47-990F-C7B924013963}" dt="2020-02-19T00:20:12.739" v="221" actId="255"/>
        <pc:sldMkLst>
          <pc:docMk/>
          <pc:sldMk cId="2717083995" sldId="11184"/>
        </pc:sldMkLst>
        <pc:spChg chg="mod">
          <ac:chgData name="Alex" userId="826e400a-88dc-408c-9d67-282b13c08b9c" providerId="ADAL" clId="{F3967433-0DE9-4D47-990F-C7B924013963}" dt="2020-02-19T00:20:12.739" v="221" actId="255"/>
          <ac:spMkLst>
            <pc:docMk/>
            <pc:sldMk cId="2717083995" sldId="11184"/>
            <ac:spMk id="45" creationId="{2C54F72E-774E-4938-9B67-A7F0147FAAAC}"/>
          </ac:spMkLst>
        </pc:spChg>
        <pc:spChg chg="mod">
          <ac:chgData name="Alex" userId="826e400a-88dc-408c-9d67-282b13c08b9c" providerId="ADAL" clId="{F3967433-0DE9-4D47-990F-C7B924013963}" dt="2020-02-19T00:20:02.901" v="219" actId="255"/>
          <ac:spMkLst>
            <pc:docMk/>
            <pc:sldMk cId="2717083995" sldId="11184"/>
            <ac:spMk id="47" creationId="{1442A5CC-AE77-4945-9013-600AA15702AF}"/>
          </ac:spMkLst>
        </pc:spChg>
        <pc:spChg chg="mod">
          <ac:chgData name="Alex" userId="826e400a-88dc-408c-9d67-282b13c08b9c" providerId="ADAL" clId="{F3967433-0DE9-4D47-990F-C7B924013963}" dt="2020-02-19T00:20:02.901" v="219" actId="255"/>
          <ac:spMkLst>
            <pc:docMk/>
            <pc:sldMk cId="2717083995" sldId="11184"/>
            <ac:spMk id="50" creationId="{B84C490C-B866-491D-AED6-1C6167599BEC}"/>
          </ac:spMkLst>
        </pc:spChg>
        <pc:spChg chg="mod">
          <ac:chgData name="Alex" userId="826e400a-88dc-408c-9d67-282b13c08b9c" providerId="ADAL" clId="{F3967433-0DE9-4D47-990F-C7B924013963}" dt="2020-02-19T00:20:12.739" v="221" actId="255"/>
          <ac:spMkLst>
            <pc:docMk/>
            <pc:sldMk cId="2717083995" sldId="11184"/>
            <ac:spMk id="55" creationId="{DEB6017C-0706-4F51-BEA4-2CAB91F0A234}"/>
          </ac:spMkLst>
        </pc:spChg>
        <pc:spChg chg="mod">
          <ac:chgData name="Alex" userId="826e400a-88dc-408c-9d67-282b13c08b9c" providerId="ADAL" clId="{F3967433-0DE9-4D47-990F-C7B924013963}" dt="2020-02-19T00:20:02.901" v="219" actId="255"/>
          <ac:spMkLst>
            <pc:docMk/>
            <pc:sldMk cId="2717083995" sldId="11184"/>
            <ac:spMk id="56" creationId="{FF696D35-AB39-4809-BC34-D02086DED588}"/>
          </ac:spMkLst>
        </pc:spChg>
        <pc:spChg chg="mod">
          <ac:chgData name="Alex" userId="826e400a-88dc-408c-9d67-282b13c08b9c" providerId="ADAL" clId="{F3967433-0DE9-4D47-990F-C7B924013963}" dt="2020-02-19T00:20:12.739" v="221" actId="255"/>
          <ac:spMkLst>
            <pc:docMk/>
            <pc:sldMk cId="2717083995" sldId="11184"/>
            <ac:spMk id="63" creationId="{3E5F508B-3AB7-44BA-BDA4-6184018C0CF0}"/>
          </ac:spMkLst>
        </pc:spChg>
        <pc:spChg chg="mod">
          <ac:chgData name="Alex" userId="826e400a-88dc-408c-9d67-282b13c08b9c" providerId="ADAL" clId="{F3967433-0DE9-4D47-990F-C7B924013963}" dt="2020-02-19T00:20:12.739" v="221" actId="255"/>
          <ac:spMkLst>
            <pc:docMk/>
            <pc:sldMk cId="2717083995" sldId="11184"/>
            <ac:spMk id="66" creationId="{F51433B4-3F21-40BB-8CB4-B243FE27274C}"/>
          </ac:spMkLst>
        </pc:spChg>
        <pc:spChg chg="mod">
          <ac:chgData name="Alex" userId="826e400a-88dc-408c-9d67-282b13c08b9c" providerId="ADAL" clId="{F3967433-0DE9-4D47-990F-C7B924013963}" dt="2020-02-19T00:20:12.739" v="221" actId="255"/>
          <ac:spMkLst>
            <pc:docMk/>
            <pc:sldMk cId="2717083995" sldId="11184"/>
            <ac:spMk id="96" creationId="{F4C8AA9C-CAAE-4C9D-8E21-C0624669F1BA}"/>
          </ac:spMkLst>
        </pc:spChg>
        <pc:spChg chg="mod">
          <ac:chgData name="Alex" userId="826e400a-88dc-408c-9d67-282b13c08b9c" providerId="ADAL" clId="{F3967433-0DE9-4D47-990F-C7B924013963}" dt="2020-02-19T00:20:02.901" v="219" actId="255"/>
          <ac:spMkLst>
            <pc:docMk/>
            <pc:sldMk cId="2717083995" sldId="11184"/>
            <ac:spMk id="97" creationId="{9DDD027C-015A-4052-96DE-74589DFDA1BE}"/>
          </ac:spMkLst>
        </pc:spChg>
        <pc:spChg chg="mod">
          <ac:chgData name="Alex" userId="826e400a-88dc-408c-9d67-282b13c08b9c" providerId="ADAL" clId="{F3967433-0DE9-4D47-990F-C7B924013963}" dt="2020-02-19T00:20:02.901" v="219" actId="255"/>
          <ac:spMkLst>
            <pc:docMk/>
            <pc:sldMk cId="2717083995" sldId="11184"/>
            <ac:spMk id="101" creationId="{1FA94DE0-90F8-4811-B52C-89BDD952F758}"/>
          </ac:spMkLst>
        </pc:spChg>
        <pc:cxnChg chg="mod">
          <ac:chgData name="Alex" userId="826e400a-88dc-408c-9d67-282b13c08b9c" providerId="ADAL" clId="{F3967433-0DE9-4D47-990F-C7B924013963}" dt="2020-02-19T00:20:12.739" v="221" actId="255"/>
          <ac:cxnSpMkLst>
            <pc:docMk/>
            <pc:sldMk cId="2717083995" sldId="11184"/>
            <ac:cxnSpMk id="103" creationId="{1E965992-4BBD-4BA5-A200-315C47E4735E}"/>
          </ac:cxnSpMkLst>
        </pc:cxnChg>
      </pc:sldChg>
      <pc:sldChg chg="modSp">
        <pc:chgData name="Alex" userId="826e400a-88dc-408c-9d67-282b13c08b9c" providerId="ADAL" clId="{F3967433-0DE9-4D47-990F-C7B924013963}" dt="2020-02-18T23:39:32" v="18" actId="14100"/>
        <pc:sldMkLst>
          <pc:docMk/>
          <pc:sldMk cId="1256221397" sldId="11186"/>
        </pc:sldMkLst>
        <pc:spChg chg="mod">
          <ac:chgData name="Alex" userId="826e400a-88dc-408c-9d67-282b13c08b9c" providerId="ADAL" clId="{F3967433-0DE9-4D47-990F-C7B924013963}" dt="2020-02-18T23:39:32" v="18" actId="14100"/>
          <ac:spMkLst>
            <pc:docMk/>
            <pc:sldMk cId="1256221397" sldId="11186"/>
            <ac:spMk id="4" creationId="{0058B8C0-B04C-412D-8E34-BBE1E7E94A45}"/>
          </ac:spMkLst>
        </pc:spChg>
        <pc:spChg chg="mod">
          <ac:chgData name="Alex" userId="826e400a-88dc-408c-9d67-282b13c08b9c" providerId="ADAL" clId="{F3967433-0DE9-4D47-990F-C7B924013963}" dt="2020-02-18T23:36:46.773" v="16" actId="403"/>
          <ac:spMkLst>
            <pc:docMk/>
            <pc:sldMk cId="1256221397" sldId="11186"/>
            <ac:spMk id="5" creationId="{37356BD0-B423-43AD-A54D-1DFD1F4900A8}"/>
          </ac:spMkLst>
        </pc:spChg>
      </pc:sldChg>
      <pc:sldChg chg="modSp">
        <pc:chgData name="Alex" userId="826e400a-88dc-408c-9d67-282b13c08b9c" providerId="ADAL" clId="{F3967433-0DE9-4D47-990F-C7B924013963}" dt="2020-02-18T23:40:38.146" v="32" actId="6549"/>
        <pc:sldMkLst>
          <pc:docMk/>
          <pc:sldMk cId="408894435" sldId="11187"/>
        </pc:sldMkLst>
        <pc:spChg chg="mod">
          <ac:chgData name="Alex" userId="826e400a-88dc-408c-9d67-282b13c08b9c" providerId="ADAL" clId="{F3967433-0DE9-4D47-990F-C7B924013963}" dt="2020-02-18T23:40:38.146" v="32" actId="6549"/>
          <ac:spMkLst>
            <pc:docMk/>
            <pc:sldMk cId="408894435" sldId="11187"/>
            <ac:spMk id="2" creationId="{EB1B9742-2CEF-43D3-8504-A637479C9B0B}"/>
          </ac:spMkLst>
        </pc:spChg>
      </pc:sldChg>
      <pc:sldChg chg="addSp delSp modSp">
        <pc:chgData name="Alex" userId="826e400a-88dc-408c-9d67-282b13c08b9c" providerId="ADAL" clId="{F3967433-0DE9-4D47-990F-C7B924013963}" dt="2020-02-18T23:42:00.796" v="58" actId="20577"/>
        <pc:sldMkLst>
          <pc:docMk/>
          <pc:sldMk cId="4045599538" sldId="11188"/>
        </pc:sldMkLst>
        <pc:spChg chg="mod">
          <ac:chgData name="Alex" userId="826e400a-88dc-408c-9d67-282b13c08b9c" providerId="ADAL" clId="{F3967433-0DE9-4D47-990F-C7B924013963}" dt="2020-02-18T23:42:00.796" v="58" actId="20577"/>
          <ac:spMkLst>
            <pc:docMk/>
            <pc:sldMk cId="4045599538" sldId="11188"/>
            <ac:spMk id="5" creationId="{096943E7-FB98-4DD0-B852-A9D9B7C73AED}"/>
          </ac:spMkLst>
        </pc:spChg>
        <pc:spChg chg="add">
          <ac:chgData name="Alex" userId="826e400a-88dc-408c-9d67-282b13c08b9c" providerId="ADAL" clId="{F3967433-0DE9-4D47-990F-C7B924013963}" dt="2020-02-18T23:41:52.371" v="56"/>
          <ac:spMkLst>
            <pc:docMk/>
            <pc:sldMk cId="4045599538" sldId="11188"/>
            <ac:spMk id="6" creationId="{7023DA87-71E0-4906-A445-AD3AC26EE6D5}"/>
          </ac:spMkLst>
        </pc:spChg>
        <pc:spChg chg="del">
          <ac:chgData name="Alex" userId="826e400a-88dc-408c-9d67-282b13c08b9c" providerId="ADAL" clId="{F3967433-0DE9-4D47-990F-C7B924013963}" dt="2020-02-18T23:41:52.010" v="55" actId="478"/>
          <ac:spMkLst>
            <pc:docMk/>
            <pc:sldMk cId="4045599538" sldId="11188"/>
            <ac:spMk id="9" creationId="{BB610D9B-9EA4-4CCC-960F-9672FD10AF46}"/>
          </ac:spMkLst>
        </pc:spChg>
      </pc:sldChg>
      <pc:sldChg chg="modSp">
        <pc:chgData name="Alex" userId="826e400a-88dc-408c-9d67-282b13c08b9c" providerId="ADAL" clId="{F3967433-0DE9-4D47-990F-C7B924013963}" dt="2020-02-18T23:48:14.494" v="62" actId="20577"/>
        <pc:sldMkLst>
          <pc:docMk/>
          <pc:sldMk cId="216142042" sldId="11189"/>
        </pc:sldMkLst>
        <pc:spChg chg="mod">
          <ac:chgData name="Alex" userId="826e400a-88dc-408c-9d67-282b13c08b9c" providerId="ADAL" clId="{F3967433-0DE9-4D47-990F-C7B924013963}" dt="2020-02-18T23:48:14.494" v="62" actId="20577"/>
          <ac:spMkLst>
            <pc:docMk/>
            <pc:sldMk cId="216142042" sldId="11189"/>
            <ac:spMk id="2" creationId="{49507CE0-2BFB-4C73-9207-0CB1F3C71867}"/>
          </ac:spMkLst>
        </pc:spChg>
        <pc:spChg chg="mod">
          <ac:chgData name="Alex" userId="826e400a-88dc-408c-9d67-282b13c08b9c" providerId="ADAL" clId="{F3967433-0DE9-4D47-990F-C7B924013963}" dt="2020-02-18T23:48:07.041" v="59" actId="255"/>
          <ac:spMkLst>
            <pc:docMk/>
            <pc:sldMk cId="216142042" sldId="11189"/>
            <ac:spMk id="5" creationId="{2BA30B7D-2248-4316-8E48-01C73A0AFACA}"/>
          </ac:spMkLst>
        </pc:spChg>
        <pc:picChg chg="mod">
          <ac:chgData name="Alex" userId="826e400a-88dc-408c-9d67-282b13c08b9c" providerId="ADAL" clId="{F3967433-0DE9-4D47-990F-C7B924013963}" dt="2020-02-18T23:48:12.052" v="61" actId="14100"/>
          <ac:picMkLst>
            <pc:docMk/>
            <pc:sldMk cId="216142042" sldId="11189"/>
            <ac:picMk id="13" creationId="{896EAE48-4FC9-4C0C-933A-59E09C7C7E1D}"/>
          </ac:picMkLst>
        </pc:picChg>
      </pc:sldChg>
      <pc:sldChg chg="modSp">
        <pc:chgData name="Alex" userId="826e400a-88dc-408c-9d67-282b13c08b9c" providerId="ADAL" clId="{F3967433-0DE9-4D47-990F-C7B924013963}" dt="2020-02-18T23:48:34.806" v="67" actId="6549"/>
        <pc:sldMkLst>
          <pc:docMk/>
          <pc:sldMk cId="1777555155" sldId="11190"/>
        </pc:sldMkLst>
        <pc:spChg chg="mod">
          <ac:chgData name="Alex" userId="826e400a-88dc-408c-9d67-282b13c08b9c" providerId="ADAL" clId="{F3967433-0DE9-4D47-990F-C7B924013963}" dt="2020-02-18T23:48:33.007" v="66" actId="6549"/>
          <ac:spMkLst>
            <pc:docMk/>
            <pc:sldMk cId="1777555155" sldId="11190"/>
            <ac:spMk id="2" creationId="{49507CE0-2BFB-4C73-9207-0CB1F3C71867}"/>
          </ac:spMkLst>
        </pc:spChg>
        <pc:spChg chg="mod">
          <ac:chgData name="Alex" userId="826e400a-88dc-408c-9d67-282b13c08b9c" providerId="ADAL" clId="{F3967433-0DE9-4D47-990F-C7B924013963}" dt="2020-02-18T23:48:30.112" v="65" actId="255"/>
          <ac:spMkLst>
            <pc:docMk/>
            <pc:sldMk cId="1777555155" sldId="11190"/>
            <ac:spMk id="5" creationId="{2BA30B7D-2248-4316-8E48-01C73A0AFACA}"/>
          </ac:spMkLst>
        </pc:spChg>
        <pc:spChg chg="mod">
          <ac:chgData name="Alex" userId="826e400a-88dc-408c-9d67-282b13c08b9c" providerId="ADAL" clId="{F3967433-0DE9-4D47-990F-C7B924013963}" dt="2020-02-18T23:48:34.806" v="67" actId="6549"/>
          <ac:spMkLst>
            <pc:docMk/>
            <pc:sldMk cId="1777555155" sldId="11190"/>
            <ac:spMk id="9" creationId="{BC308867-657B-4168-99C3-947D82C38E8E}"/>
          </ac:spMkLst>
        </pc:spChg>
      </pc:sldChg>
      <pc:sldChg chg="modSp">
        <pc:chgData name="Alex" userId="826e400a-88dc-408c-9d67-282b13c08b9c" providerId="ADAL" clId="{F3967433-0DE9-4D47-990F-C7B924013963}" dt="2020-02-18T23:48:24.076" v="64" actId="6549"/>
        <pc:sldMkLst>
          <pc:docMk/>
          <pc:sldMk cId="1810229280" sldId="11191"/>
        </pc:sldMkLst>
        <pc:spChg chg="mod">
          <ac:chgData name="Alex" userId="826e400a-88dc-408c-9d67-282b13c08b9c" providerId="ADAL" clId="{F3967433-0DE9-4D47-990F-C7B924013963}" dt="2020-02-18T23:48:24.076" v="64" actId="6549"/>
          <ac:spMkLst>
            <pc:docMk/>
            <pc:sldMk cId="1810229280" sldId="11191"/>
            <ac:spMk id="2" creationId="{49507CE0-2BFB-4C73-9207-0CB1F3C71867}"/>
          </ac:spMkLst>
        </pc:spChg>
        <pc:spChg chg="mod">
          <ac:chgData name="Alex" userId="826e400a-88dc-408c-9d67-282b13c08b9c" providerId="ADAL" clId="{F3967433-0DE9-4D47-990F-C7B924013963}" dt="2020-02-18T23:48:21.176" v="63" actId="255"/>
          <ac:spMkLst>
            <pc:docMk/>
            <pc:sldMk cId="1810229280" sldId="11191"/>
            <ac:spMk id="5" creationId="{2BA30B7D-2248-4316-8E48-01C73A0AFACA}"/>
          </ac:spMkLst>
        </pc:spChg>
      </pc:sldChg>
    </pc:docChg>
  </pc:docChgLst>
  <pc:docChgLst>
    <pc:chgData name="Nikhil Mathew | MAQ Software" userId="S::nikhilm@maqsoftware.com::4e9b457d-0ec0-462a-a19c-e08d5d92cd6f" providerId="AD" clId="Web-{CBF78527-BD7E-47A7-93CB-505D64671A11}"/>
    <pc:docChg chg="mod modSld">
      <pc:chgData name="Nikhil Mathew | MAQ Software" userId="S::nikhilm@maqsoftware.com::4e9b457d-0ec0-462a-a19c-e08d5d92cd6f" providerId="AD" clId="Web-{CBF78527-BD7E-47A7-93CB-505D64671A11}" dt="2021-12-10T08:51:26.044" v="35"/>
      <pc:docMkLst>
        <pc:docMk/>
      </pc:docMkLst>
      <pc:sldChg chg="addCm modCm">
        <pc:chgData name="Nikhil Mathew | MAQ Software" userId="S::nikhilm@maqsoftware.com::4e9b457d-0ec0-462a-a19c-e08d5d92cd6f" providerId="AD" clId="Web-{CBF78527-BD7E-47A7-93CB-505D64671A11}" dt="2021-12-10T08:50:31.308" v="34"/>
        <pc:sldMkLst>
          <pc:docMk/>
          <pc:sldMk cId="4150644372" sldId="2134805669"/>
        </pc:sldMkLst>
      </pc:sldChg>
      <pc:sldChg chg="addCm modCm">
        <pc:chgData name="Nikhil Mathew | MAQ Software" userId="S::nikhilm@maqsoftware.com::4e9b457d-0ec0-462a-a19c-e08d5d92cd6f" providerId="AD" clId="Web-{CBF78527-BD7E-47A7-93CB-505D64671A11}" dt="2021-12-10T08:44:19.862" v="32"/>
        <pc:sldMkLst>
          <pc:docMk/>
          <pc:sldMk cId="3482935448" sldId="2134805673"/>
        </pc:sldMkLst>
      </pc:sldChg>
      <pc:sldChg chg="addSp delSp modSp">
        <pc:chgData name="Nikhil Mathew | MAQ Software" userId="S::nikhilm@maqsoftware.com::4e9b457d-0ec0-462a-a19c-e08d5d92cd6f" providerId="AD" clId="Web-{CBF78527-BD7E-47A7-93CB-505D64671A11}" dt="2021-12-10T08:39:53.575" v="28"/>
        <pc:sldMkLst>
          <pc:docMk/>
          <pc:sldMk cId="27013746" sldId="2134805681"/>
        </pc:sldMkLst>
        <pc:spChg chg="mod">
          <ac:chgData name="Nikhil Mathew | MAQ Software" userId="S::nikhilm@maqsoftware.com::4e9b457d-0ec0-462a-a19c-e08d5d92cd6f" providerId="AD" clId="Web-{CBF78527-BD7E-47A7-93CB-505D64671A11}" dt="2021-12-10T08:39:39.918" v="26" actId="14100"/>
          <ac:spMkLst>
            <pc:docMk/>
            <pc:sldMk cId="27013746" sldId="2134805681"/>
            <ac:spMk id="72" creationId="{D2F11220-5B57-4672-B6B6-D061F0291EAB}"/>
          </ac:spMkLst>
        </pc:spChg>
        <pc:spChg chg="mod">
          <ac:chgData name="Nikhil Mathew | MAQ Software" userId="S::nikhilm@maqsoftware.com::4e9b457d-0ec0-462a-a19c-e08d5d92cd6f" providerId="AD" clId="Web-{CBF78527-BD7E-47A7-93CB-505D64671A11}" dt="2021-12-10T08:39:25.168" v="22" actId="20577"/>
          <ac:spMkLst>
            <pc:docMk/>
            <pc:sldMk cId="27013746" sldId="2134805681"/>
            <ac:spMk id="73" creationId="{D1062441-C7F2-4F3B-9579-87346B511CFC}"/>
          </ac:spMkLst>
        </pc:spChg>
        <pc:spChg chg="mod">
          <ac:chgData name="Nikhil Mathew | MAQ Software" userId="S::nikhilm@maqsoftware.com::4e9b457d-0ec0-462a-a19c-e08d5d92cd6f" providerId="AD" clId="Web-{CBF78527-BD7E-47A7-93CB-505D64671A11}" dt="2021-12-10T08:39:46.372" v="27" actId="14100"/>
          <ac:spMkLst>
            <pc:docMk/>
            <pc:sldMk cId="27013746" sldId="2134805681"/>
            <ac:spMk id="87" creationId="{E601DC0B-8D49-45EC-AA3A-EB0BC5A35E76}"/>
          </ac:spMkLst>
        </pc:spChg>
        <pc:grpChg chg="add">
          <ac:chgData name="Nikhil Mathew | MAQ Software" userId="S::nikhilm@maqsoftware.com::4e9b457d-0ec0-462a-a19c-e08d5d92cd6f" providerId="AD" clId="Web-{CBF78527-BD7E-47A7-93CB-505D64671A11}" dt="2021-12-10T08:39:53.575" v="28"/>
          <ac:grpSpMkLst>
            <pc:docMk/>
            <pc:sldMk cId="27013746" sldId="2134805681"/>
            <ac:grpSpMk id="14" creationId="{A3502FA9-1C01-49DA-86E4-377E9E7412A3}"/>
          </ac:grpSpMkLst>
        </pc:grpChg>
        <pc:grpChg chg="topLvl">
          <ac:chgData name="Nikhil Mathew | MAQ Software" userId="S::nikhilm@maqsoftware.com::4e9b457d-0ec0-462a-a19c-e08d5d92cd6f" providerId="AD" clId="Web-{CBF78527-BD7E-47A7-93CB-505D64671A11}" dt="2021-12-10T08:39:31.684" v="25"/>
          <ac:grpSpMkLst>
            <pc:docMk/>
            <pc:sldMk cId="27013746" sldId="2134805681"/>
            <ac:grpSpMk id="71" creationId="{53B95941-B3BA-4894-BD47-38261903A9F8}"/>
          </ac:grpSpMkLst>
        </pc:grpChg>
        <pc:grpChg chg="del mod">
          <ac:chgData name="Nikhil Mathew | MAQ Software" userId="S::nikhilm@maqsoftware.com::4e9b457d-0ec0-462a-a19c-e08d5d92cd6f" providerId="AD" clId="Web-{CBF78527-BD7E-47A7-93CB-505D64671A11}" dt="2021-12-10T08:39:31.684" v="25"/>
          <ac:grpSpMkLst>
            <pc:docMk/>
            <pc:sldMk cId="27013746" sldId="2134805681"/>
            <ac:grpSpMk id="83" creationId="{95D63536-5F7A-4415-89F2-4860DFDC937B}"/>
          </ac:grpSpMkLst>
        </pc:grpChg>
        <pc:picChg chg="topLvl">
          <ac:chgData name="Nikhil Mathew | MAQ Software" userId="S::nikhilm@maqsoftware.com::4e9b457d-0ec0-462a-a19c-e08d5d92cd6f" providerId="AD" clId="Web-{CBF78527-BD7E-47A7-93CB-505D64671A11}" dt="2021-12-10T08:39:31.684" v="25"/>
          <ac:picMkLst>
            <pc:docMk/>
            <pc:sldMk cId="27013746" sldId="2134805681"/>
            <ac:picMk id="75" creationId="{89C62ECC-B43C-4253-9705-BC5C8CD391BE}"/>
          </ac:picMkLst>
        </pc:picChg>
      </pc:sldChg>
      <pc:sldChg chg="modSp">
        <pc:chgData name="Nikhil Mathew | MAQ Software" userId="S::nikhilm@maqsoftware.com::4e9b457d-0ec0-462a-a19c-e08d5d92cd6f" providerId="AD" clId="Web-{CBF78527-BD7E-47A7-93CB-505D64671A11}" dt="2021-12-10T08:38:23.151" v="6" actId="1076"/>
        <pc:sldMkLst>
          <pc:docMk/>
          <pc:sldMk cId="3858624119" sldId="2134805693"/>
        </pc:sldMkLst>
        <pc:spChg chg="mod">
          <ac:chgData name="Nikhil Mathew | MAQ Software" userId="S::nikhilm@maqsoftware.com::4e9b457d-0ec0-462a-a19c-e08d5d92cd6f" providerId="AD" clId="Web-{CBF78527-BD7E-47A7-93CB-505D64671A11}" dt="2021-12-10T08:38:14.604" v="5" actId="14100"/>
          <ac:spMkLst>
            <pc:docMk/>
            <pc:sldMk cId="3858624119" sldId="2134805693"/>
            <ac:spMk id="133" creationId="{5AAFD624-1313-48CD-BBDC-9C52521AF419}"/>
          </ac:spMkLst>
        </pc:spChg>
        <pc:spChg chg="mod">
          <ac:chgData name="Nikhil Mathew | MAQ Software" userId="S::nikhilm@maqsoftware.com::4e9b457d-0ec0-462a-a19c-e08d5d92cd6f" providerId="AD" clId="Web-{CBF78527-BD7E-47A7-93CB-505D64671A11}" dt="2021-12-10T08:38:05.402" v="1" actId="1076"/>
          <ac:spMkLst>
            <pc:docMk/>
            <pc:sldMk cId="3858624119" sldId="2134805693"/>
            <ac:spMk id="137" creationId="{6C7EBF26-AFA6-4756-B1BB-E4B7717C4D2C}"/>
          </ac:spMkLst>
        </pc:spChg>
        <pc:spChg chg="mod">
          <ac:chgData name="Nikhil Mathew | MAQ Software" userId="S::nikhilm@maqsoftware.com::4e9b457d-0ec0-462a-a19c-e08d5d92cd6f" providerId="AD" clId="Web-{CBF78527-BD7E-47A7-93CB-505D64671A11}" dt="2021-12-10T08:38:23.151" v="6" actId="1076"/>
          <ac:spMkLst>
            <pc:docMk/>
            <pc:sldMk cId="3858624119" sldId="2134805693"/>
            <ac:spMk id="152" creationId="{B4CBCF27-82C2-4098-960F-33A6503A783C}"/>
          </ac:spMkLst>
        </pc:spChg>
      </pc:sldChg>
      <pc:sldChg chg="addCm">
        <pc:chgData name="Nikhil Mathew | MAQ Software" userId="S::nikhilm@maqsoftware.com::4e9b457d-0ec0-462a-a19c-e08d5d92cd6f" providerId="AD" clId="Web-{CBF78527-BD7E-47A7-93CB-505D64671A11}" dt="2021-12-10T08:51:26.044" v="35"/>
        <pc:sldMkLst>
          <pc:docMk/>
          <pc:sldMk cId="3303153707" sldId="2134805701"/>
        </pc:sldMkLst>
      </pc:sldChg>
    </pc:docChg>
  </pc:docChgLst>
  <pc:docChgLst>
    <pc:chgData name="Manisha Adak" userId="7ca9937d-b03c-4087-84d5-cfb823ce8483" providerId="ADAL" clId="{314634B7-EF2B-48AF-ACEF-D98A2D6263D4}"/>
    <pc:docChg chg="modSld">
      <pc:chgData name="Manisha Adak" userId="7ca9937d-b03c-4087-84d5-cfb823ce8483" providerId="ADAL" clId="{314634B7-EF2B-48AF-ACEF-D98A2D6263D4}" dt="2020-03-12T13:47:17.327" v="0" actId="165"/>
      <pc:docMkLst>
        <pc:docMk/>
      </pc:docMkLst>
      <pc:sldChg chg="delSp modSp">
        <pc:chgData name="Manisha Adak" userId="7ca9937d-b03c-4087-84d5-cfb823ce8483" providerId="ADAL" clId="{314634B7-EF2B-48AF-ACEF-D98A2D6263D4}" dt="2020-03-12T13:47:17.327" v="0" actId="165"/>
        <pc:sldMkLst>
          <pc:docMk/>
          <pc:sldMk cId="1387294107" sldId="11194"/>
        </pc:sldMkLst>
        <pc:spChg chg="mod topLvl">
          <ac:chgData name="Manisha Adak" userId="7ca9937d-b03c-4087-84d5-cfb823ce8483" providerId="ADAL" clId="{314634B7-EF2B-48AF-ACEF-D98A2D6263D4}" dt="2020-03-12T13:47:17.327" v="0" actId="165"/>
          <ac:spMkLst>
            <pc:docMk/>
            <pc:sldMk cId="1387294107" sldId="11194"/>
            <ac:spMk id="24" creationId="{1B4A4809-E6E4-4938-9B64-94063BA0B2CC}"/>
          </ac:spMkLst>
        </pc:spChg>
        <pc:spChg chg="mod topLvl">
          <ac:chgData name="Manisha Adak" userId="7ca9937d-b03c-4087-84d5-cfb823ce8483" providerId="ADAL" clId="{314634B7-EF2B-48AF-ACEF-D98A2D6263D4}" dt="2020-03-12T13:47:17.327" v="0" actId="165"/>
          <ac:spMkLst>
            <pc:docMk/>
            <pc:sldMk cId="1387294107" sldId="11194"/>
            <ac:spMk id="25" creationId="{958E635F-78F8-4E2D-AB81-8E961B6BD896}"/>
          </ac:spMkLst>
        </pc:spChg>
        <pc:spChg chg="mod topLvl">
          <ac:chgData name="Manisha Adak" userId="7ca9937d-b03c-4087-84d5-cfb823ce8483" providerId="ADAL" clId="{314634B7-EF2B-48AF-ACEF-D98A2D6263D4}" dt="2020-03-12T13:47:17.327" v="0" actId="165"/>
          <ac:spMkLst>
            <pc:docMk/>
            <pc:sldMk cId="1387294107" sldId="11194"/>
            <ac:spMk id="26" creationId="{9CFD9BEA-58F9-43E2-B1E7-80C4828493DA}"/>
          </ac:spMkLst>
        </pc:spChg>
        <pc:spChg chg="mod topLvl">
          <ac:chgData name="Manisha Adak" userId="7ca9937d-b03c-4087-84d5-cfb823ce8483" providerId="ADAL" clId="{314634B7-EF2B-48AF-ACEF-D98A2D6263D4}" dt="2020-03-12T13:47:17.327" v="0" actId="165"/>
          <ac:spMkLst>
            <pc:docMk/>
            <pc:sldMk cId="1387294107" sldId="11194"/>
            <ac:spMk id="27" creationId="{D5F759CE-2A98-4EE9-8983-C0A60F601F8B}"/>
          </ac:spMkLst>
        </pc:spChg>
        <pc:spChg chg="mod topLvl">
          <ac:chgData name="Manisha Adak" userId="7ca9937d-b03c-4087-84d5-cfb823ce8483" providerId="ADAL" clId="{314634B7-EF2B-48AF-ACEF-D98A2D6263D4}" dt="2020-03-12T13:47:17.327" v="0" actId="165"/>
          <ac:spMkLst>
            <pc:docMk/>
            <pc:sldMk cId="1387294107" sldId="11194"/>
            <ac:spMk id="28" creationId="{96C9BE15-55D4-45DB-B04F-DF9F209897F6}"/>
          </ac:spMkLst>
        </pc:spChg>
        <pc:spChg chg="mod topLvl">
          <ac:chgData name="Manisha Adak" userId="7ca9937d-b03c-4087-84d5-cfb823ce8483" providerId="ADAL" clId="{314634B7-EF2B-48AF-ACEF-D98A2D6263D4}" dt="2020-03-12T13:47:17.327" v="0" actId="165"/>
          <ac:spMkLst>
            <pc:docMk/>
            <pc:sldMk cId="1387294107" sldId="11194"/>
            <ac:spMk id="29" creationId="{02C8587B-1361-47ED-AFAA-D29DB501849C}"/>
          </ac:spMkLst>
        </pc:spChg>
        <pc:spChg chg="mod topLvl">
          <ac:chgData name="Manisha Adak" userId="7ca9937d-b03c-4087-84d5-cfb823ce8483" providerId="ADAL" clId="{314634B7-EF2B-48AF-ACEF-D98A2D6263D4}" dt="2020-03-12T13:47:17.327" v="0" actId="165"/>
          <ac:spMkLst>
            <pc:docMk/>
            <pc:sldMk cId="1387294107" sldId="11194"/>
            <ac:spMk id="30" creationId="{EA5620F3-03F2-4DE0-8E6C-89C38CB2DCB4}"/>
          </ac:spMkLst>
        </pc:spChg>
        <pc:spChg chg="mod topLvl">
          <ac:chgData name="Manisha Adak" userId="7ca9937d-b03c-4087-84d5-cfb823ce8483" providerId="ADAL" clId="{314634B7-EF2B-48AF-ACEF-D98A2D6263D4}" dt="2020-03-12T13:47:17.327" v="0" actId="165"/>
          <ac:spMkLst>
            <pc:docMk/>
            <pc:sldMk cId="1387294107" sldId="11194"/>
            <ac:spMk id="31" creationId="{3F5ABFBF-1354-4660-8C9E-A42E8FE76CB9}"/>
          </ac:spMkLst>
        </pc:spChg>
        <pc:grpChg chg="del">
          <ac:chgData name="Manisha Adak" userId="7ca9937d-b03c-4087-84d5-cfb823ce8483" providerId="ADAL" clId="{314634B7-EF2B-48AF-ACEF-D98A2D6263D4}" dt="2020-03-12T13:47:17.327" v="0" actId="165"/>
          <ac:grpSpMkLst>
            <pc:docMk/>
            <pc:sldMk cId="1387294107" sldId="11194"/>
            <ac:grpSpMk id="4" creationId="{83B96537-1A90-4061-B6E2-9E9D3927CAA0}"/>
          </ac:grpSpMkLst>
        </pc:grpChg>
        <pc:grpChg chg="mod topLvl">
          <ac:chgData name="Manisha Adak" userId="7ca9937d-b03c-4087-84d5-cfb823ce8483" providerId="ADAL" clId="{314634B7-EF2B-48AF-ACEF-D98A2D6263D4}" dt="2020-03-12T13:47:17.327" v="0" actId="165"/>
          <ac:grpSpMkLst>
            <pc:docMk/>
            <pc:sldMk cId="1387294107" sldId="11194"/>
            <ac:grpSpMk id="9" creationId="{091B863F-4A42-40ED-BA4A-E80282EEE49C}"/>
          </ac:grpSpMkLst>
        </pc:grpChg>
        <pc:grpChg chg="mod topLvl">
          <ac:chgData name="Manisha Adak" userId="7ca9937d-b03c-4087-84d5-cfb823ce8483" providerId="ADAL" clId="{314634B7-EF2B-48AF-ACEF-D98A2D6263D4}" dt="2020-03-12T13:47:17.327" v="0" actId="165"/>
          <ac:grpSpMkLst>
            <pc:docMk/>
            <pc:sldMk cId="1387294107" sldId="11194"/>
            <ac:grpSpMk id="11" creationId="{47B8B21F-26EA-4FFB-9AA4-2078055A927C}"/>
          </ac:grpSpMkLst>
        </pc:grpChg>
        <pc:grpChg chg="mod topLvl">
          <ac:chgData name="Manisha Adak" userId="7ca9937d-b03c-4087-84d5-cfb823ce8483" providerId="ADAL" clId="{314634B7-EF2B-48AF-ACEF-D98A2D6263D4}" dt="2020-03-12T13:47:17.327" v="0" actId="165"/>
          <ac:grpSpMkLst>
            <pc:docMk/>
            <pc:sldMk cId="1387294107" sldId="11194"/>
            <ac:grpSpMk id="13" creationId="{EDB212D0-9C92-4710-BFBB-1A95924A3CE4}"/>
          </ac:grpSpMkLst>
        </pc:grpChg>
        <pc:grpChg chg="mod topLvl">
          <ac:chgData name="Manisha Adak" userId="7ca9937d-b03c-4087-84d5-cfb823ce8483" providerId="ADAL" clId="{314634B7-EF2B-48AF-ACEF-D98A2D6263D4}" dt="2020-03-12T13:47:17.327" v="0" actId="165"/>
          <ac:grpSpMkLst>
            <pc:docMk/>
            <pc:sldMk cId="1387294107" sldId="11194"/>
            <ac:grpSpMk id="15" creationId="{4E2E6013-6600-46D5-9E3B-58F9E6257608}"/>
          </ac:grpSpMkLst>
        </pc:grpChg>
        <pc:grpChg chg="mod topLvl">
          <ac:chgData name="Manisha Adak" userId="7ca9937d-b03c-4087-84d5-cfb823ce8483" providerId="ADAL" clId="{314634B7-EF2B-48AF-ACEF-D98A2D6263D4}" dt="2020-03-12T13:47:17.327" v="0" actId="165"/>
          <ac:grpSpMkLst>
            <pc:docMk/>
            <pc:sldMk cId="1387294107" sldId="11194"/>
            <ac:grpSpMk id="17" creationId="{8CFF104F-35F9-4437-9B92-AEC91FEB749D}"/>
          </ac:grpSpMkLst>
        </pc:grpChg>
        <pc:grpChg chg="mod topLvl">
          <ac:chgData name="Manisha Adak" userId="7ca9937d-b03c-4087-84d5-cfb823ce8483" providerId="ADAL" clId="{314634B7-EF2B-48AF-ACEF-D98A2D6263D4}" dt="2020-03-12T13:47:17.327" v="0" actId="165"/>
          <ac:grpSpMkLst>
            <pc:docMk/>
            <pc:sldMk cId="1387294107" sldId="11194"/>
            <ac:grpSpMk id="19" creationId="{25217535-7329-4D44-8A1B-B3731475F8B7}"/>
          </ac:grpSpMkLst>
        </pc:grpChg>
        <pc:grpChg chg="mod topLvl">
          <ac:chgData name="Manisha Adak" userId="7ca9937d-b03c-4087-84d5-cfb823ce8483" providerId="ADAL" clId="{314634B7-EF2B-48AF-ACEF-D98A2D6263D4}" dt="2020-03-12T13:47:17.327" v="0" actId="165"/>
          <ac:grpSpMkLst>
            <pc:docMk/>
            <pc:sldMk cId="1387294107" sldId="11194"/>
            <ac:grpSpMk id="21" creationId="{EE3F8432-DB75-4961-9BA5-56B66727146E}"/>
          </ac:grpSpMkLst>
        </pc:grpChg>
        <pc:grpChg chg="mod topLvl">
          <ac:chgData name="Manisha Adak" userId="7ca9937d-b03c-4087-84d5-cfb823ce8483" providerId="ADAL" clId="{314634B7-EF2B-48AF-ACEF-D98A2D6263D4}" dt="2020-03-12T13:47:17.327" v="0" actId="165"/>
          <ac:grpSpMkLst>
            <pc:docMk/>
            <pc:sldMk cId="1387294107" sldId="11194"/>
            <ac:grpSpMk id="23" creationId="{857925ED-4939-4B5A-99AD-DB79F4F5EDB8}"/>
          </ac:grpSpMkLst>
        </pc:grpChg>
        <pc:cxnChg chg="mod topLvl">
          <ac:chgData name="Manisha Adak" userId="7ca9937d-b03c-4087-84d5-cfb823ce8483" providerId="ADAL" clId="{314634B7-EF2B-48AF-ACEF-D98A2D6263D4}" dt="2020-03-12T13:47:17.327" v="0" actId="165"/>
          <ac:cxnSpMkLst>
            <pc:docMk/>
            <pc:sldMk cId="1387294107" sldId="11194"/>
            <ac:cxnSpMk id="5" creationId="{6DDD263D-DF05-40ED-8E45-CF3966C72EFA}"/>
          </ac:cxnSpMkLst>
        </pc:cxnChg>
        <pc:cxnChg chg="mod topLvl">
          <ac:chgData name="Manisha Adak" userId="7ca9937d-b03c-4087-84d5-cfb823ce8483" providerId="ADAL" clId="{314634B7-EF2B-48AF-ACEF-D98A2D6263D4}" dt="2020-03-12T13:47:17.327" v="0" actId="165"/>
          <ac:cxnSpMkLst>
            <pc:docMk/>
            <pc:sldMk cId="1387294107" sldId="11194"/>
            <ac:cxnSpMk id="8" creationId="{CEF13C52-2020-4DDD-B3B6-0F97123CCE02}"/>
          </ac:cxnSpMkLst>
        </pc:cxnChg>
        <pc:cxnChg chg="mod topLvl">
          <ac:chgData name="Manisha Adak" userId="7ca9937d-b03c-4087-84d5-cfb823ce8483" providerId="ADAL" clId="{314634B7-EF2B-48AF-ACEF-D98A2D6263D4}" dt="2020-03-12T13:47:17.327" v="0" actId="165"/>
          <ac:cxnSpMkLst>
            <pc:docMk/>
            <pc:sldMk cId="1387294107" sldId="11194"/>
            <ac:cxnSpMk id="10" creationId="{C42ACCEC-AADF-4B72-9231-DAA5D2BC9C26}"/>
          </ac:cxnSpMkLst>
        </pc:cxnChg>
        <pc:cxnChg chg="mod topLvl">
          <ac:chgData name="Manisha Adak" userId="7ca9937d-b03c-4087-84d5-cfb823ce8483" providerId="ADAL" clId="{314634B7-EF2B-48AF-ACEF-D98A2D6263D4}" dt="2020-03-12T13:47:17.327" v="0" actId="165"/>
          <ac:cxnSpMkLst>
            <pc:docMk/>
            <pc:sldMk cId="1387294107" sldId="11194"/>
            <ac:cxnSpMk id="12" creationId="{AC8AD611-5914-41CE-9EE6-F3C9A2BAEF6C}"/>
          </ac:cxnSpMkLst>
        </pc:cxnChg>
        <pc:cxnChg chg="mod topLvl">
          <ac:chgData name="Manisha Adak" userId="7ca9937d-b03c-4087-84d5-cfb823ce8483" providerId="ADAL" clId="{314634B7-EF2B-48AF-ACEF-D98A2D6263D4}" dt="2020-03-12T13:47:17.327" v="0" actId="165"/>
          <ac:cxnSpMkLst>
            <pc:docMk/>
            <pc:sldMk cId="1387294107" sldId="11194"/>
            <ac:cxnSpMk id="14" creationId="{E83ED33F-B0C7-46AF-88CC-B512440CF54A}"/>
          </ac:cxnSpMkLst>
        </pc:cxnChg>
        <pc:cxnChg chg="mod topLvl">
          <ac:chgData name="Manisha Adak" userId="7ca9937d-b03c-4087-84d5-cfb823ce8483" providerId="ADAL" clId="{314634B7-EF2B-48AF-ACEF-D98A2D6263D4}" dt="2020-03-12T13:47:17.327" v="0" actId="165"/>
          <ac:cxnSpMkLst>
            <pc:docMk/>
            <pc:sldMk cId="1387294107" sldId="11194"/>
            <ac:cxnSpMk id="16" creationId="{4729C08D-5710-4CAA-8C29-8793690AC260}"/>
          </ac:cxnSpMkLst>
        </pc:cxnChg>
        <pc:cxnChg chg="mod topLvl">
          <ac:chgData name="Manisha Adak" userId="7ca9937d-b03c-4087-84d5-cfb823ce8483" providerId="ADAL" clId="{314634B7-EF2B-48AF-ACEF-D98A2D6263D4}" dt="2020-03-12T13:47:17.327" v="0" actId="165"/>
          <ac:cxnSpMkLst>
            <pc:docMk/>
            <pc:sldMk cId="1387294107" sldId="11194"/>
            <ac:cxnSpMk id="18" creationId="{3AA2DB02-C5EE-4CB6-B2BE-A868945C5D1B}"/>
          </ac:cxnSpMkLst>
        </pc:cxnChg>
        <pc:cxnChg chg="mod topLvl">
          <ac:chgData name="Manisha Adak" userId="7ca9937d-b03c-4087-84d5-cfb823ce8483" providerId="ADAL" clId="{314634B7-EF2B-48AF-ACEF-D98A2D6263D4}" dt="2020-03-12T13:47:17.327" v="0" actId="165"/>
          <ac:cxnSpMkLst>
            <pc:docMk/>
            <pc:sldMk cId="1387294107" sldId="11194"/>
            <ac:cxnSpMk id="20" creationId="{48CAE066-6809-4EB0-9663-4AB2E45BF17F}"/>
          </ac:cxnSpMkLst>
        </pc:cxnChg>
        <pc:cxnChg chg="mod topLvl">
          <ac:chgData name="Manisha Adak" userId="7ca9937d-b03c-4087-84d5-cfb823ce8483" providerId="ADAL" clId="{314634B7-EF2B-48AF-ACEF-D98A2D6263D4}" dt="2020-03-12T13:47:17.327" v="0" actId="165"/>
          <ac:cxnSpMkLst>
            <pc:docMk/>
            <pc:sldMk cId="1387294107" sldId="11194"/>
            <ac:cxnSpMk id="22" creationId="{263CC735-37F2-46E3-AB11-170FB3C408D5}"/>
          </ac:cxnSpMkLst>
        </pc:cxnChg>
      </pc:sldChg>
    </pc:docChg>
  </pc:docChgLst>
  <pc:docChgLst>
    <pc:chgData name="Nikhil Mathew | MAQ Software" userId="S::nikhilm@maqsoftware.com::4e9b457d-0ec0-462a-a19c-e08d5d92cd6f" providerId="AD" clId="Web-{0343D46C-7E9D-4C5C-87CD-51B502AFDA83}"/>
    <pc:docChg chg="modSld">
      <pc:chgData name="Nikhil Mathew | MAQ Software" userId="S::nikhilm@maqsoftware.com::4e9b457d-0ec0-462a-a19c-e08d5d92cd6f" providerId="AD" clId="Web-{0343D46C-7E9D-4C5C-87CD-51B502AFDA83}" dt="2021-12-10T08:58:44.383" v="10"/>
      <pc:docMkLst>
        <pc:docMk/>
      </pc:docMkLst>
      <pc:sldChg chg="addCm">
        <pc:chgData name="Nikhil Mathew | MAQ Software" userId="S::nikhilm@maqsoftware.com::4e9b457d-0ec0-462a-a19c-e08d5d92cd6f" providerId="AD" clId="Web-{0343D46C-7E9D-4C5C-87CD-51B502AFDA83}" dt="2021-12-10T08:57:13.537" v="0"/>
        <pc:sldMkLst>
          <pc:docMk/>
          <pc:sldMk cId="3303153707" sldId="2134805701"/>
        </pc:sldMkLst>
      </pc:sldChg>
      <pc:sldChg chg="modSp addCm modCm">
        <pc:chgData name="Nikhil Mathew | MAQ Software" userId="S::nikhilm@maqsoftware.com::4e9b457d-0ec0-462a-a19c-e08d5d92cd6f" providerId="AD" clId="Web-{0343D46C-7E9D-4C5C-87CD-51B502AFDA83}" dt="2021-12-10T08:58:44.383" v="10"/>
        <pc:sldMkLst>
          <pc:docMk/>
          <pc:sldMk cId="92598379" sldId="2134805702"/>
        </pc:sldMkLst>
        <pc:spChg chg="mod">
          <ac:chgData name="Nikhil Mathew | MAQ Software" userId="S::nikhilm@maqsoftware.com::4e9b457d-0ec0-462a-a19c-e08d5d92cd6f" providerId="AD" clId="Web-{0343D46C-7E9D-4C5C-87CD-51B502AFDA83}" dt="2021-12-10T08:57:33.772" v="8" actId="20577"/>
          <ac:spMkLst>
            <pc:docMk/>
            <pc:sldMk cId="92598379" sldId="2134805702"/>
            <ac:spMk id="95" creationId="{C0A1CCCF-C425-43AE-9238-EEF51C40022C}"/>
          </ac:spMkLst>
        </pc:spChg>
        <pc:spChg chg="mod">
          <ac:chgData name="Nikhil Mathew | MAQ Software" userId="S::nikhilm@maqsoftware.com::4e9b457d-0ec0-462a-a19c-e08d5d92cd6f" providerId="AD" clId="Web-{0343D46C-7E9D-4C5C-87CD-51B502AFDA83}" dt="2021-12-10T08:57:25.225" v="2" actId="20577"/>
          <ac:spMkLst>
            <pc:docMk/>
            <pc:sldMk cId="92598379" sldId="2134805702"/>
            <ac:spMk id="112" creationId="{0ECC45AC-B2FD-4EC3-8C5C-D4CB47D33464}"/>
          </ac:spMkLst>
        </pc:spChg>
      </pc:sldChg>
    </pc:docChg>
  </pc:docChgLst>
  <pc:docChgLst>
    <pc:chgData clId="Web-{158F1A1B-FB02-4788-83AF-6B6076DB4EA8}"/>
    <pc:docChg chg="">
      <pc:chgData name="" userId="" providerId="" clId="Web-{158F1A1B-FB02-4788-83AF-6B6076DB4EA8}" dt="2022-01-14T16:43:40.702" v="0"/>
      <pc:docMkLst>
        <pc:docMk/>
      </pc:docMkLst>
      <pc:sldChg chg="modCm">
        <pc:chgData name="" userId="" providerId="" clId="Web-{158F1A1B-FB02-4788-83AF-6B6076DB4EA8}" dt="2022-01-14T16:43:40.702" v="0"/>
        <pc:sldMkLst>
          <pc:docMk/>
          <pc:sldMk cId="3487083172" sldId="2134805725"/>
        </pc:sldMkLst>
      </pc:sldChg>
    </pc:docChg>
  </pc:docChgLst>
  <pc:docChgLst>
    <pc:chgData name="Shailin Shah | MAQ Software" userId="d244ce48-64db-4db6-9174-ec222a23ffa2" providerId="ADAL" clId="{961671C2-D93A-4F00-8698-F79FFE4F983A}"/>
    <pc:docChg chg="modSld">
      <pc:chgData name="Shailin Shah | MAQ Software" userId="d244ce48-64db-4db6-9174-ec222a23ffa2" providerId="ADAL" clId="{961671C2-D93A-4F00-8698-F79FFE4F983A}" dt="2022-01-14T16:09:27.186" v="2" actId="14100"/>
      <pc:docMkLst>
        <pc:docMk/>
      </pc:docMkLst>
      <pc:sldChg chg="modSp mod">
        <pc:chgData name="Shailin Shah | MAQ Software" userId="d244ce48-64db-4db6-9174-ec222a23ffa2" providerId="ADAL" clId="{961671C2-D93A-4F00-8698-F79FFE4F983A}" dt="2022-01-14T16:09:27.186" v="2" actId="14100"/>
        <pc:sldMkLst>
          <pc:docMk/>
          <pc:sldMk cId="3335486826" sldId="2134805806"/>
        </pc:sldMkLst>
        <pc:spChg chg="mod">
          <ac:chgData name="Shailin Shah | MAQ Software" userId="d244ce48-64db-4db6-9174-ec222a23ffa2" providerId="ADAL" clId="{961671C2-D93A-4F00-8698-F79FFE4F983A}" dt="2022-01-14T16:09:24.787" v="1" actId="14100"/>
          <ac:spMkLst>
            <pc:docMk/>
            <pc:sldMk cId="3335486826" sldId="2134805806"/>
            <ac:spMk id="237" creationId="{235E1B0E-57D3-4B90-AEE4-CB709A53F110}"/>
          </ac:spMkLst>
        </pc:spChg>
        <pc:spChg chg="mod">
          <ac:chgData name="Shailin Shah | MAQ Software" userId="d244ce48-64db-4db6-9174-ec222a23ffa2" providerId="ADAL" clId="{961671C2-D93A-4F00-8698-F79FFE4F983A}" dt="2022-01-14T16:09:27.186" v="2" actId="14100"/>
          <ac:spMkLst>
            <pc:docMk/>
            <pc:sldMk cId="3335486826" sldId="2134805806"/>
            <ac:spMk id="239" creationId="{3F3B0230-214F-4BDE-9EA3-0D965B5B4F80}"/>
          </ac:spMkLst>
        </pc:spChg>
      </pc:sldChg>
      <pc:sldChg chg="modSp mod">
        <pc:chgData name="Shailin Shah | MAQ Software" userId="d244ce48-64db-4db6-9174-ec222a23ffa2" providerId="ADAL" clId="{961671C2-D93A-4F00-8698-F79FFE4F983A}" dt="2022-01-13T04:00:07.635" v="0" actId="1076"/>
        <pc:sldMkLst>
          <pc:docMk/>
          <pc:sldMk cId="1112205669" sldId="2134805810"/>
        </pc:sldMkLst>
        <pc:spChg chg="mod">
          <ac:chgData name="Shailin Shah | MAQ Software" userId="d244ce48-64db-4db6-9174-ec222a23ffa2" providerId="ADAL" clId="{961671C2-D93A-4F00-8698-F79FFE4F983A}" dt="2022-01-13T04:00:07.635" v="0" actId="1076"/>
          <ac:spMkLst>
            <pc:docMk/>
            <pc:sldMk cId="1112205669" sldId="2134805810"/>
            <ac:spMk id="192" creationId="{23D53399-F4B8-4444-98F7-4FC52727669A}"/>
          </ac:spMkLst>
        </pc:spChg>
      </pc:sldChg>
    </pc:docChg>
  </pc:docChgLst>
  <pc:docChgLst>
    <pc:chgData name="Utkarsh Saxena | MAQ Software" userId="09d64eff-ec6d-4541-ae65-630ccbd93b73" providerId="ADAL" clId="{99C8161F-8C1A-894C-B097-DE6EA689B3F9}"/>
    <pc:docChg chg="undo custSel modSld modMainMaster">
      <pc:chgData name="Utkarsh Saxena | MAQ Software" userId="09d64eff-ec6d-4541-ae65-630ccbd93b73" providerId="ADAL" clId="{99C8161F-8C1A-894C-B097-DE6EA689B3F9}" dt="2020-02-19T05:21:13.795" v="49"/>
      <pc:docMkLst>
        <pc:docMk/>
      </pc:docMkLst>
      <pc:sldChg chg="modSp">
        <pc:chgData name="Utkarsh Saxena | MAQ Software" userId="09d64eff-ec6d-4541-ae65-630ccbd93b73" providerId="ADAL" clId="{99C8161F-8C1A-894C-B097-DE6EA689B3F9}" dt="2020-02-19T04:55:23.652" v="11" actId="20577"/>
        <pc:sldMkLst>
          <pc:docMk/>
          <pc:sldMk cId="2567061238" sldId="262"/>
        </pc:sldMkLst>
        <pc:spChg chg="mod">
          <ac:chgData name="Utkarsh Saxena | MAQ Software" userId="09d64eff-ec6d-4541-ae65-630ccbd93b73" providerId="ADAL" clId="{99C8161F-8C1A-894C-B097-DE6EA689B3F9}" dt="2020-02-19T04:55:23.652" v="11" actId="20577"/>
          <ac:spMkLst>
            <pc:docMk/>
            <pc:sldMk cId="2567061238" sldId="262"/>
            <ac:spMk id="3" creationId="{FCDF8A5E-63CB-43B3-825C-251B57C5A6CD}"/>
          </ac:spMkLst>
        </pc:spChg>
      </pc:sldChg>
      <pc:sldChg chg="addSp delSp modSp">
        <pc:chgData name="Utkarsh Saxena | MAQ Software" userId="09d64eff-ec6d-4541-ae65-630ccbd93b73" providerId="ADAL" clId="{99C8161F-8C1A-894C-B097-DE6EA689B3F9}" dt="2020-02-19T05:19:26.576" v="45"/>
        <pc:sldMkLst>
          <pc:docMk/>
          <pc:sldMk cId="408894435" sldId="11187"/>
        </pc:sldMkLst>
        <pc:spChg chg="add del mod">
          <ac:chgData name="Utkarsh Saxena | MAQ Software" userId="09d64eff-ec6d-4541-ae65-630ccbd93b73" providerId="ADAL" clId="{99C8161F-8C1A-894C-B097-DE6EA689B3F9}" dt="2020-02-19T05:19:26.576" v="45"/>
          <ac:spMkLst>
            <pc:docMk/>
            <pc:sldMk cId="408894435" sldId="11187"/>
            <ac:spMk id="5" creationId="{BBDAE679-F7CC-2544-AD0E-3DCE6982802E}"/>
          </ac:spMkLst>
        </pc:spChg>
        <pc:spChg chg="add del mod">
          <ac:chgData name="Utkarsh Saxena | MAQ Software" userId="09d64eff-ec6d-4541-ae65-630ccbd93b73" providerId="ADAL" clId="{99C8161F-8C1A-894C-B097-DE6EA689B3F9}" dt="2020-02-19T05:19:26.576" v="45"/>
          <ac:spMkLst>
            <pc:docMk/>
            <pc:sldMk cId="408894435" sldId="11187"/>
            <ac:spMk id="6" creationId="{8E8097BB-012D-0A40-A74D-1A9F3251E037}"/>
          </ac:spMkLst>
        </pc:spChg>
        <pc:spChg chg="add del mod">
          <ac:chgData name="Utkarsh Saxena | MAQ Software" userId="09d64eff-ec6d-4541-ae65-630ccbd93b73" providerId="ADAL" clId="{99C8161F-8C1A-894C-B097-DE6EA689B3F9}" dt="2020-02-19T05:19:26.576" v="45"/>
          <ac:spMkLst>
            <pc:docMk/>
            <pc:sldMk cId="408894435" sldId="11187"/>
            <ac:spMk id="7" creationId="{C3EEEBC4-C324-E040-894B-F5B56AFE4CC2}"/>
          </ac:spMkLst>
        </pc:spChg>
      </pc:sldChg>
      <pc:sldChg chg="addSp delSp modSp">
        <pc:chgData name="Utkarsh Saxena | MAQ Software" userId="09d64eff-ec6d-4541-ae65-630ccbd93b73" providerId="ADAL" clId="{99C8161F-8C1A-894C-B097-DE6EA689B3F9}" dt="2020-02-19T05:21:09.298" v="47"/>
        <pc:sldMkLst>
          <pc:docMk/>
          <pc:sldMk cId="216142042" sldId="11189"/>
        </pc:sldMkLst>
        <pc:spChg chg="add del mod">
          <ac:chgData name="Utkarsh Saxena | MAQ Software" userId="09d64eff-ec6d-4541-ae65-630ccbd93b73" providerId="ADAL" clId="{99C8161F-8C1A-894C-B097-DE6EA689B3F9}" dt="2020-02-19T05:21:09.298" v="47"/>
          <ac:spMkLst>
            <pc:docMk/>
            <pc:sldMk cId="216142042" sldId="11189"/>
            <ac:spMk id="3" creationId="{DCC2960F-6703-0541-AD8B-0961671FF004}"/>
          </ac:spMkLst>
        </pc:spChg>
        <pc:spChg chg="add del mod">
          <ac:chgData name="Utkarsh Saxena | MAQ Software" userId="09d64eff-ec6d-4541-ae65-630ccbd93b73" providerId="ADAL" clId="{99C8161F-8C1A-894C-B097-DE6EA689B3F9}" dt="2020-02-19T05:21:09.298" v="47"/>
          <ac:spMkLst>
            <pc:docMk/>
            <pc:sldMk cId="216142042" sldId="11189"/>
            <ac:spMk id="4" creationId="{56A61C70-4EB2-C54B-AF38-A777B991E409}"/>
          </ac:spMkLst>
        </pc:spChg>
        <pc:spChg chg="add del mod">
          <ac:chgData name="Utkarsh Saxena | MAQ Software" userId="09d64eff-ec6d-4541-ae65-630ccbd93b73" providerId="ADAL" clId="{99C8161F-8C1A-894C-B097-DE6EA689B3F9}" dt="2020-02-19T05:21:09.298" v="47"/>
          <ac:spMkLst>
            <pc:docMk/>
            <pc:sldMk cId="216142042" sldId="11189"/>
            <ac:spMk id="8" creationId="{E4D0209E-B78E-7242-BF9D-34B4A4F7FF1E}"/>
          </ac:spMkLst>
        </pc:spChg>
        <pc:spChg chg="add del mod">
          <ac:chgData name="Utkarsh Saxena | MAQ Software" userId="09d64eff-ec6d-4541-ae65-630ccbd93b73" providerId="ADAL" clId="{99C8161F-8C1A-894C-B097-DE6EA689B3F9}" dt="2020-02-19T05:21:09.298" v="47"/>
          <ac:spMkLst>
            <pc:docMk/>
            <pc:sldMk cId="216142042" sldId="11189"/>
            <ac:spMk id="9" creationId="{28E6BD96-C5A6-C440-9677-C4DA84860A3F}"/>
          </ac:spMkLst>
        </pc:spChg>
        <pc:spChg chg="add del mod">
          <ac:chgData name="Utkarsh Saxena | MAQ Software" userId="09d64eff-ec6d-4541-ae65-630ccbd93b73" providerId="ADAL" clId="{99C8161F-8C1A-894C-B097-DE6EA689B3F9}" dt="2020-02-19T05:21:09.298" v="47"/>
          <ac:spMkLst>
            <pc:docMk/>
            <pc:sldMk cId="216142042" sldId="11189"/>
            <ac:spMk id="10" creationId="{7648E719-77D6-7441-8641-A689EABA8958}"/>
          </ac:spMkLst>
        </pc:spChg>
        <pc:spChg chg="add del mod">
          <ac:chgData name="Utkarsh Saxena | MAQ Software" userId="09d64eff-ec6d-4541-ae65-630ccbd93b73" providerId="ADAL" clId="{99C8161F-8C1A-894C-B097-DE6EA689B3F9}" dt="2020-02-19T05:21:09.298" v="47"/>
          <ac:spMkLst>
            <pc:docMk/>
            <pc:sldMk cId="216142042" sldId="11189"/>
            <ac:spMk id="11" creationId="{66B32B1B-04DD-7F4D-A2C0-1FE446F92EC9}"/>
          </ac:spMkLst>
        </pc:spChg>
      </pc:sldChg>
      <pc:sldChg chg="addSp delSp modSp">
        <pc:chgData name="Utkarsh Saxena | MAQ Software" userId="09d64eff-ec6d-4541-ae65-630ccbd93b73" providerId="ADAL" clId="{99C8161F-8C1A-894C-B097-DE6EA689B3F9}" dt="2020-02-19T05:21:13.795" v="49"/>
        <pc:sldMkLst>
          <pc:docMk/>
          <pc:sldMk cId="1810229280" sldId="11191"/>
        </pc:sldMkLst>
        <pc:spChg chg="add del mod">
          <ac:chgData name="Utkarsh Saxena | MAQ Software" userId="09d64eff-ec6d-4541-ae65-630ccbd93b73" providerId="ADAL" clId="{99C8161F-8C1A-894C-B097-DE6EA689B3F9}" dt="2020-02-19T05:21:13.795" v="49"/>
          <ac:spMkLst>
            <pc:docMk/>
            <pc:sldMk cId="1810229280" sldId="11191"/>
            <ac:spMk id="3" creationId="{07A136CD-A64D-0047-AEE4-7EF715811151}"/>
          </ac:spMkLst>
        </pc:spChg>
        <pc:spChg chg="add del mod">
          <ac:chgData name="Utkarsh Saxena | MAQ Software" userId="09d64eff-ec6d-4541-ae65-630ccbd93b73" providerId="ADAL" clId="{99C8161F-8C1A-894C-B097-DE6EA689B3F9}" dt="2020-02-19T05:21:13.795" v="49"/>
          <ac:spMkLst>
            <pc:docMk/>
            <pc:sldMk cId="1810229280" sldId="11191"/>
            <ac:spMk id="4" creationId="{2B4ED72E-1AF8-AE44-A214-7149673716A8}"/>
          </ac:spMkLst>
        </pc:spChg>
        <pc:spChg chg="add del mod">
          <ac:chgData name="Utkarsh Saxena | MAQ Software" userId="09d64eff-ec6d-4541-ae65-630ccbd93b73" providerId="ADAL" clId="{99C8161F-8C1A-894C-B097-DE6EA689B3F9}" dt="2020-02-19T05:21:13.795" v="49"/>
          <ac:spMkLst>
            <pc:docMk/>
            <pc:sldMk cId="1810229280" sldId="11191"/>
            <ac:spMk id="8" creationId="{67FCDE6C-8811-0040-80E2-00A561F3FEAA}"/>
          </ac:spMkLst>
        </pc:spChg>
        <pc:spChg chg="add del mod">
          <ac:chgData name="Utkarsh Saxena | MAQ Software" userId="09d64eff-ec6d-4541-ae65-630ccbd93b73" providerId="ADAL" clId="{99C8161F-8C1A-894C-B097-DE6EA689B3F9}" dt="2020-02-19T05:21:13.795" v="49"/>
          <ac:spMkLst>
            <pc:docMk/>
            <pc:sldMk cId="1810229280" sldId="11191"/>
            <ac:spMk id="9" creationId="{7656D1D7-1C1A-F047-BEAD-BABD657134AF}"/>
          </ac:spMkLst>
        </pc:spChg>
        <pc:spChg chg="add del mod">
          <ac:chgData name="Utkarsh Saxena | MAQ Software" userId="09d64eff-ec6d-4541-ae65-630ccbd93b73" providerId="ADAL" clId="{99C8161F-8C1A-894C-B097-DE6EA689B3F9}" dt="2020-02-19T05:21:13.795" v="49"/>
          <ac:spMkLst>
            <pc:docMk/>
            <pc:sldMk cId="1810229280" sldId="11191"/>
            <ac:spMk id="10" creationId="{B8ABA77D-4FE2-7E4C-8220-9C5B8359A1BA}"/>
          </ac:spMkLst>
        </pc:spChg>
        <pc:spChg chg="add del mod">
          <ac:chgData name="Utkarsh Saxena | MAQ Software" userId="09d64eff-ec6d-4541-ae65-630ccbd93b73" providerId="ADAL" clId="{99C8161F-8C1A-894C-B097-DE6EA689B3F9}" dt="2020-02-19T05:21:13.795" v="49"/>
          <ac:spMkLst>
            <pc:docMk/>
            <pc:sldMk cId="1810229280" sldId="11191"/>
            <ac:spMk id="11" creationId="{C638AF46-E45A-0949-A921-487941548032}"/>
          </ac:spMkLst>
        </pc:spChg>
      </pc:sldChg>
      <pc:sldMasterChg chg="modSldLayout">
        <pc:chgData name="Utkarsh Saxena | MAQ Software" userId="09d64eff-ec6d-4541-ae65-630ccbd93b73" providerId="ADAL" clId="{99C8161F-8C1A-894C-B097-DE6EA689B3F9}" dt="2020-02-19T05:14:06.375" v="42" actId="207"/>
        <pc:sldMasterMkLst>
          <pc:docMk/>
          <pc:sldMasterMk cId="3779587373" sldId="2147483648"/>
        </pc:sldMasterMkLst>
        <pc:sldLayoutChg chg="addSp delSp modSp">
          <pc:chgData name="Utkarsh Saxena | MAQ Software" userId="09d64eff-ec6d-4541-ae65-630ccbd93b73" providerId="ADAL" clId="{99C8161F-8C1A-894C-B097-DE6EA689B3F9}" dt="2020-02-19T05:13:18.408" v="34" actId="207"/>
          <pc:sldLayoutMkLst>
            <pc:docMk/>
            <pc:sldMasterMk cId="3779587373" sldId="2147483648"/>
            <pc:sldLayoutMk cId="610319564" sldId="2147483649"/>
          </pc:sldLayoutMkLst>
          <pc:spChg chg="mod">
            <ac:chgData name="Utkarsh Saxena | MAQ Software" userId="09d64eff-ec6d-4541-ae65-630ccbd93b73" providerId="ADAL" clId="{99C8161F-8C1A-894C-B097-DE6EA689B3F9}" dt="2020-02-19T05:13:18.408" v="34" actId="207"/>
            <ac:spMkLst>
              <pc:docMk/>
              <pc:sldMasterMk cId="3779587373" sldId="2147483648"/>
              <pc:sldLayoutMk cId="610319564" sldId="2147483649"/>
              <ac:spMk id="8" creationId="{641D3A28-F886-49C6-995B-1DCC018EE41A}"/>
            </ac:spMkLst>
          </pc:spChg>
          <pc:spChg chg="del">
            <ac:chgData name="Utkarsh Saxena | MAQ Software" userId="09d64eff-ec6d-4541-ae65-630ccbd93b73" providerId="ADAL" clId="{99C8161F-8C1A-894C-B097-DE6EA689B3F9}" dt="2020-02-19T04:54:51.269" v="8" actId="478"/>
            <ac:spMkLst>
              <pc:docMk/>
              <pc:sldMasterMk cId="3779587373" sldId="2147483648"/>
              <pc:sldLayoutMk cId="610319564" sldId="2147483649"/>
              <ac:spMk id="38" creationId="{6DC412EA-5B62-454C-9B75-24044C286A43}"/>
            </ac:spMkLst>
          </pc:spChg>
          <pc:spChg chg="add del">
            <ac:chgData name="Utkarsh Saxena | MAQ Software" userId="09d64eff-ec6d-4541-ae65-630ccbd93b73" providerId="ADAL" clId="{99C8161F-8C1A-894C-B097-DE6EA689B3F9}" dt="2020-02-19T04:56:19.024" v="22" actId="478"/>
            <ac:spMkLst>
              <pc:docMk/>
              <pc:sldMasterMk cId="3779587373" sldId="2147483648"/>
              <pc:sldLayoutMk cId="610319564" sldId="2147483649"/>
              <ac:spMk id="39" creationId="{0EB4D8E6-D41B-0549-97E8-5DDB8E0AB0ED}"/>
            </ac:spMkLst>
          </pc:spChg>
          <pc:picChg chg="mod">
            <ac:chgData name="Utkarsh Saxena | MAQ Software" userId="09d64eff-ec6d-4541-ae65-630ccbd93b73" providerId="ADAL" clId="{99C8161F-8C1A-894C-B097-DE6EA689B3F9}" dt="2020-02-19T04:55:15.404" v="10" actId="14100"/>
            <ac:picMkLst>
              <pc:docMk/>
              <pc:sldMasterMk cId="3779587373" sldId="2147483648"/>
              <pc:sldLayoutMk cId="610319564" sldId="2147483649"/>
              <ac:picMk id="9" creationId="{9061D85D-FCFC-4F4D-B279-FE64E4F32DB1}"/>
            </ac:picMkLst>
          </pc:picChg>
        </pc:sldLayoutChg>
        <pc:sldLayoutChg chg="modSp">
          <pc:chgData name="Utkarsh Saxena | MAQ Software" userId="09d64eff-ec6d-4541-ae65-630ccbd93b73" providerId="ADAL" clId="{99C8161F-8C1A-894C-B097-DE6EA689B3F9}" dt="2020-02-19T05:13:50.769" v="39" actId="207"/>
          <pc:sldLayoutMkLst>
            <pc:docMk/>
            <pc:sldMasterMk cId="3779587373" sldId="2147483648"/>
            <pc:sldLayoutMk cId="178207010" sldId="2147483667"/>
          </pc:sldLayoutMkLst>
          <pc:spChg chg="mod">
            <ac:chgData name="Utkarsh Saxena | MAQ Software" userId="09d64eff-ec6d-4541-ae65-630ccbd93b73" providerId="ADAL" clId="{99C8161F-8C1A-894C-B097-DE6EA689B3F9}" dt="2020-02-19T05:13:50.769" v="39" actId="207"/>
            <ac:spMkLst>
              <pc:docMk/>
              <pc:sldMasterMk cId="3779587373" sldId="2147483648"/>
              <pc:sldLayoutMk cId="178207010" sldId="2147483667"/>
              <ac:spMk id="3" creationId="{86863A52-8EC9-DB4C-A2BB-00F04B5A19A4}"/>
            </ac:spMkLst>
          </pc:spChg>
          <pc:spChg chg="mod">
            <ac:chgData name="Utkarsh Saxena | MAQ Software" userId="09d64eff-ec6d-4541-ae65-630ccbd93b73" providerId="ADAL" clId="{99C8161F-8C1A-894C-B097-DE6EA689B3F9}" dt="2020-02-19T05:13:50.769" v="39" actId="207"/>
            <ac:spMkLst>
              <pc:docMk/>
              <pc:sldMasterMk cId="3779587373" sldId="2147483648"/>
              <pc:sldLayoutMk cId="178207010" sldId="2147483667"/>
              <ac:spMk id="20" creationId="{F3118573-44FD-944B-A746-3BBE6D8BE0D7}"/>
            </ac:spMkLst>
          </pc:spChg>
        </pc:sldLayoutChg>
        <pc:sldLayoutChg chg="modSp">
          <pc:chgData name="Utkarsh Saxena | MAQ Software" userId="09d64eff-ec6d-4541-ae65-630ccbd93b73" providerId="ADAL" clId="{99C8161F-8C1A-894C-B097-DE6EA689B3F9}" dt="2020-02-19T05:14:06.375" v="42" actId="207"/>
          <pc:sldLayoutMkLst>
            <pc:docMk/>
            <pc:sldMasterMk cId="3779587373" sldId="2147483648"/>
            <pc:sldLayoutMk cId="640215324" sldId="2147483668"/>
          </pc:sldLayoutMkLst>
          <pc:spChg chg="mod">
            <ac:chgData name="Utkarsh Saxena | MAQ Software" userId="09d64eff-ec6d-4541-ae65-630ccbd93b73" providerId="ADAL" clId="{99C8161F-8C1A-894C-B097-DE6EA689B3F9}" dt="2020-02-19T05:14:06.375" v="42" actId="207"/>
            <ac:spMkLst>
              <pc:docMk/>
              <pc:sldMasterMk cId="3779587373" sldId="2147483648"/>
              <pc:sldLayoutMk cId="640215324" sldId="2147483668"/>
              <ac:spMk id="16" creationId="{3C6E9F5D-70E3-46A8-A656-F386F9EC4F2B}"/>
            </ac:spMkLst>
          </pc:spChg>
          <pc:spChg chg="mod">
            <ac:chgData name="Utkarsh Saxena | MAQ Software" userId="09d64eff-ec6d-4541-ae65-630ccbd93b73" providerId="ADAL" clId="{99C8161F-8C1A-894C-B097-DE6EA689B3F9}" dt="2020-02-19T05:14:06.375" v="42" actId="207"/>
            <ac:spMkLst>
              <pc:docMk/>
              <pc:sldMasterMk cId="3779587373" sldId="2147483648"/>
              <pc:sldLayoutMk cId="640215324" sldId="2147483668"/>
              <ac:spMk id="20" creationId="{F3118573-44FD-944B-A746-3BBE6D8BE0D7}"/>
            </ac:spMkLst>
          </pc:spChg>
        </pc:sldLayoutChg>
      </pc:sldMasterChg>
      <pc:sldMasterChg chg="modSldLayout">
        <pc:chgData name="Utkarsh Saxena | MAQ Software" userId="09d64eff-ec6d-4541-ae65-630ccbd93b73" providerId="ADAL" clId="{99C8161F-8C1A-894C-B097-DE6EA689B3F9}" dt="2020-02-19T05:14:10.920" v="43" actId="207"/>
        <pc:sldMasterMkLst>
          <pc:docMk/>
          <pc:sldMasterMk cId="3779587373" sldId="2147483669"/>
        </pc:sldMasterMkLst>
        <pc:sldLayoutChg chg="addSp delSp modSp">
          <pc:chgData name="Utkarsh Saxena | MAQ Software" userId="09d64eff-ec6d-4541-ae65-630ccbd93b73" providerId="ADAL" clId="{99C8161F-8C1A-894C-B097-DE6EA689B3F9}" dt="2020-02-19T04:50:19.288" v="7" actId="14100"/>
          <pc:sldLayoutMkLst>
            <pc:docMk/>
            <pc:sldMasterMk cId="3779587373" sldId="2147483669"/>
            <pc:sldLayoutMk cId="610319564" sldId="2147483649"/>
          </pc:sldLayoutMkLst>
          <pc:spChg chg="mod">
            <ac:chgData name="Utkarsh Saxena | MAQ Software" userId="09d64eff-ec6d-4541-ae65-630ccbd93b73" providerId="ADAL" clId="{99C8161F-8C1A-894C-B097-DE6EA689B3F9}" dt="2020-02-19T04:49:46.454" v="5" actId="108"/>
            <ac:spMkLst>
              <pc:docMk/>
              <pc:sldMasterMk cId="3779587373" sldId="2147483669"/>
              <pc:sldLayoutMk cId="610319564" sldId="2147483649"/>
              <ac:spMk id="8" creationId="{641D3A28-F886-49C6-995B-1DCC018EE41A}"/>
            </ac:spMkLst>
          </pc:spChg>
          <pc:spChg chg="add del mod">
            <ac:chgData name="Utkarsh Saxena | MAQ Software" userId="09d64eff-ec6d-4541-ae65-630ccbd93b73" providerId="ADAL" clId="{99C8161F-8C1A-894C-B097-DE6EA689B3F9}" dt="2020-02-19T04:49:50.178" v="6" actId="478"/>
            <ac:spMkLst>
              <pc:docMk/>
              <pc:sldMasterMk cId="3779587373" sldId="2147483669"/>
              <pc:sldLayoutMk cId="610319564" sldId="2147483649"/>
              <ac:spMk id="38" creationId="{6DC412EA-5B62-454C-9B75-24044C286A43}"/>
            </ac:spMkLst>
          </pc:spChg>
          <pc:spChg chg="mod">
            <ac:chgData name="Utkarsh Saxena | MAQ Software" userId="09d64eff-ec6d-4541-ae65-630ccbd93b73" providerId="ADAL" clId="{99C8161F-8C1A-894C-B097-DE6EA689B3F9}" dt="2020-02-19T04:49:28.667" v="2" actId="14100"/>
            <ac:spMkLst>
              <pc:docMk/>
              <pc:sldMasterMk cId="3779587373" sldId="2147483669"/>
              <pc:sldLayoutMk cId="610319564" sldId="2147483649"/>
              <ac:spMk id="44" creationId="{1F35FBFC-7487-4321-8093-72E9DA6EB748}"/>
            </ac:spMkLst>
          </pc:spChg>
          <pc:picChg chg="mod">
            <ac:chgData name="Utkarsh Saxena | MAQ Software" userId="09d64eff-ec6d-4541-ae65-630ccbd93b73" providerId="ADAL" clId="{99C8161F-8C1A-894C-B097-DE6EA689B3F9}" dt="2020-02-19T04:50:19.288" v="7" actId="14100"/>
            <ac:picMkLst>
              <pc:docMk/>
              <pc:sldMasterMk cId="3779587373" sldId="2147483669"/>
              <pc:sldLayoutMk cId="610319564" sldId="2147483649"/>
              <ac:picMk id="9" creationId="{9061D85D-FCFC-4F4D-B279-FE64E4F32DB1}"/>
            </ac:picMkLst>
          </pc:picChg>
        </pc:sldLayoutChg>
        <pc:sldLayoutChg chg="modSp">
          <pc:chgData name="Utkarsh Saxena | MAQ Software" userId="09d64eff-ec6d-4541-ae65-630ccbd93b73" providerId="ADAL" clId="{99C8161F-8C1A-894C-B097-DE6EA689B3F9}" dt="2020-02-19T05:13:34.011" v="36" actId="207"/>
          <pc:sldLayoutMkLst>
            <pc:docMk/>
            <pc:sldMasterMk cId="3779587373" sldId="2147483669"/>
            <pc:sldLayoutMk cId="2514485148" sldId="2147483660"/>
          </pc:sldLayoutMkLst>
          <pc:spChg chg="mod">
            <ac:chgData name="Utkarsh Saxena | MAQ Software" userId="09d64eff-ec6d-4541-ae65-630ccbd93b73" providerId="ADAL" clId="{99C8161F-8C1A-894C-B097-DE6EA689B3F9}" dt="2020-02-19T05:13:34.011" v="36" actId="207"/>
            <ac:spMkLst>
              <pc:docMk/>
              <pc:sldMasterMk cId="3779587373" sldId="2147483669"/>
              <pc:sldLayoutMk cId="2514485148" sldId="2147483660"/>
              <ac:spMk id="8" creationId="{6493B87E-1744-473A-8D55-572FF40C487D}"/>
            </ac:spMkLst>
          </pc:spChg>
        </pc:sldLayoutChg>
        <pc:sldLayoutChg chg="addSp delSp modSp">
          <pc:chgData name="Utkarsh Saxena | MAQ Software" userId="09d64eff-ec6d-4541-ae65-630ccbd93b73" providerId="ADAL" clId="{99C8161F-8C1A-894C-B097-DE6EA689B3F9}" dt="2020-02-19T05:14:10.920" v="43" actId="207"/>
          <pc:sldLayoutMkLst>
            <pc:docMk/>
            <pc:sldMasterMk cId="3779587373" sldId="2147483669"/>
            <pc:sldLayoutMk cId="3129592778" sldId="2147483662"/>
          </pc:sldLayoutMkLst>
          <pc:spChg chg="add del mod">
            <ac:chgData name="Utkarsh Saxena | MAQ Software" userId="09d64eff-ec6d-4541-ae65-630ccbd93b73" providerId="ADAL" clId="{99C8161F-8C1A-894C-B097-DE6EA689B3F9}" dt="2020-02-19T05:01:46.254" v="29" actId="478"/>
            <ac:spMkLst>
              <pc:docMk/>
              <pc:sldMasterMk cId="3779587373" sldId="2147483669"/>
              <pc:sldLayoutMk cId="3129592778" sldId="2147483662"/>
              <ac:spMk id="2" creationId="{CDC9AD7D-432E-4941-99B6-F29A92E5C3E0}"/>
            </ac:spMkLst>
          </pc:spChg>
          <pc:spChg chg="mod">
            <ac:chgData name="Utkarsh Saxena | MAQ Software" userId="09d64eff-ec6d-4541-ae65-630ccbd93b73" providerId="ADAL" clId="{99C8161F-8C1A-894C-B097-DE6EA689B3F9}" dt="2020-02-19T05:14:10.920" v="43" actId="207"/>
            <ac:spMkLst>
              <pc:docMk/>
              <pc:sldMasterMk cId="3779587373" sldId="2147483669"/>
              <pc:sldLayoutMk cId="3129592778" sldId="2147483662"/>
              <ac:spMk id="9" creationId="{EC26BA54-0C4C-4CB4-82DF-1B28585CCF65}"/>
            </ac:spMkLst>
          </pc:spChg>
        </pc:sldLayoutChg>
        <pc:sldLayoutChg chg="modSp">
          <pc:chgData name="Utkarsh Saxena | MAQ Software" userId="09d64eff-ec6d-4541-ae65-630ccbd93b73" providerId="ADAL" clId="{99C8161F-8C1A-894C-B097-DE6EA689B3F9}" dt="2020-02-19T05:14:00.783" v="41" actId="207"/>
          <pc:sldLayoutMkLst>
            <pc:docMk/>
            <pc:sldMasterMk cId="3779587373" sldId="2147483669"/>
            <pc:sldLayoutMk cId="1175394862" sldId="2147483663"/>
          </pc:sldLayoutMkLst>
          <pc:spChg chg="mod">
            <ac:chgData name="Utkarsh Saxena | MAQ Software" userId="09d64eff-ec6d-4541-ae65-630ccbd93b73" providerId="ADAL" clId="{99C8161F-8C1A-894C-B097-DE6EA689B3F9}" dt="2020-02-19T05:14:00.783" v="41" actId="207"/>
            <ac:spMkLst>
              <pc:docMk/>
              <pc:sldMasterMk cId="3779587373" sldId="2147483669"/>
              <pc:sldLayoutMk cId="1175394862" sldId="2147483663"/>
              <ac:spMk id="3" creationId="{86863A52-8EC9-DB4C-A2BB-00F04B5A19A4}"/>
            </ac:spMkLst>
          </pc:spChg>
          <pc:spChg chg="mod">
            <ac:chgData name="Utkarsh Saxena | MAQ Software" userId="09d64eff-ec6d-4541-ae65-630ccbd93b73" providerId="ADAL" clId="{99C8161F-8C1A-894C-B097-DE6EA689B3F9}" dt="2020-02-19T05:14:00.783" v="41" actId="207"/>
            <ac:spMkLst>
              <pc:docMk/>
              <pc:sldMasterMk cId="3779587373" sldId="2147483669"/>
              <pc:sldLayoutMk cId="1175394862" sldId="2147483663"/>
              <ac:spMk id="11" creationId="{164AB549-C700-4651-A96F-B1B130B9E72F}"/>
            </ac:spMkLst>
          </pc:spChg>
          <pc:spChg chg="mod">
            <ac:chgData name="Utkarsh Saxena | MAQ Software" userId="09d64eff-ec6d-4541-ae65-630ccbd93b73" providerId="ADAL" clId="{99C8161F-8C1A-894C-B097-DE6EA689B3F9}" dt="2020-02-19T05:14:00.783" v="41" actId="207"/>
            <ac:spMkLst>
              <pc:docMk/>
              <pc:sldMasterMk cId="3779587373" sldId="2147483669"/>
              <pc:sldLayoutMk cId="1175394862" sldId="2147483663"/>
              <ac:spMk id="13" creationId="{EF7339B4-9CF5-0642-B1E2-D3AEAAAAA6A3}"/>
            </ac:spMkLst>
          </pc:spChg>
          <pc:spChg chg="mod">
            <ac:chgData name="Utkarsh Saxena | MAQ Software" userId="09d64eff-ec6d-4541-ae65-630ccbd93b73" providerId="ADAL" clId="{99C8161F-8C1A-894C-B097-DE6EA689B3F9}" dt="2020-02-19T05:14:00.783" v="41" actId="207"/>
            <ac:spMkLst>
              <pc:docMk/>
              <pc:sldMasterMk cId="3779587373" sldId="2147483669"/>
              <pc:sldLayoutMk cId="1175394862" sldId="2147483663"/>
              <ac:spMk id="15" creationId="{C33BFDC8-EC87-A745-B308-DDA672C8F2AA}"/>
            </ac:spMkLst>
          </pc:spChg>
          <pc:spChg chg="mod">
            <ac:chgData name="Utkarsh Saxena | MAQ Software" userId="09d64eff-ec6d-4541-ae65-630ccbd93b73" providerId="ADAL" clId="{99C8161F-8C1A-894C-B097-DE6EA689B3F9}" dt="2020-02-19T05:14:00.783" v="41" actId="207"/>
            <ac:spMkLst>
              <pc:docMk/>
              <pc:sldMasterMk cId="3779587373" sldId="2147483669"/>
              <pc:sldLayoutMk cId="1175394862" sldId="2147483663"/>
              <ac:spMk id="20" creationId="{F3118573-44FD-944B-A746-3BBE6D8BE0D7}"/>
            </ac:spMkLst>
          </pc:spChg>
        </pc:sldLayoutChg>
        <pc:sldLayoutChg chg="modSp">
          <pc:chgData name="Utkarsh Saxena | MAQ Software" userId="09d64eff-ec6d-4541-ae65-630ccbd93b73" providerId="ADAL" clId="{99C8161F-8C1A-894C-B097-DE6EA689B3F9}" dt="2020-02-19T05:13:44.695" v="38" actId="207"/>
          <pc:sldLayoutMkLst>
            <pc:docMk/>
            <pc:sldMasterMk cId="3779587373" sldId="2147483669"/>
            <pc:sldLayoutMk cId="50469667" sldId="2147483664"/>
          </pc:sldLayoutMkLst>
          <pc:spChg chg="mod">
            <ac:chgData name="Utkarsh Saxena | MAQ Software" userId="09d64eff-ec6d-4541-ae65-630ccbd93b73" providerId="ADAL" clId="{99C8161F-8C1A-894C-B097-DE6EA689B3F9}" dt="2020-02-19T05:13:44.695" v="38" actId="207"/>
            <ac:spMkLst>
              <pc:docMk/>
              <pc:sldMasterMk cId="3779587373" sldId="2147483669"/>
              <pc:sldLayoutMk cId="50469667" sldId="2147483664"/>
              <ac:spMk id="3" creationId="{86863A52-8EC9-DB4C-A2BB-00F04B5A19A4}"/>
            </ac:spMkLst>
          </pc:spChg>
          <pc:spChg chg="mod">
            <ac:chgData name="Utkarsh Saxena | MAQ Software" userId="09d64eff-ec6d-4541-ae65-630ccbd93b73" providerId="ADAL" clId="{99C8161F-8C1A-894C-B097-DE6EA689B3F9}" dt="2020-02-19T05:13:44.695" v="38" actId="207"/>
            <ac:spMkLst>
              <pc:docMk/>
              <pc:sldMasterMk cId="3779587373" sldId="2147483669"/>
              <pc:sldLayoutMk cId="50469667" sldId="2147483664"/>
              <ac:spMk id="13" creationId="{EF7339B4-9CF5-0642-B1E2-D3AEAAAAA6A3}"/>
            </ac:spMkLst>
          </pc:spChg>
          <pc:spChg chg="mod">
            <ac:chgData name="Utkarsh Saxena | MAQ Software" userId="09d64eff-ec6d-4541-ae65-630ccbd93b73" providerId="ADAL" clId="{99C8161F-8C1A-894C-B097-DE6EA689B3F9}" dt="2020-02-19T05:13:44.695" v="38" actId="207"/>
            <ac:spMkLst>
              <pc:docMk/>
              <pc:sldMasterMk cId="3779587373" sldId="2147483669"/>
              <pc:sldLayoutMk cId="50469667" sldId="2147483664"/>
              <ac:spMk id="15" creationId="{C33BFDC8-EC87-A745-B308-DDA672C8F2AA}"/>
            </ac:spMkLst>
          </pc:spChg>
          <pc:spChg chg="mod">
            <ac:chgData name="Utkarsh Saxena | MAQ Software" userId="09d64eff-ec6d-4541-ae65-630ccbd93b73" providerId="ADAL" clId="{99C8161F-8C1A-894C-B097-DE6EA689B3F9}" dt="2020-02-19T05:13:40.651" v="37" actId="207"/>
            <ac:spMkLst>
              <pc:docMk/>
              <pc:sldMasterMk cId="3779587373" sldId="2147483669"/>
              <pc:sldLayoutMk cId="50469667" sldId="2147483664"/>
              <ac:spMk id="19" creationId="{5E07D091-4D63-4A4C-9F4C-4A20A1F31E06}"/>
            </ac:spMkLst>
          </pc:spChg>
          <pc:spChg chg="mod">
            <ac:chgData name="Utkarsh Saxena | MAQ Software" userId="09d64eff-ec6d-4541-ae65-630ccbd93b73" providerId="ADAL" clId="{99C8161F-8C1A-894C-B097-DE6EA689B3F9}" dt="2020-02-19T05:13:40.651" v="37" actId="207"/>
            <ac:spMkLst>
              <pc:docMk/>
              <pc:sldMasterMk cId="3779587373" sldId="2147483669"/>
              <pc:sldLayoutMk cId="50469667" sldId="2147483664"/>
              <ac:spMk id="20" creationId="{F3118573-44FD-944B-A746-3BBE6D8BE0D7}"/>
            </ac:spMkLst>
          </pc:spChg>
        </pc:sldLayoutChg>
        <pc:sldLayoutChg chg="modSp">
          <pc:chgData name="Utkarsh Saxena | MAQ Software" userId="09d64eff-ec6d-4541-ae65-630ccbd93b73" providerId="ADAL" clId="{99C8161F-8C1A-894C-B097-DE6EA689B3F9}" dt="2020-02-19T05:13:55.566" v="40" actId="207"/>
          <pc:sldLayoutMkLst>
            <pc:docMk/>
            <pc:sldMasterMk cId="3779587373" sldId="2147483669"/>
            <pc:sldLayoutMk cId="2436814034" sldId="2147483665"/>
          </pc:sldLayoutMkLst>
          <pc:spChg chg="mod">
            <ac:chgData name="Utkarsh Saxena | MAQ Software" userId="09d64eff-ec6d-4541-ae65-630ccbd93b73" providerId="ADAL" clId="{99C8161F-8C1A-894C-B097-DE6EA689B3F9}" dt="2020-02-19T05:13:55.566" v="40" actId="207"/>
            <ac:spMkLst>
              <pc:docMk/>
              <pc:sldMasterMk cId="3779587373" sldId="2147483669"/>
              <pc:sldLayoutMk cId="2436814034" sldId="2147483665"/>
              <ac:spMk id="3" creationId="{86863A52-8EC9-DB4C-A2BB-00F04B5A19A4}"/>
            </ac:spMkLst>
          </pc:spChg>
          <pc:spChg chg="mod">
            <ac:chgData name="Utkarsh Saxena | MAQ Software" userId="09d64eff-ec6d-4541-ae65-630ccbd93b73" providerId="ADAL" clId="{99C8161F-8C1A-894C-B097-DE6EA689B3F9}" dt="2020-02-19T05:13:55.566" v="40" actId="207"/>
            <ac:spMkLst>
              <pc:docMk/>
              <pc:sldMasterMk cId="3779587373" sldId="2147483669"/>
              <pc:sldLayoutMk cId="2436814034" sldId="2147483665"/>
              <ac:spMk id="13" creationId="{EF7339B4-9CF5-0642-B1E2-D3AEAAAAA6A3}"/>
            </ac:spMkLst>
          </pc:spChg>
          <pc:spChg chg="mod">
            <ac:chgData name="Utkarsh Saxena | MAQ Software" userId="09d64eff-ec6d-4541-ae65-630ccbd93b73" providerId="ADAL" clId="{99C8161F-8C1A-894C-B097-DE6EA689B3F9}" dt="2020-02-19T05:13:55.566" v="40" actId="207"/>
            <ac:spMkLst>
              <pc:docMk/>
              <pc:sldMasterMk cId="3779587373" sldId="2147483669"/>
              <pc:sldLayoutMk cId="2436814034" sldId="2147483665"/>
              <ac:spMk id="15" creationId="{C33BFDC8-EC87-A745-B308-DDA672C8F2AA}"/>
            </ac:spMkLst>
          </pc:spChg>
          <pc:spChg chg="mod">
            <ac:chgData name="Utkarsh Saxena | MAQ Software" userId="09d64eff-ec6d-4541-ae65-630ccbd93b73" providerId="ADAL" clId="{99C8161F-8C1A-894C-B097-DE6EA689B3F9}" dt="2020-02-19T05:13:55.566" v="40" actId="207"/>
            <ac:spMkLst>
              <pc:docMk/>
              <pc:sldMasterMk cId="3779587373" sldId="2147483669"/>
              <pc:sldLayoutMk cId="2436814034" sldId="2147483665"/>
              <ac:spMk id="20" creationId="{F3118573-44FD-944B-A746-3BBE6D8BE0D7}"/>
            </ac:spMkLst>
          </pc:spChg>
        </pc:sldLayoutChg>
        <pc:sldLayoutChg chg="addSp delSp modSp">
          <pc:chgData name="Utkarsh Saxena | MAQ Software" userId="09d64eff-ec6d-4541-ae65-630ccbd93b73" providerId="ADAL" clId="{99C8161F-8C1A-894C-B097-DE6EA689B3F9}" dt="2020-02-19T05:13:27.895" v="35" actId="207"/>
          <pc:sldLayoutMkLst>
            <pc:docMk/>
            <pc:sldMasterMk cId="3779587373" sldId="2147483669"/>
            <pc:sldLayoutMk cId="3835203276" sldId="2147483666"/>
          </pc:sldLayoutMkLst>
          <pc:spChg chg="mod">
            <ac:chgData name="Utkarsh Saxena | MAQ Software" userId="09d64eff-ec6d-4541-ae65-630ccbd93b73" providerId="ADAL" clId="{99C8161F-8C1A-894C-B097-DE6EA689B3F9}" dt="2020-02-19T05:13:27.895" v="35" actId="207"/>
            <ac:spMkLst>
              <pc:docMk/>
              <pc:sldMasterMk cId="3779587373" sldId="2147483669"/>
              <pc:sldLayoutMk cId="3835203276" sldId="2147483666"/>
              <ac:spMk id="8" creationId="{0A309608-2D69-4BD9-A745-D7F1AA0B2E2C}"/>
            </ac:spMkLst>
          </pc:spChg>
          <pc:spChg chg="mod">
            <ac:chgData name="Utkarsh Saxena | MAQ Software" userId="09d64eff-ec6d-4541-ae65-630ccbd93b73" providerId="ADAL" clId="{99C8161F-8C1A-894C-B097-DE6EA689B3F9}" dt="2020-02-19T04:56:52.083" v="25" actId="108"/>
            <ac:spMkLst>
              <pc:docMk/>
              <pc:sldMasterMk cId="3779587373" sldId="2147483669"/>
              <pc:sldLayoutMk cId="3835203276" sldId="2147483666"/>
              <ac:spMk id="11" creationId="{67A94B56-7D9F-44A7-8102-EB452304F1E6}"/>
            </ac:spMkLst>
          </pc:spChg>
          <pc:picChg chg="add">
            <ac:chgData name="Utkarsh Saxena | MAQ Software" userId="09d64eff-ec6d-4541-ae65-630ccbd93b73" providerId="ADAL" clId="{99C8161F-8C1A-894C-B097-DE6EA689B3F9}" dt="2020-02-19T04:56:36.770" v="24"/>
            <ac:picMkLst>
              <pc:docMk/>
              <pc:sldMasterMk cId="3779587373" sldId="2147483669"/>
              <pc:sldLayoutMk cId="3835203276" sldId="2147483666"/>
              <ac:picMk id="7" creationId="{6C2DED06-6FCA-FD47-AE98-FAE062FF3A9A}"/>
            </ac:picMkLst>
          </pc:picChg>
          <pc:picChg chg="del">
            <ac:chgData name="Utkarsh Saxena | MAQ Software" userId="09d64eff-ec6d-4541-ae65-630ccbd93b73" providerId="ADAL" clId="{99C8161F-8C1A-894C-B097-DE6EA689B3F9}" dt="2020-02-19T04:56:36.383" v="23" actId="478"/>
            <ac:picMkLst>
              <pc:docMk/>
              <pc:sldMasterMk cId="3779587373" sldId="2147483669"/>
              <pc:sldLayoutMk cId="3835203276" sldId="2147483666"/>
              <ac:picMk id="13" creationId="{485D8FCA-5B58-48CF-A5F8-B3F9FBFCB1D9}"/>
            </ac:picMkLst>
          </pc:picChg>
          <pc:cxnChg chg="add">
            <ac:chgData name="Utkarsh Saxena | MAQ Software" userId="09d64eff-ec6d-4541-ae65-630ccbd93b73" providerId="ADAL" clId="{99C8161F-8C1A-894C-B097-DE6EA689B3F9}" dt="2020-02-19T04:57:06.272" v="27"/>
            <ac:cxnSpMkLst>
              <pc:docMk/>
              <pc:sldMasterMk cId="3779587373" sldId="2147483669"/>
              <pc:sldLayoutMk cId="3835203276" sldId="2147483666"/>
              <ac:cxnSpMk id="10" creationId="{D8D362FB-7E75-C447-941A-90D6FAB4F676}"/>
            </ac:cxnSpMkLst>
          </pc:cxnChg>
          <pc:cxnChg chg="del">
            <ac:chgData name="Utkarsh Saxena | MAQ Software" userId="09d64eff-ec6d-4541-ae65-630ccbd93b73" providerId="ADAL" clId="{99C8161F-8C1A-894C-B097-DE6EA689B3F9}" dt="2020-02-19T04:57:05.661" v="26" actId="478"/>
            <ac:cxnSpMkLst>
              <pc:docMk/>
              <pc:sldMasterMk cId="3779587373" sldId="2147483669"/>
              <pc:sldLayoutMk cId="3835203276" sldId="2147483666"/>
              <ac:cxnSpMk id="12" creationId="{BC77FB9D-DE24-45B4-80CC-EE290D3F4E2A}"/>
            </ac:cxnSpMkLst>
          </pc:cxnChg>
        </pc:sldLayoutChg>
      </pc:sldMasterChg>
    </pc:docChg>
  </pc:docChgLst>
  <pc:docChgLst>
    <pc:chgData name="Adhya Ayushi | MAQ Software" userId="ee07dc02-4963-4f26-9708-b8c69e690370" providerId="ADAL" clId="{5D48FF9A-3C71-4E82-B84C-D3F0E47FB59B}"/>
    <pc:docChg chg="modSld">
      <pc:chgData name="Adhya Ayushi | MAQ Software" userId="ee07dc02-4963-4f26-9708-b8c69e690370" providerId="ADAL" clId="{5D48FF9A-3C71-4E82-B84C-D3F0E47FB59B}" dt="2020-03-06T07:11:36.931" v="6" actId="1036"/>
      <pc:docMkLst>
        <pc:docMk/>
      </pc:docMkLst>
      <pc:sldChg chg="addSp modSp mod">
        <pc:chgData name="Adhya Ayushi | MAQ Software" userId="ee07dc02-4963-4f26-9708-b8c69e690370" providerId="ADAL" clId="{5D48FF9A-3C71-4E82-B84C-D3F0E47FB59B}" dt="2020-03-06T07:11:36.931" v="6" actId="1036"/>
        <pc:sldMkLst>
          <pc:docMk/>
          <pc:sldMk cId="216142042" sldId="11189"/>
        </pc:sldMkLst>
        <pc:spChg chg="add mod">
          <ac:chgData name="Adhya Ayushi | MAQ Software" userId="ee07dc02-4963-4f26-9708-b8c69e690370" providerId="ADAL" clId="{5D48FF9A-3C71-4E82-B84C-D3F0E47FB59B}" dt="2020-03-06T07:11:36.931" v="6" actId="1036"/>
          <ac:spMkLst>
            <pc:docMk/>
            <pc:sldMk cId="216142042" sldId="11189"/>
            <ac:spMk id="8" creationId="{6AD0D5C1-E8AA-4F0F-A030-5EB6B97F8404}"/>
          </ac:spMkLst>
        </pc:spChg>
      </pc:sldChg>
    </pc:docChg>
  </pc:docChgLst>
  <pc:docChgLst>
    <pc:chgData name="Ram Kumar Chandrasekaran" userId="4a07db70-e852-4209-8492-33d82d65adaa" providerId="ADAL" clId="{00B0B336-D276-47B8-BE21-4A27D758E715}"/>
    <pc:docChg chg="undo custSel modSld">
      <pc:chgData name="Ram Kumar Chandrasekaran" userId="4a07db70-e852-4209-8492-33d82d65adaa" providerId="ADAL" clId="{00B0B336-D276-47B8-BE21-4A27D758E715}" dt="2020-04-21T13:40:42.786" v="16" actId="20577"/>
      <pc:docMkLst>
        <pc:docMk/>
      </pc:docMkLst>
      <pc:sldChg chg="modSp mod">
        <pc:chgData name="Ram Kumar Chandrasekaran" userId="4a07db70-e852-4209-8492-33d82d65adaa" providerId="ADAL" clId="{00B0B336-D276-47B8-BE21-4A27D758E715}" dt="2020-04-21T13:40:42.786" v="16" actId="20577"/>
        <pc:sldMkLst>
          <pc:docMk/>
          <pc:sldMk cId="4149643322" sldId="269"/>
        </pc:sldMkLst>
        <pc:spChg chg="mod">
          <ac:chgData name="Ram Kumar Chandrasekaran" userId="4a07db70-e852-4209-8492-33d82d65adaa" providerId="ADAL" clId="{00B0B336-D276-47B8-BE21-4A27D758E715}" dt="2020-04-21T13:40:42.786" v="16" actId="20577"/>
          <ac:spMkLst>
            <pc:docMk/>
            <pc:sldMk cId="4149643322" sldId="269"/>
            <ac:spMk id="15" creationId="{7FF2865B-D732-4793-97A1-2AD618D106EE}"/>
          </ac:spMkLst>
        </pc:spChg>
      </pc:sldChg>
    </pc:docChg>
  </pc:docChgLst>
  <pc:docChgLst>
    <pc:chgData name="Ankit Mittal | MAQ Software" userId="267f659b-c36c-4dcc-bb75-126cdcef1d93" providerId="ADAL" clId="{B8FE5A31-53AA-469D-A1F6-EF8AE1B98D6D}"/>
    <pc:docChg chg="undo redo custSel addSld delSld modSld sldOrd modSection">
      <pc:chgData name="Ankit Mittal | MAQ Software" userId="267f659b-c36c-4dcc-bb75-126cdcef1d93" providerId="ADAL" clId="{B8FE5A31-53AA-469D-A1F6-EF8AE1B98D6D}" dt="2022-01-28T10:22:03.982" v="29748" actId="1037"/>
      <pc:docMkLst>
        <pc:docMk/>
      </pc:docMkLst>
      <pc:sldChg chg="modSp mod">
        <pc:chgData name="Ankit Mittal | MAQ Software" userId="267f659b-c36c-4dcc-bb75-126cdcef1d93" providerId="ADAL" clId="{B8FE5A31-53AA-469D-A1F6-EF8AE1B98D6D}" dt="2022-01-14T17:10:22.381" v="28532" actId="20577"/>
        <pc:sldMkLst>
          <pc:docMk/>
          <pc:sldMk cId="1060371587" sldId="11125"/>
        </pc:sldMkLst>
        <pc:spChg chg="mod">
          <ac:chgData name="Ankit Mittal | MAQ Software" userId="267f659b-c36c-4dcc-bb75-126cdcef1d93" providerId="ADAL" clId="{B8FE5A31-53AA-469D-A1F6-EF8AE1B98D6D}" dt="2022-01-14T17:10:22.381" v="28532" actId="20577"/>
          <ac:spMkLst>
            <pc:docMk/>
            <pc:sldMk cId="1060371587" sldId="11125"/>
            <ac:spMk id="3" creationId="{CD5854F1-9C68-4917-8EAE-87874D5E2351}"/>
          </ac:spMkLst>
        </pc:spChg>
      </pc:sldChg>
      <pc:sldChg chg="addSp delSp modSp add del mod ord modShow">
        <pc:chgData name="Ankit Mittal | MAQ Software" userId="267f659b-c36c-4dcc-bb75-126cdcef1d93" providerId="ADAL" clId="{B8FE5A31-53AA-469D-A1F6-EF8AE1B98D6D}" dt="2022-01-10T05:37:46.655" v="22796" actId="2696"/>
        <pc:sldMkLst>
          <pc:docMk/>
          <pc:sldMk cId="3719377080" sldId="11222"/>
        </pc:sldMkLst>
        <pc:spChg chg="del">
          <ac:chgData name="Ankit Mittal | MAQ Software" userId="267f659b-c36c-4dcc-bb75-126cdcef1d93" providerId="ADAL" clId="{B8FE5A31-53AA-469D-A1F6-EF8AE1B98D6D}" dt="2022-01-07T14:00:55.232" v="9981" actId="478"/>
          <ac:spMkLst>
            <pc:docMk/>
            <pc:sldMk cId="3719377080" sldId="11222"/>
            <ac:spMk id="160" creationId="{79A72AD1-738F-4C3D-897C-C1DF8E1CB254}"/>
          </ac:spMkLst>
        </pc:spChg>
        <pc:spChg chg="mod">
          <ac:chgData name="Ankit Mittal | MAQ Software" userId="267f659b-c36c-4dcc-bb75-126cdcef1d93" providerId="ADAL" clId="{B8FE5A31-53AA-469D-A1F6-EF8AE1B98D6D}" dt="2022-01-08T06:34:03.663" v="18189" actId="164"/>
          <ac:spMkLst>
            <pc:docMk/>
            <pc:sldMk cId="3719377080" sldId="11222"/>
            <ac:spMk id="344" creationId="{A6BFAB54-6A34-4809-AEBA-DB4B4F5453C3}"/>
          </ac:spMkLst>
        </pc:spChg>
        <pc:spChg chg="mod">
          <ac:chgData name="Ankit Mittal | MAQ Software" userId="267f659b-c36c-4dcc-bb75-126cdcef1d93" providerId="ADAL" clId="{B8FE5A31-53AA-469D-A1F6-EF8AE1B98D6D}" dt="2022-01-08T06:34:03.663" v="18189" actId="164"/>
          <ac:spMkLst>
            <pc:docMk/>
            <pc:sldMk cId="3719377080" sldId="11222"/>
            <ac:spMk id="345" creationId="{A9D2F96E-762E-4BC7-9124-7294703CB139}"/>
          </ac:spMkLst>
        </pc:spChg>
        <pc:spChg chg="mod">
          <ac:chgData name="Ankit Mittal | MAQ Software" userId="267f659b-c36c-4dcc-bb75-126cdcef1d93" providerId="ADAL" clId="{B8FE5A31-53AA-469D-A1F6-EF8AE1B98D6D}" dt="2022-01-07T15:45:31.099" v="13708" actId="1037"/>
          <ac:spMkLst>
            <pc:docMk/>
            <pc:sldMk cId="3719377080" sldId="11222"/>
            <ac:spMk id="381" creationId="{DDBE7479-4E4E-4E6C-9389-E09BE4C2DB05}"/>
          </ac:spMkLst>
        </pc:spChg>
        <pc:spChg chg="mod">
          <ac:chgData name="Ankit Mittal | MAQ Software" userId="267f659b-c36c-4dcc-bb75-126cdcef1d93" providerId="ADAL" clId="{B8FE5A31-53AA-469D-A1F6-EF8AE1B98D6D}" dt="2022-01-07T15:45:31.099" v="13708" actId="1037"/>
          <ac:spMkLst>
            <pc:docMk/>
            <pc:sldMk cId="3719377080" sldId="11222"/>
            <ac:spMk id="390" creationId="{E643AE87-DF6E-4FD5-90FE-E4AA64A90200}"/>
          </ac:spMkLst>
        </pc:spChg>
        <pc:spChg chg="mod">
          <ac:chgData name="Ankit Mittal | MAQ Software" userId="267f659b-c36c-4dcc-bb75-126cdcef1d93" providerId="ADAL" clId="{B8FE5A31-53AA-469D-A1F6-EF8AE1B98D6D}" dt="2022-01-07T14:03:53.823" v="10260" actId="20577"/>
          <ac:spMkLst>
            <pc:docMk/>
            <pc:sldMk cId="3719377080" sldId="11222"/>
            <ac:spMk id="413" creationId="{984AF53B-1100-42A0-8649-F9CA0F15EDD7}"/>
          </ac:spMkLst>
        </pc:spChg>
        <pc:spChg chg="mod">
          <ac:chgData name="Ankit Mittal | MAQ Software" userId="267f659b-c36c-4dcc-bb75-126cdcef1d93" providerId="ADAL" clId="{B8FE5A31-53AA-469D-A1F6-EF8AE1B98D6D}" dt="2022-01-07T15:46:03.063" v="13711" actId="20577"/>
          <ac:spMkLst>
            <pc:docMk/>
            <pc:sldMk cId="3719377080" sldId="11222"/>
            <ac:spMk id="420" creationId="{30EA950C-34A2-46A5-830C-00D2B9FB2422}"/>
          </ac:spMkLst>
        </pc:spChg>
        <pc:spChg chg="mod">
          <ac:chgData name="Ankit Mittal | MAQ Software" userId="267f659b-c36c-4dcc-bb75-126cdcef1d93" providerId="ADAL" clId="{B8FE5A31-53AA-469D-A1F6-EF8AE1B98D6D}" dt="2022-01-07T14:02:01.002" v="10069" actId="20577"/>
          <ac:spMkLst>
            <pc:docMk/>
            <pc:sldMk cId="3719377080" sldId="11222"/>
            <ac:spMk id="424" creationId="{F3C8B98C-8FFC-4DCB-B738-0FBB0217756F}"/>
          </ac:spMkLst>
        </pc:spChg>
        <pc:spChg chg="mod">
          <ac:chgData name="Ankit Mittal | MAQ Software" userId="267f659b-c36c-4dcc-bb75-126cdcef1d93" providerId="ADAL" clId="{B8FE5A31-53AA-469D-A1F6-EF8AE1B98D6D}" dt="2022-01-07T14:07:19.279" v="10418" actId="20577"/>
          <ac:spMkLst>
            <pc:docMk/>
            <pc:sldMk cId="3719377080" sldId="11222"/>
            <ac:spMk id="439" creationId="{FEBCCB64-9044-4E9D-A95B-8CC842FBCB5A}"/>
          </ac:spMkLst>
        </pc:spChg>
        <pc:spChg chg="mod">
          <ac:chgData name="Ankit Mittal | MAQ Software" userId="267f659b-c36c-4dcc-bb75-126cdcef1d93" providerId="ADAL" clId="{B8FE5A31-53AA-469D-A1F6-EF8AE1B98D6D}" dt="2022-01-07T14:07:40.931" v="10427" actId="20577"/>
          <ac:spMkLst>
            <pc:docMk/>
            <pc:sldMk cId="3719377080" sldId="11222"/>
            <ac:spMk id="459" creationId="{21F2F03F-063E-4242-8E96-C0BC310992CD}"/>
          </ac:spMkLst>
        </pc:spChg>
        <pc:spChg chg="mod">
          <ac:chgData name="Ankit Mittal | MAQ Software" userId="267f659b-c36c-4dcc-bb75-126cdcef1d93" providerId="ADAL" clId="{B8FE5A31-53AA-469D-A1F6-EF8AE1B98D6D}" dt="2022-01-07T15:45:31.099" v="13708" actId="1037"/>
          <ac:spMkLst>
            <pc:docMk/>
            <pc:sldMk cId="3719377080" sldId="11222"/>
            <ac:spMk id="473" creationId="{162AAD06-69D3-4381-AF1E-D2B0316FCB8C}"/>
          </ac:spMkLst>
        </pc:spChg>
        <pc:spChg chg="mod">
          <ac:chgData name="Ankit Mittal | MAQ Software" userId="267f659b-c36c-4dcc-bb75-126cdcef1d93" providerId="ADAL" clId="{B8FE5A31-53AA-469D-A1F6-EF8AE1B98D6D}" dt="2022-01-07T15:45:31.099" v="13708" actId="1037"/>
          <ac:spMkLst>
            <pc:docMk/>
            <pc:sldMk cId="3719377080" sldId="11222"/>
            <ac:spMk id="474" creationId="{903ACDD4-2D1E-475A-B742-C211F8AE4C5D}"/>
          </ac:spMkLst>
        </pc:spChg>
        <pc:grpChg chg="add mod">
          <ac:chgData name="Ankit Mittal | MAQ Software" userId="267f659b-c36c-4dcc-bb75-126cdcef1d93" providerId="ADAL" clId="{B8FE5A31-53AA-469D-A1F6-EF8AE1B98D6D}" dt="2022-01-08T06:34:03.663" v="18189" actId="164"/>
          <ac:grpSpMkLst>
            <pc:docMk/>
            <pc:sldMk cId="3719377080" sldId="11222"/>
            <ac:grpSpMk id="2" creationId="{EDE09A4A-D55E-4A7F-8C68-822A5886016B}"/>
          </ac:grpSpMkLst>
        </pc:grpChg>
        <pc:grpChg chg="mod">
          <ac:chgData name="Ankit Mittal | MAQ Software" userId="267f659b-c36c-4dcc-bb75-126cdcef1d93" providerId="ADAL" clId="{B8FE5A31-53AA-469D-A1F6-EF8AE1B98D6D}" dt="2022-01-07T15:45:31.099" v="13708" actId="1037"/>
          <ac:grpSpMkLst>
            <pc:docMk/>
            <pc:sldMk cId="3719377080" sldId="11222"/>
            <ac:grpSpMk id="391" creationId="{19856695-D1DC-42CF-85E9-4DE60DE71A65}"/>
          </ac:grpSpMkLst>
        </pc:grpChg>
        <pc:grpChg chg="mod">
          <ac:chgData name="Ankit Mittal | MAQ Software" userId="267f659b-c36c-4dcc-bb75-126cdcef1d93" providerId="ADAL" clId="{B8FE5A31-53AA-469D-A1F6-EF8AE1B98D6D}" dt="2022-01-07T15:45:31.099" v="13708" actId="1037"/>
          <ac:grpSpMkLst>
            <pc:docMk/>
            <pc:sldMk cId="3719377080" sldId="11222"/>
            <ac:grpSpMk id="448" creationId="{BF4CCCFE-D64A-4F01-A378-95825CFFADE9}"/>
          </ac:grpSpMkLst>
        </pc:grpChg>
        <pc:grpChg chg="mod">
          <ac:chgData name="Ankit Mittal | MAQ Software" userId="267f659b-c36c-4dcc-bb75-126cdcef1d93" providerId="ADAL" clId="{B8FE5A31-53AA-469D-A1F6-EF8AE1B98D6D}" dt="2022-01-07T15:45:31.099" v="13708" actId="1037"/>
          <ac:grpSpMkLst>
            <pc:docMk/>
            <pc:sldMk cId="3719377080" sldId="11222"/>
            <ac:grpSpMk id="467" creationId="{9ED85C77-06F7-4A59-AF2E-155E93465663}"/>
          </ac:grpSpMkLst>
        </pc:grpChg>
        <pc:grpChg chg="mod">
          <ac:chgData name="Ankit Mittal | MAQ Software" userId="267f659b-c36c-4dcc-bb75-126cdcef1d93" providerId="ADAL" clId="{B8FE5A31-53AA-469D-A1F6-EF8AE1B98D6D}" dt="2022-01-07T15:45:31.099" v="13708" actId="1037"/>
          <ac:grpSpMkLst>
            <pc:docMk/>
            <pc:sldMk cId="3719377080" sldId="11222"/>
            <ac:grpSpMk id="470" creationId="{81D717CD-E3C4-4C6C-BBAF-AFA0A664AFFF}"/>
          </ac:grpSpMkLst>
        </pc:grpChg>
        <pc:grpChg chg="mod">
          <ac:chgData name="Ankit Mittal | MAQ Software" userId="267f659b-c36c-4dcc-bb75-126cdcef1d93" providerId="ADAL" clId="{B8FE5A31-53AA-469D-A1F6-EF8AE1B98D6D}" dt="2022-01-07T15:45:31.099" v="13708" actId="1037"/>
          <ac:grpSpMkLst>
            <pc:docMk/>
            <pc:sldMk cId="3719377080" sldId="11222"/>
            <ac:grpSpMk id="475" creationId="{F538CEE4-22A6-40AF-B3FA-20E04624A8C9}"/>
          </ac:grpSpMkLst>
        </pc:grpChg>
        <pc:cxnChg chg="mod">
          <ac:chgData name="Ankit Mittal | MAQ Software" userId="267f659b-c36c-4dcc-bb75-126cdcef1d93" providerId="ADAL" clId="{B8FE5A31-53AA-469D-A1F6-EF8AE1B98D6D}" dt="2022-01-07T15:45:31.099" v="13708" actId="1037"/>
          <ac:cxnSpMkLst>
            <pc:docMk/>
            <pc:sldMk cId="3719377080" sldId="11222"/>
            <ac:cxnSpMk id="346" creationId="{424CF065-1311-45E7-AEAB-81570A27459B}"/>
          </ac:cxnSpMkLst>
        </pc:cxnChg>
        <pc:cxnChg chg="mod">
          <ac:chgData name="Ankit Mittal | MAQ Software" userId="267f659b-c36c-4dcc-bb75-126cdcef1d93" providerId="ADAL" clId="{B8FE5A31-53AA-469D-A1F6-EF8AE1B98D6D}" dt="2022-01-07T15:45:31.099" v="13708" actId="1037"/>
          <ac:cxnSpMkLst>
            <pc:docMk/>
            <pc:sldMk cId="3719377080" sldId="11222"/>
            <ac:cxnSpMk id="349" creationId="{3240BD8D-EB00-47CC-B32D-468EEEB4673B}"/>
          </ac:cxnSpMkLst>
        </pc:cxnChg>
        <pc:cxnChg chg="mod">
          <ac:chgData name="Ankit Mittal | MAQ Software" userId="267f659b-c36c-4dcc-bb75-126cdcef1d93" providerId="ADAL" clId="{B8FE5A31-53AA-469D-A1F6-EF8AE1B98D6D}" dt="2022-01-07T15:45:31.099" v="13708" actId="1037"/>
          <ac:cxnSpMkLst>
            <pc:docMk/>
            <pc:sldMk cId="3719377080" sldId="11222"/>
            <ac:cxnSpMk id="363" creationId="{D8C497F6-B709-420F-A034-06DFBE560781}"/>
          </ac:cxnSpMkLst>
        </pc:cxnChg>
      </pc:sldChg>
      <pc:sldChg chg="del">
        <pc:chgData name="Ankit Mittal | MAQ Software" userId="267f659b-c36c-4dcc-bb75-126cdcef1d93" providerId="ADAL" clId="{B8FE5A31-53AA-469D-A1F6-EF8AE1B98D6D}" dt="2022-01-12T12:25:55.168" v="26365" actId="47"/>
        <pc:sldMkLst>
          <pc:docMk/>
          <pc:sldMk cId="3774086" sldId="2134805665"/>
        </pc:sldMkLst>
      </pc:sldChg>
      <pc:sldChg chg="del">
        <pc:chgData name="Ankit Mittal | MAQ Software" userId="267f659b-c36c-4dcc-bb75-126cdcef1d93" providerId="ADAL" clId="{B8FE5A31-53AA-469D-A1F6-EF8AE1B98D6D}" dt="2022-01-12T12:25:55.168" v="26365" actId="47"/>
        <pc:sldMkLst>
          <pc:docMk/>
          <pc:sldMk cId="1431935094" sldId="2134805666"/>
        </pc:sldMkLst>
      </pc:sldChg>
      <pc:sldChg chg="del">
        <pc:chgData name="Ankit Mittal | MAQ Software" userId="267f659b-c36c-4dcc-bb75-126cdcef1d93" providerId="ADAL" clId="{B8FE5A31-53AA-469D-A1F6-EF8AE1B98D6D}" dt="2022-01-12T12:25:55.168" v="26365" actId="47"/>
        <pc:sldMkLst>
          <pc:docMk/>
          <pc:sldMk cId="3214913694" sldId="2134805667"/>
        </pc:sldMkLst>
      </pc:sldChg>
      <pc:sldChg chg="del">
        <pc:chgData name="Ankit Mittal | MAQ Software" userId="267f659b-c36c-4dcc-bb75-126cdcef1d93" providerId="ADAL" clId="{B8FE5A31-53AA-469D-A1F6-EF8AE1B98D6D}" dt="2022-01-12T12:25:55.168" v="26365" actId="47"/>
        <pc:sldMkLst>
          <pc:docMk/>
          <pc:sldMk cId="2847028780" sldId="2134805668"/>
        </pc:sldMkLst>
      </pc:sldChg>
      <pc:sldChg chg="del">
        <pc:chgData name="Ankit Mittal | MAQ Software" userId="267f659b-c36c-4dcc-bb75-126cdcef1d93" providerId="ADAL" clId="{B8FE5A31-53AA-469D-A1F6-EF8AE1B98D6D}" dt="2022-01-12T12:25:55.168" v="26365" actId="47"/>
        <pc:sldMkLst>
          <pc:docMk/>
          <pc:sldMk cId="4150644372" sldId="2134805669"/>
        </pc:sldMkLst>
      </pc:sldChg>
      <pc:sldChg chg="del">
        <pc:chgData name="Ankit Mittal | MAQ Software" userId="267f659b-c36c-4dcc-bb75-126cdcef1d93" providerId="ADAL" clId="{B8FE5A31-53AA-469D-A1F6-EF8AE1B98D6D}" dt="2022-01-12T12:25:55.168" v="26365" actId="47"/>
        <pc:sldMkLst>
          <pc:docMk/>
          <pc:sldMk cId="596666820" sldId="2134805670"/>
        </pc:sldMkLst>
      </pc:sldChg>
      <pc:sldChg chg="del">
        <pc:chgData name="Ankit Mittal | MAQ Software" userId="267f659b-c36c-4dcc-bb75-126cdcef1d93" providerId="ADAL" clId="{B8FE5A31-53AA-469D-A1F6-EF8AE1B98D6D}" dt="2022-01-12T12:25:55.168" v="26365" actId="47"/>
        <pc:sldMkLst>
          <pc:docMk/>
          <pc:sldMk cId="2922013767" sldId="2134805671"/>
        </pc:sldMkLst>
      </pc:sldChg>
      <pc:sldChg chg="del">
        <pc:chgData name="Ankit Mittal | MAQ Software" userId="267f659b-c36c-4dcc-bb75-126cdcef1d93" providerId="ADAL" clId="{B8FE5A31-53AA-469D-A1F6-EF8AE1B98D6D}" dt="2022-01-12T12:25:55.168" v="26365" actId="47"/>
        <pc:sldMkLst>
          <pc:docMk/>
          <pc:sldMk cId="1622750954" sldId="2134805672"/>
        </pc:sldMkLst>
      </pc:sldChg>
      <pc:sldChg chg="modSp mod">
        <pc:chgData name="Ankit Mittal | MAQ Software" userId="267f659b-c36c-4dcc-bb75-126cdcef1d93" providerId="ADAL" clId="{B8FE5A31-53AA-469D-A1F6-EF8AE1B98D6D}" dt="2022-01-07T09:56:10.801" v="7276" actId="20577"/>
        <pc:sldMkLst>
          <pc:docMk/>
          <pc:sldMk cId="3482935448" sldId="2134805673"/>
        </pc:sldMkLst>
        <pc:graphicFrameChg chg="modGraphic">
          <ac:chgData name="Ankit Mittal | MAQ Software" userId="267f659b-c36c-4dcc-bb75-126cdcef1d93" providerId="ADAL" clId="{B8FE5A31-53AA-469D-A1F6-EF8AE1B98D6D}" dt="2022-01-07T09:56:10.801" v="7276" actId="20577"/>
          <ac:graphicFrameMkLst>
            <pc:docMk/>
            <pc:sldMk cId="3482935448" sldId="2134805673"/>
            <ac:graphicFrameMk id="6" creationId="{62EE3225-0EB6-40ED-82FC-601E4303D95A}"/>
          </ac:graphicFrameMkLst>
        </pc:graphicFrameChg>
      </pc:sldChg>
      <pc:sldChg chg="modSp del mod ord modShow">
        <pc:chgData name="Ankit Mittal | MAQ Software" userId="267f659b-c36c-4dcc-bb75-126cdcef1d93" providerId="ADAL" clId="{B8FE5A31-53AA-469D-A1F6-EF8AE1B98D6D}" dt="2022-01-12T12:25:55.168" v="26365" actId="47"/>
        <pc:sldMkLst>
          <pc:docMk/>
          <pc:sldMk cId="3679617601" sldId="2134805674"/>
        </pc:sldMkLst>
        <pc:spChg chg="mod">
          <ac:chgData name="Ankit Mittal | MAQ Software" userId="267f659b-c36c-4dcc-bb75-126cdcef1d93" providerId="ADAL" clId="{B8FE5A31-53AA-469D-A1F6-EF8AE1B98D6D}" dt="2021-12-23T06:47:59.756" v="192" actId="20577"/>
          <ac:spMkLst>
            <pc:docMk/>
            <pc:sldMk cId="3679617601" sldId="2134805674"/>
            <ac:spMk id="2" creationId="{CDA1BD41-0AD5-4A69-B28D-2032F6A62E4F}"/>
          </ac:spMkLst>
        </pc:spChg>
        <pc:spChg chg="mod">
          <ac:chgData name="Ankit Mittal | MAQ Software" userId="267f659b-c36c-4dcc-bb75-126cdcef1d93" providerId="ADAL" clId="{B8FE5A31-53AA-469D-A1F6-EF8AE1B98D6D}" dt="2021-12-23T06:47:18.535" v="91" actId="1036"/>
          <ac:spMkLst>
            <pc:docMk/>
            <pc:sldMk cId="3679617601" sldId="2134805674"/>
            <ac:spMk id="5" creationId="{07474B7F-E36C-4443-B1F3-F01AD0106026}"/>
          </ac:spMkLst>
        </pc:spChg>
      </pc:sldChg>
      <pc:sldChg chg="modSp mod modCm">
        <pc:chgData name="Ankit Mittal | MAQ Software" userId="267f659b-c36c-4dcc-bb75-126cdcef1d93" providerId="ADAL" clId="{B8FE5A31-53AA-469D-A1F6-EF8AE1B98D6D}" dt="2022-01-07T13:34:06.194" v="9507" actId="13926"/>
        <pc:sldMkLst>
          <pc:docMk/>
          <pc:sldMk cId="1847728416" sldId="2134805675"/>
        </pc:sldMkLst>
        <pc:spChg chg="mod">
          <ac:chgData name="Ankit Mittal | MAQ Software" userId="267f659b-c36c-4dcc-bb75-126cdcef1d93" providerId="ADAL" clId="{B8FE5A31-53AA-469D-A1F6-EF8AE1B98D6D}" dt="2022-01-07T13:34:06.194" v="9507" actId="13926"/>
          <ac:spMkLst>
            <pc:docMk/>
            <pc:sldMk cId="1847728416" sldId="2134805675"/>
            <ac:spMk id="2" creationId="{F7377D6F-2809-4B4A-A608-A7210BCF11E8}"/>
          </ac:spMkLst>
        </pc:spChg>
      </pc:sldChg>
      <pc:sldChg chg="delSp modSp mod modCm">
        <pc:chgData name="Ankit Mittal | MAQ Software" userId="267f659b-c36c-4dcc-bb75-126cdcef1d93" providerId="ADAL" clId="{B8FE5A31-53AA-469D-A1F6-EF8AE1B98D6D}" dt="2022-01-14T17:09:40.081" v="28513" actId="1035"/>
        <pc:sldMkLst>
          <pc:docMk/>
          <pc:sldMk cId="1442776827" sldId="2134805676"/>
        </pc:sldMkLst>
        <pc:spChg chg="del mod">
          <ac:chgData name="Ankit Mittal | MAQ Software" userId="267f659b-c36c-4dcc-bb75-126cdcef1d93" providerId="ADAL" clId="{B8FE5A31-53AA-469D-A1F6-EF8AE1B98D6D}" dt="2022-01-07T12:38:46.432" v="8290" actId="478"/>
          <ac:spMkLst>
            <pc:docMk/>
            <pc:sldMk cId="1442776827" sldId="2134805676"/>
            <ac:spMk id="2" creationId="{FF5DC807-43BD-46F0-A97A-784E4981ED84}"/>
          </ac:spMkLst>
        </pc:spChg>
        <pc:spChg chg="mod">
          <ac:chgData name="Ankit Mittal | MAQ Software" userId="267f659b-c36c-4dcc-bb75-126cdcef1d93" providerId="ADAL" clId="{B8FE5A31-53AA-469D-A1F6-EF8AE1B98D6D}" dt="2022-01-14T17:09:07.143" v="28498" actId="20577"/>
          <ac:spMkLst>
            <pc:docMk/>
            <pc:sldMk cId="1442776827" sldId="2134805676"/>
            <ac:spMk id="3" creationId="{74CF0E2B-4F5D-4113-8380-10FCDACBA802}"/>
          </ac:spMkLst>
        </pc:spChg>
        <pc:spChg chg="del">
          <ac:chgData name="Ankit Mittal | MAQ Software" userId="267f659b-c36c-4dcc-bb75-126cdcef1d93" providerId="ADAL" clId="{B8FE5A31-53AA-469D-A1F6-EF8AE1B98D6D}" dt="2022-01-14T17:09:10.439" v="28499" actId="478"/>
          <ac:spMkLst>
            <pc:docMk/>
            <pc:sldMk cId="1442776827" sldId="2134805676"/>
            <ac:spMk id="5" creationId="{2B622AE3-C0D1-4C1B-903B-850EC6CD9768}"/>
          </ac:spMkLst>
        </pc:spChg>
        <pc:spChg chg="mod">
          <ac:chgData name="Ankit Mittal | MAQ Software" userId="267f659b-c36c-4dcc-bb75-126cdcef1d93" providerId="ADAL" clId="{B8FE5A31-53AA-469D-A1F6-EF8AE1B98D6D}" dt="2022-01-14T17:09:40.081" v="28513" actId="1035"/>
          <ac:spMkLst>
            <pc:docMk/>
            <pc:sldMk cId="1442776827" sldId="2134805676"/>
            <ac:spMk id="6" creationId="{43452529-296D-4DA1-B455-3C8280461CF2}"/>
          </ac:spMkLst>
        </pc:spChg>
        <pc:spChg chg="del">
          <ac:chgData name="Ankit Mittal | MAQ Software" userId="267f659b-c36c-4dcc-bb75-126cdcef1d93" providerId="ADAL" clId="{B8FE5A31-53AA-469D-A1F6-EF8AE1B98D6D}" dt="2022-01-07T12:38:48.917" v="8291" actId="478"/>
          <ac:spMkLst>
            <pc:docMk/>
            <pc:sldMk cId="1442776827" sldId="2134805676"/>
            <ac:spMk id="7" creationId="{BAA081C3-29A4-4DF7-94CA-A07E69CDCC66}"/>
          </ac:spMkLst>
        </pc:spChg>
      </pc:sldChg>
      <pc:sldChg chg="modSp mod modCm">
        <pc:chgData name="Ankit Mittal | MAQ Software" userId="267f659b-c36c-4dcc-bb75-126cdcef1d93" providerId="ADAL" clId="{B8FE5A31-53AA-469D-A1F6-EF8AE1B98D6D}" dt="2022-01-12T12:30:31.729" v="26440" actId="20577"/>
        <pc:sldMkLst>
          <pc:docMk/>
          <pc:sldMk cId="3644313027" sldId="2134805677"/>
        </pc:sldMkLst>
        <pc:spChg chg="mod">
          <ac:chgData name="Ankit Mittal | MAQ Software" userId="267f659b-c36c-4dcc-bb75-126cdcef1d93" providerId="ADAL" clId="{B8FE5A31-53AA-469D-A1F6-EF8AE1B98D6D}" dt="2022-01-07T16:24:04.277" v="14029" actId="20577"/>
          <ac:spMkLst>
            <pc:docMk/>
            <pc:sldMk cId="3644313027" sldId="2134805677"/>
            <ac:spMk id="3" creationId="{74CF0E2B-4F5D-4113-8380-10FCDACBA802}"/>
          </ac:spMkLst>
        </pc:spChg>
        <pc:spChg chg="mod">
          <ac:chgData name="Ankit Mittal | MAQ Software" userId="267f659b-c36c-4dcc-bb75-126cdcef1d93" providerId="ADAL" clId="{B8FE5A31-53AA-469D-A1F6-EF8AE1B98D6D}" dt="2022-01-12T12:30:31.729" v="26440" actId="20577"/>
          <ac:spMkLst>
            <pc:docMk/>
            <pc:sldMk cId="3644313027" sldId="2134805677"/>
            <ac:spMk id="5" creationId="{B59D2E9E-40D6-45F5-BBC0-D73D5AAC926E}"/>
          </ac:spMkLst>
        </pc:spChg>
      </pc:sldChg>
      <pc:sldChg chg="addSp delSp modSp mod">
        <pc:chgData name="Ankit Mittal | MAQ Software" userId="267f659b-c36c-4dcc-bb75-126cdcef1d93" providerId="ADAL" clId="{B8FE5A31-53AA-469D-A1F6-EF8AE1B98D6D}" dt="2022-01-07T16:27:10.709" v="14106" actId="478"/>
        <pc:sldMkLst>
          <pc:docMk/>
          <pc:sldMk cId="219318116" sldId="2134805678"/>
        </pc:sldMkLst>
        <pc:spChg chg="mod">
          <ac:chgData name="Ankit Mittal | MAQ Software" userId="267f659b-c36c-4dcc-bb75-126cdcef1d93" providerId="ADAL" clId="{B8FE5A31-53AA-469D-A1F6-EF8AE1B98D6D}" dt="2022-01-07T16:26:52.193" v="14105" actId="20577"/>
          <ac:spMkLst>
            <pc:docMk/>
            <pc:sldMk cId="219318116" sldId="2134805678"/>
            <ac:spMk id="2" creationId="{E9E965C3-FCA1-498F-9012-2F3C1D909FCB}"/>
          </ac:spMkLst>
        </pc:spChg>
        <pc:spChg chg="del mod">
          <ac:chgData name="Ankit Mittal | MAQ Software" userId="267f659b-c36c-4dcc-bb75-126cdcef1d93" providerId="ADAL" clId="{B8FE5A31-53AA-469D-A1F6-EF8AE1B98D6D}" dt="2021-12-23T10:14:20.807" v="1593" actId="478"/>
          <ac:spMkLst>
            <pc:docMk/>
            <pc:sldMk cId="219318116" sldId="2134805678"/>
            <ac:spMk id="3" creationId="{74CF0E2B-4F5D-4113-8380-10FCDACBA802}"/>
          </ac:spMkLst>
        </pc:spChg>
        <pc:spChg chg="del mod">
          <ac:chgData name="Ankit Mittal | MAQ Software" userId="267f659b-c36c-4dcc-bb75-126cdcef1d93" providerId="ADAL" clId="{B8FE5A31-53AA-469D-A1F6-EF8AE1B98D6D}" dt="2021-12-23T10:14:05.261" v="1591" actId="478"/>
          <ac:spMkLst>
            <pc:docMk/>
            <pc:sldMk cId="219318116" sldId="2134805678"/>
            <ac:spMk id="5" creationId="{53E075DC-AEDB-4AAC-84AA-59DB8BB7FABC}"/>
          </ac:spMkLst>
        </pc:spChg>
        <pc:spChg chg="add del mod">
          <ac:chgData name="Ankit Mittal | MAQ Software" userId="267f659b-c36c-4dcc-bb75-126cdcef1d93" providerId="ADAL" clId="{B8FE5A31-53AA-469D-A1F6-EF8AE1B98D6D}" dt="2022-01-06T14:19:10.386" v="2931" actId="478"/>
          <ac:spMkLst>
            <pc:docMk/>
            <pc:sldMk cId="219318116" sldId="2134805678"/>
            <ac:spMk id="5" creationId="{6D588E3F-2F9C-4DE8-8CEB-CBF8ED7FF8E5}"/>
          </ac:spMkLst>
        </pc:spChg>
        <pc:spChg chg="add del mod">
          <ac:chgData name="Ankit Mittal | MAQ Software" userId="267f659b-c36c-4dcc-bb75-126cdcef1d93" providerId="ADAL" clId="{B8FE5A31-53AA-469D-A1F6-EF8AE1B98D6D}" dt="2022-01-07T12:38:35.312" v="8289" actId="478"/>
          <ac:spMkLst>
            <pc:docMk/>
            <pc:sldMk cId="219318116" sldId="2134805678"/>
            <ac:spMk id="6" creationId="{9A0528BD-CBA1-4FD6-A4BA-04F707F85BD0}"/>
          </ac:spMkLst>
        </pc:spChg>
        <pc:spChg chg="add del mod">
          <ac:chgData name="Ankit Mittal | MAQ Software" userId="267f659b-c36c-4dcc-bb75-126cdcef1d93" providerId="ADAL" clId="{B8FE5A31-53AA-469D-A1F6-EF8AE1B98D6D}" dt="2022-01-07T12:38:32.741" v="8288" actId="478"/>
          <ac:spMkLst>
            <pc:docMk/>
            <pc:sldMk cId="219318116" sldId="2134805678"/>
            <ac:spMk id="7" creationId="{C4624984-98F9-46A8-BD00-DDAD3BDA424C}"/>
          </ac:spMkLst>
        </pc:spChg>
        <pc:spChg chg="add del mod">
          <ac:chgData name="Ankit Mittal | MAQ Software" userId="267f659b-c36c-4dcc-bb75-126cdcef1d93" providerId="ADAL" clId="{B8FE5A31-53AA-469D-A1F6-EF8AE1B98D6D}" dt="2021-12-23T10:14:23.011" v="1594" actId="478"/>
          <ac:spMkLst>
            <pc:docMk/>
            <pc:sldMk cId="219318116" sldId="2134805678"/>
            <ac:spMk id="7" creationId="{DB3F74BF-CB27-4E26-A5B0-88E934597545}"/>
          </ac:spMkLst>
        </pc:spChg>
        <pc:spChg chg="add mod">
          <ac:chgData name="Ankit Mittal | MAQ Software" userId="267f659b-c36c-4dcc-bb75-126cdcef1d93" providerId="ADAL" clId="{B8FE5A31-53AA-469D-A1F6-EF8AE1B98D6D}" dt="2022-01-07T16:25:27.576" v="14075" actId="20577"/>
          <ac:spMkLst>
            <pc:docMk/>
            <pc:sldMk cId="219318116" sldId="2134805678"/>
            <ac:spMk id="8" creationId="{3E906AE4-7EA6-4C60-8068-AF98129018A2}"/>
          </ac:spMkLst>
        </pc:spChg>
        <pc:spChg chg="add del mod">
          <ac:chgData name="Ankit Mittal | MAQ Software" userId="267f659b-c36c-4dcc-bb75-126cdcef1d93" providerId="ADAL" clId="{B8FE5A31-53AA-469D-A1F6-EF8AE1B98D6D}" dt="2022-01-07T16:27:10.709" v="14106" actId="478"/>
          <ac:spMkLst>
            <pc:docMk/>
            <pc:sldMk cId="219318116" sldId="2134805678"/>
            <ac:spMk id="9" creationId="{8A09598E-A132-4604-B10D-9BBDFA963F0B}"/>
          </ac:spMkLst>
        </pc:spChg>
      </pc:sldChg>
      <pc:sldChg chg="modSp mod">
        <pc:chgData name="Ankit Mittal | MAQ Software" userId="267f659b-c36c-4dcc-bb75-126cdcef1d93" providerId="ADAL" clId="{B8FE5A31-53AA-469D-A1F6-EF8AE1B98D6D}" dt="2022-01-07T09:55:40.049" v="7207" actId="2161"/>
        <pc:sldMkLst>
          <pc:docMk/>
          <pc:sldMk cId="1780011144" sldId="2134805679"/>
        </pc:sldMkLst>
        <pc:graphicFrameChg chg="modGraphic">
          <ac:chgData name="Ankit Mittal | MAQ Software" userId="267f659b-c36c-4dcc-bb75-126cdcef1d93" providerId="ADAL" clId="{B8FE5A31-53AA-469D-A1F6-EF8AE1B98D6D}" dt="2022-01-07T09:55:40.049" v="7207" actId="2161"/>
          <ac:graphicFrameMkLst>
            <pc:docMk/>
            <pc:sldMk cId="1780011144" sldId="2134805679"/>
            <ac:graphicFrameMk id="239" creationId="{27FF28C8-752A-4013-AD51-754677A40492}"/>
          </ac:graphicFrameMkLst>
        </pc:graphicFrameChg>
      </pc:sldChg>
      <pc:sldChg chg="del">
        <pc:chgData name="Ankit Mittal | MAQ Software" userId="267f659b-c36c-4dcc-bb75-126cdcef1d93" providerId="ADAL" clId="{B8FE5A31-53AA-469D-A1F6-EF8AE1B98D6D}" dt="2022-01-12T12:25:55.168" v="26365" actId="47"/>
        <pc:sldMkLst>
          <pc:docMk/>
          <pc:sldMk cId="779805291" sldId="2134805680"/>
        </pc:sldMkLst>
      </pc:sldChg>
      <pc:sldChg chg="addSp delSp modSp mod">
        <pc:chgData name="Ankit Mittal | MAQ Software" userId="267f659b-c36c-4dcc-bb75-126cdcef1d93" providerId="ADAL" clId="{B8FE5A31-53AA-469D-A1F6-EF8AE1B98D6D}" dt="2022-01-07T17:50:34.432" v="14593" actId="1076"/>
        <pc:sldMkLst>
          <pc:docMk/>
          <pc:sldMk cId="27013746" sldId="2134805681"/>
        </pc:sldMkLst>
        <pc:spChg chg="del mod">
          <ac:chgData name="Ankit Mittal | MAQ Software" userId="267f659b-c36c-4dcc-bb75-126cdcef1d93" providerId="ADAL" clId="{B8FE5A31-53AA-469D-A1F6-EF8AE1B98D6D}" dt="2022-01-07T17:21:27.673" v="14372" actId="478"/>
          <ac:spMkLst>
            <pc:docMk/>
            <pc:sldMk cId="27013746" sldId="2134805681"/>
            <ac:spMk id="5" creationId="{C5042D6E-2127-48D0-A816-52FD47316EEC}"/>
          </ac:spMkLst>
        </pc:spChg>
        <pc:spChg chg="mod">
          <ac:chgData name="Ankit Mittal | MAQ Software" userId="267f659b-c36c-4dcc-bb75-126cdcef1d93" providerId="ADAL" clId="{B8FE5A31-53AA-469D-A1F6-EF8AE1B98D6D}" dt="2022-01-07T17:19:16.475" v="14327" actId="1036"/>
          <ac:spMkLst>
            <pc:docMk/>
            <pc:sldMk cId="27013746" sldId="2134805681"/>
            <ac:spMk id="7" creationId="{28C1556E-BB97-4749-B9B7-B03E24F73742}"/>
          </ac:spMkLst>
        </pc:spChg>
        <pc:spChg chg="mod">
          <ac:chgData name="Ankit Mittal | MAQ Software" userId="267f659b-c36c-4dcc-bb75-126cdcef1d93" providerId="ADAL" clId="{B8FE5A31-53AA-469D-A1F6-EF8AE1B98D6D}" dt="2022-01-07T17:18:23.366" v="14298" actId="14100"/>
          <ac:spMkLst>
            <pc:docMk/>
            <pc:sldMk cId="27013746" sldId="2134805681"/>
            <ac:spMk id="12" creationId="{55354F54-6317-4AD7-A7BE-7D65374FFD5F}"/>
          </ac:spMkLst>
        </pc:spChg>
        <pc:spChg chg="mod">
          <ac:chgData name="Ankit Mittal | MAQ Software" userId="267f659b-c36c-4dcc-bb75-126cdcef1d93" providerId="ADAL" clId="{B8FE5A31-53AA-469D-A1F6-EF8AE1B98D6D}" dt="2022-01-07T15:40:44.362" v="13589" actId="1076"/>
          <ac:spMkLst>
            <pc:docMk/>
            <pc:sldMk cId="27013746" sldId="2134805681"/>
            <ac:spMk id="13" creationId="{0919AE2C-F5EF-4BED-936A-7BD4DDDB366C}"/>
          </ac:spMkLst>
        </pc:spChg>
        <pc:spChg chg="mod">
          <ac:chgData name="Ankit Mittal | MAQ Software" userId="267f659b-c36c-4dcc-bb75-126cdcef1d93" providerId="ADAL" clId="{B8FE5A31-53AA-469D-A1F6-EF8AE1B98D6D}" dt="2022-01-07T13:23:16.997" v="9212" actId="1036"/>
          <ac:spMkLst>
            <pc:docMk/>
            <pc:sldMk cId="27013746" sldId="2134805681"/>
            <ac:spMk id="15" creationId="{EBF5B565-AEEA-49CB-9007-3F3520CA4E5C}"/>
          </ac:spMkLst>
        </pc:spChg>
        <pc:spChg chg="mod">
          <ac:chgData name="Ankit Mittal | MAQ Software" userId="267f659b-c36c-4dcc-bb75-126cdcef1d93" providerId="ADAL" clId="{B8FE5A31-53AA-469D-A1F6-EF8AE1B98D6D}" dt="2022-01-07T15:40:23.241" v="13584" actId="1076"/>
          <ac:spMkLst>
            <pc:docMk/>
            <pc:sldMk cId="27013746" sldId="2134805681"/>
            <ac:spMk id="18" creationId="{ED743126-C50A-4A45-AAE6-8CED73318158}"/>
          </ac:spMkLst>
        </pc:spChg>
        <pc:spChg chg="mod">
          <ac:chgData name="Ankit Mittal | MAQ Software" userId="267f659b-c36c-4dcc-bb75-126cdcef1d93" providerId="ADAL" clId="{B8FE5A31-53AA-469D-A1F6-EF8AE1B98D6D}" dt="2022-01-07T15:43:29.621" v="13677" actId="14100"/>
          <ac:spMkLst>
            <pc:docMk/>
            <pc:sldMk cId="27013746" sldId="2134805681"/>
            <ac:spMk id="20" creationId="{E1E8F36A-9437-4719-B828-23234B35779A}"/>
          </ac:spMkLst>
        </pc:spChg>
        <pc:spChg chg="del mod topLvl">
          <ac:chgData name="Ankit Mittal | MAQ Software" userId="267f659b-c36c-4dcc-bb75-126cdcef1d93" providerId="ADAL" clId="{B8FE5A31-53AA-469D-A1F6-EF8AE1B98D6D}" dt="2022-01-07T12:27:13.198" v="7604" actId="478"/>
          <ac:spMkLst>
            <pc:docMk/>
            <pc:sldMk cId="27013746" sldId="2134805681"/>
            <ac:spMk id="22" creationId="{E816F06E-7408-4A19-BA92-B198F0AE1353}"/>
          </ac:spMkLst>
        </pc:spChg>
        <pc:spChg chg="mod topLvl">
          <ac:chgData name="Ankit Mittal | MAQ Software" userId="267f659b-c36c-4dcc-bb75-126cdcef1d93" providerId="ADAL" clId="{B8FE5A31-53AA-469D-A1F6-EF8AE1B98D6D}" dt="2022-01-07T15:41:53.687" v="13651" actId="1037"/>
          <ac:spMkLst>
            <pc:docMk/>
            <pc:sldMk cId="27013746" sldId="2134805681"/>
            <ac:spMk id="24" creationId="{091505DB-458F-4412-877D-89C5474E0E3F}"/>
          </ac:spMkLst>
        </pc:spChg>
        <pc:spChg chg="mod">
          <ac:chgData name="Ankit Mittal | MAQ Software" userId="267f659b-c36c-4dcc-bb75-126cdcef1d93" providerId="ADAL" clId="{B8FE5A31-53AA-469D-A1F6-EF8AE1B98D6D}" dt="2022-01-07T17:21:37.623" v="14388" actId="1035"/>
          <ac:spMkLst>
            <pc:docMk/>
            <pc:sldMk cId="27013746" sldId="2134805681"/>
            <ac:spMk id="25" creationId="{7C4614F4-5C1C-44E5-9AA3-18A3BFFD6BF5}"/>
          </ac:spMkLst>
        </pc:spChg>
        <pc:spChg chg="mod">
          <ac:chgData name="Ankit Mittal | MAQ Software" userId="267f659b-c36c-4dcc-bb75-126cdcef1d93" providerId="ADAL" clId="{B8FE5A31-53AA-469D-A1F6-EF8AE1B98D6D}" dt="2022-01-07T17:19:16.475" v="14327" actId="1036"/>
          <ac:spMkLst>
            <pc:docMk/>
            <pc:sldMk cId="27013746" sldId="2134805681"/>
            <ac:spMk id="27" creationId="{D1056B26-8E2E-4F94-94CF-CA2831ADD192}"/>
          </ac:spMkLst>
        </pc:spChg>
        <pc:spChg chg="mod">
          <ac:chgData name="Ankit Mittal | MAQ Software" userId="267f659b-c36c-4dcc-bb75-126cdcef1d93" providerId="ADAL" clId="{B8FE5A31-53AA-469D-A1F6-EF8AE1B98D6D}" dt="2022-01-07T13:21:43.706" v="9179" actId="20577"/>
          <ac:spMkLst>
            <pc:docMk/>
            <pc:sldMk cId="27013746" sldId="2134805681"/>
            <ac:spMk id="29" creationId="{95A0EA3D-A9C8-4AC6-A78C-52DD3AE9C465}"/>
          </ac:spMkLst>
        </pc:spChg>
        <pc:spChg chg="mod">
          <ac:chgData name="Ankit Mittal | MAQ Software" userId="267f659b-c36c-4dcc-bb75-126cdcef1d93" providerId="ADAL" clId="{B8FE5A31-53AA-469D-A1F6-EF8AE1B98D6D}" dt="2022-01-07T17:21:37.623" v="14388" actId="1035"/>
          <ac:spMkLst>
            <pc:docMk/>
            <pc:sldMk cId="27013746" sldId="2134805681"/>
            <ac:spMk id="30" creationId="{699AE91F-6530-4091-BEE6-D2E8DFE5CB8B}"/>
          </ac:spMkLst>
        </pc:spChg>
        <pc:spChg chg="mod">
          <ac:chgData name="Ankit Mittal | MAQ Software" userId="267f659b-c36c-4dcc-bb75-126cdcef1d93" providerId="ADAL" clId="{B8FE5A31-53AA-469D-A1F6-EF8AE1B98D6D}" dt="2022-01-07T17:19:16.475" v="14327" actId="1036"/>
          <ac:spMkLst>
            <pc:docMk/>
            <pc:sldMk cId="27013746" sldId="2134805681"/>
            <ac:spMk id="31" creationId="{D3A50673-246A-4571-92CA-3865B031B5BC}"/>
          </ac:spMkLst>
        </pc:spChg>
        <pc:spChg chg="mod">
          <ac:chgData name="Ankit Mittal | MAQ Software" userId="267f659b-c36c-4dcc-bb75-126cdcef1d93" providerId="ADAL" clId="{B8FE5A31-53AA-469D-A1F6-EF8AE1B98D6D}" dt="2022-01-07T17:21:37.623" v="14388" actId="1035"/>
          <ac:spMkLst>
            <pc:docMk/>
            <pc:sldMk cId="27013746" sldId="2134805681"/>
            <ac:spMk id="32" creationId="{BDFDD7C7-F976-482F-B63E-21D81A58B4D7}"/>
          </ac:spMkLst>
        </pc:spChg>
        <pc:spChg chg="mod">
          <ac:chgData name="Ankit Mittal | MAQ Software" userId="267f659b-c36c-4dcc-bb75-126cdcef1d93" providerId="ADAL" clId="{B8FE5A31-53AA-469D-A1F6-EF8AE1B98D6D}" dt="2022-01-07T17:21:37.623" v="14388" actId="1035"/>
          <ac:spMkLst>
            <pc:docMk/>
            <pc:sldMk cId="27013746" sldId="2134805681"/>
            <ac:spMk id="35" creationId="{84552CB5-C50F-4451-AB71-C4FD17F9357A}"/>
          </ac:spMkLst>
        </pc:spChg>
        <pc:spChg chg="mod">
          <ac:chgData name="Ankit Mittal | MAQ Software" userId="267f659b-c36c-4dcc-bb75-126cdcef1d93" providerId="ADAL" clId="{B8FE5A31-53AA-469D-A1F6-EF8AE1B98D6D}" dt="2022-01-07T17:27:39.351" v="14453" actId="1076"/>
          <ac:spMkLst>
            <pc:docMk/>
            <pc:sldMk cId="27013746" sldId="2134805681"/>
            <ac:spMk id="39" creationId="{5E242585-BD81-4D16-A591-70293954B969}"/>
          </ac:spMkLst>
        </pc:spChg>
        <pc:spChg chg="mod">
          <ac:chgData name="Ankit Mittal | MAQ Software" userId="267f659b-c36c-4dcc-bb75-126cdcef1d93" providerId="ADAL" clId="{B8FE5A31-53AA-469D-A1F6-EF8AE1B98D6D}" dt="2022-01-07T13:21:58.427" v="9187" actId="20577"/>
          <ac:spMkLst>
            <pc:docMk/>
            <pc:sldMk cId="27013746" sldId="2134805681"/>
            <ac:spMk id="44" creationId="{4E105B9C-E428-463F-B0F1-8E522BB89E70}"/>
          </ac:spMkLst>
        </pc:spChg>
        <pc:spChg chg="mod">
          <ac:chgData name="Ankit Mittal | MAQ Software" userId="267f659b-c36c-4dcc-bb75-126cdcef1d93" providerId="ADAL" clId="{B8FE5A31-53AA-469D-A1F6-EF8AE1B98D6D}" dt="2022-01-07T17:22:00.758" v="14413" actId="1038"/>
          <ac:spMkLst>
            <pc:docMk/>
            <pc:sldMk cId="27013746" sldId="2134805681"/>
            <ac:spMk id="52" creationId="{8DE54060-A704-4D68-95FD-B1DFD8988A9B}"/>
          </ac:spMkLst>
        </pc:spChg>
        <pc:spChg chg="mod">
          <ac:chgData name="Ankit Mittal | MAQ Software" userId="267f659b-c36c-4dcc-bb75-126cdcef1d93" providerId="ADAL" clId="{B8FE5A31-53AA-469D-A1F6-EF8AE1B98D6D}" dt="2022-01-07T15:44:24.871" v="13684" actId="14100"/>
          <ac:spMkLst>
            <pc:docMk/>
            <pc:sldMk cId="27013746" sldId="2134805681"/>
            <ac:spMk id="54" creationId="{31F7297F-7829-448A-B37B-F1EB6603A73C}"/>
          </ac:spMkLst>
        </pc:spChg>
        <pc:spChg chg="mod">
          <ac:chgData name="Ankit Mittal | MAQ Software" userId="267f659b-c36c-4dcc-bb75-126cdcef1d93" providerId="ADAL" clId="{B8FE5A31-53AA-469D-A1F6-EF8AE1B98D6D}" dt="2022-01-07T15:44:26.259" v="13686" actId="20577"/>
          <ac:spMkLst>
            <pc:docMk/>
            <pc:sldMk cId="27013746" sldId="2134805681"/>
            <ac:spMk id="55" creationId="{2E5688B9-4DA0-4298-A05F-CF6FC9B23070}"/>
          </ac:spMkLst>
        </pc:spChg>
        <pc:spChg chg="mod">
          <ac:chgData name="Ankit Mittal | MAQ Software" userId="267f659b-c36c-4dcc-bb75-126cdcef1d93" providerId="ADAL" clId="{B8FE5A31-53AA-469D-A1F6-EF8AE1B98D6D}" dt="2022-01-07T17:19:31.273" v="14328" actId="14100"/>
          <ac:spMkLst>
            <pc:docMk/>
            <pc:sldMk cId="27013746" sldId="2134805681"/>
            <ac:spMk id="65" creationId="{EEC9542A-1E7F-4247-836D-0BC408F2E0A8}"/>
          </ac:spMkLst>
        </pc:spChg>
        <pc:spChg chg="mod">
          <ac:chgData name="Ankit Mittal | MAQ Software" userId="267f659b-c36c-4dcc-bb75-126cdcef1d93" providerId="ADAL" clId="{B8FE5A31-53AA-469D-A1F6-EF8AE1B98D6D}" dt="2022-01-07T17:18:45.596" v="14302" actId="164"/>
          <ac:spMkLst>
            <pc:docMk/>
            <pc:sldMk cId="27013746" sldId="2134805681"/>
            <ac:spMk id="70" creationId="{74C9E204-9A06-4814-B210-DDEB6ABBEC8F}"/>
          </ac:spMkLst>
        </pc:spChg>
        <pc:spChg chg="mod">
          <ac:chgData name="Ankit Mittal | MAQ Software" userId="267f659b-c36c-4dcc-bb75-126cdcef1d93" providerId="ADAL" clId="{B8FE5A31-53AA-469D-A1F6-EF8AE1B98D6D}" dt="2022-01-07T13:23:16.997" v="9212" actId="1036"/>
          <ac:spMkLst>
            <pc:docMk/>
            <pc:sldMk cId="27013746" sldId="2134805681"/>
            <ac:spMk id="76" creationId="{B9C100D9-1B41-454D-8688-19423E7FB603}"/>
          </ac:spMkLst>
        </pc:spChg>
        <pc:spChg chg="mod">
          <ac:chgData name="Ankit Mittal | MAQ Software" userId="267f659b-c36c-4dcc-bb75-126cdcef1d93" providerId="ADAL" clId="{B8FE5A31-53AA-469D-A1F6-EF8AE1B98D6D}" dt="2022-01-07T17:19:50.774" v="14362" actId="1035"/>
          <ac:spMkLst>
            <pc:docMk/>
            <pc:sldMk cId="27013746" sldId="2134805681"/>
            <ac:spMk id="80" creationId="{8309BE8A-421F-46C8-801C-C186B436F0D7}"/>
          </ac:spMkLst>
        </pc:spChg>
        <pc:spChg chg="mod">
          <ac:chgData name="Ankit Mittal | MAQ Software" userId="267f659b-c36c-4dcc-bb75-126cdcef1d93" providerId="ADAL" clId="{B8FE5A31-53AA-469D-A1F6-EF8AE1B98D6D}" dt="2022-01-07T17:22:00.758" v="14413" actId="1038"/>
          <ac:spMkLst>
            <pc:docMk/>
            <pc:sldMk cId="27013746" sldId="2134805681"/>
            <ac:spMk id="81" creationId="{8F4FE996-FDC2-4CEF-B0C5-44312981BBC6}"/>
          </ac:spMkLst>
        </pc:spChg>
        <pc:spChg chg="add mod ord">
          <ac:chgData name="Ankit Mittal | MAQ Software" userId="267f659b-c36c-4dcc-bb75-126cdcef1d93" providerId="ADAL" clId="{B8FE5A31-53AA-469D-A1F6-EF8AE1B98D6D}" dt="2022-01-07T17:18:45.596" v="14302" actId="164"/>
          <ac:spMkLst>
            <pc:docMk/>
            <pc:sldMk cId="27013746" sldId="2134805681"/>
            <ac:spMk id="82" creationId="{CC7459D3-58E1-406F-99C7-BB4C7DC94C37}"/>
          </ac:spMkLst>
        </pc:spChg>
        <pc:spChg chg="del mod">
          <ac:chgData name="Ankit Mittal | MAQ Software" userId="267f659b-c36c-4dcc-bb75-126cdcef1d93" providerId="ADAL" clId="{B8FE5A31-53AA-469D-A1F6-EF8AE1B98D6D}" dt="2022-01-07T13:22:05.720" v="9190" actId="478"/>
          <ac:spMkLst>
            <pc:docMk/>
            <pc:sldMk cId="27013746" sldId="2134805681"/>
            <ac:spMk id="83" creationId="{2D2AE02A-0C4E-4C1C-A96C-A7582CD4E0B2}"/>
          </ac:spMkLst>
        </pc:spChg>
        <pc:spChg chg="add del mod">
          <ac:chgData name="Ankit Mittal | MAQ Software" userId="267f659b-c36c-4dcc-bb75-126cdcef1d93" providerId="ADAL" clId="{B8FE5A31-53AA-469D-A1F6-EF8AE1B98D6D}" dt="2022-01-07T13:14:45.652" v="8723" actId="478"/>
          <ac:spMkLst>
            <pc:docMk/>
            <pc:sldMk cId="27013746" sldId="2134805681"/>
            <ac:spMk id="89" creationId="{D97B969D-5069-474C-B999-DA35871F08E9}"/>
          </ac:spMkLst>
        </pc:spChg>
        <pc:spChg chg="mod">
          <ac:chgData name="Ankit Mittal | MAQ Software" userId="267f659b-c36c-4dcc-bb75-126cdcef1d93" providerId="ADAL" clId="{B8FE5A31-53AA-469D-A1F6-EF8AE1B98D6D}" dt="2022-01-07T17:50:34.432" v="14593" actId="1076"/>
          <ac:spMkLst>
            <pc:docMk/>
            <pc:sldMk cId="27013746" sldId="2134805681"/>
            <ac:spMk id="91" creationId="{07C66630-E6D9-40B4-AFCE-91FF13702EAB}"/>
          </ac:spMkLst>
        </pc:spChg>
        <pc:spChg chg="mod">
          <ac:chgData name="Ankit Mittal | MAQ Software" userId="267f659b-c36c-4dcc-bb75-126cdcef1d93" providerId="ADAL" clId="{B8FE5A31-53AA-469D-A1F6-EF8AE1B98D6D}" dt="2022-01-07T17:23:25.711" v="14441" actId="1036"/>
          <ac:spMkLst>
            <pc:docMk/>
            <pc:sldMk cId="27013746" sldId="2134805681"/>
            <ac:spMk id="95" creationId="{2C858621-CEBB-49D9-A89F-65CABEC643CF}"/>
          </ac:spMkLst>
        </pc:spChg>
        <pc:spChg chg="add mod">
          <ac:chgData name="Ankit Mittal | MAQ Software" userId="267f659b-c36c-4dcc-bb75-126cdcef1d93" providerId="ADAL" clId="{B8FE5A31-53AA-469D-A1F6-EF8AE1B98D6D}" dt="2022-01-07T17:20:07.484" v="14363" actId="1076"/>
          <ac:spMkLst>
            <pc:docMk/>
            <pc:sldMk cId="27013746" sldId="2134805681"/>
            <ac:spMk id="96" creationId="{779DB816-5180-49F4-869C-EE56355E6090}"/>
          </ac:spMkLst>
        </pc:spChg>
        <pc:spChg chg="mod">
          <ac:chgData name="Ankit Mittal | MAQ Software" userId="267f659b-c36c-4dcc-bb75-126cdcef1d93" providerId="ADAL" clId="{B8FE5A31-53AA-469D-A1F6-EF8AE1B98D6D}" dt="2022-01-07T17:22:14.844" v="14416" actId="1076"/>
          <ac:spMkLst>
            <pc:docMk/>
            <pc:sldMk cId="27013746" sldId="2134805681"/>
            <ac:spMk id="97" creationId="{B4C4B8DF-5DBD-469F-9128-D780ABB93FB7}"/>
          </ac:spMkLst>
        </pc:spChg>
        <pc:spChg chg="mod">
          <ac:chgData name="Ankit Mittal | MAQ Software" userId="267f659b-c36c-4dcc-bb75-126cdcef1d93" providerId="ADAL" clId="{B8FE5A31-53AA-469D-A1F6-EF8AE1B98D6D}" dt="2022-01-07T17:19:50.774" v="14362" actId="1035"/>
          <ac:spMkLst>
            <pc:docMk/>
            <pc:sldMk cId="27013746" sldId="2134805681"/>
            <ac:spMk id="99" creationId="{A3D043B3-85D8-4EFD-B23C-8FBE17389DEF}"/>
          </ac:spMkLst>
        </pc:spChg>
        <pc:spChg chg="mod">
          <ac:chgData name="Ankit Mittal | MAQ Software" userId="267f659b-c36c-4dcc-bb75-126cdcef1d93" providerId="ADAL" clId="{B8FE5A31-53AA-469D-A1F6-EF8AE1B98D6D}" dt="2022-01-07T15:43:30.693" v="13678" actId="1038"/>
          <ac:spMkLst>
            <pc:docMk/>
            <pc:sldMk cId="27013746" sldId="2134805681"/>
            <ac:spMk id="101" creationId="{1E37CF22-BDF2-4665-8B23-B5FF904F3D6C}"/>
          </ac:spMkLst>
        </pc:spChg>
        <pc:spChg chg="add mod">
          <ac:chgData name="Ankit Mittal | MAQ Software" userId="267f659b-c36c-4dcc-bb75-126cdcef1d93" providerId="ADAL" clId="{B8FE5A31-53AA-469D-A1F6-EF8AE1B98D6D}" dt="2022-01-07T17:47:05.598" v="14592" actId="1076"/>
          <ac:spMkLst>
            <pc:docMk/>
            <pc:sldMk cId="27013746" sldId="2134805681"/>
            <ac:spMk id="102" creationId="{FFD823B2-5254-4407-8E81-C1C5B8D25B70}"/>
          </ac:spMkLst>
        </pc:spChg>
        <pc:spChg chg="mod">
          <ac:chgData name="Ankit Mittal | MAQ Software" userId="267f659b-c36c-4dcc-bb75-126cdcef1d93" providerId="ADAL" clId="{B8FE5A31-53AA-469D-A1F6-EF8AE1B98D6D}" dt="2022-01-07T17:19:16.475" v="14327" actId="1036"/>
          <ac:spMkLst>
            <pc:docMk/>
            <pc:sldMk cId="27013746" sldId="2134805681"/>
            <ac:spMk id="103" creationId="{256617A0-ADB3-426F-9E47-527A0257CAAF}"/>
          </ac:spMkLst>
        </pc:spChg>
        <pc:spChg chg="add mod">
          <ac:chgData name="Ankit Mittal | MAQ Software" userId="267f659b-c36c-4dcc-bb75-126cdcef1d93" providerId="ADAL" clId="{B8FE5A31-53AA-469D-A1F6-EF8AE1B98D6D}" dt="2022-01-07T17:19:50.774" v="14362" actId="1035"/>
          <ac:spMkLst>
            <pc:docMk/>
            <pc:sldMk cId="27013746" sldId="2134805681"/>
            <ac:spMk id="104" creationId="{A939F023-DE6B-41F1-88E1-776733BF1836}"/>
          </ac:spMkLst>
        </pc:spChg>
        <pc:spChg chg="mod">
          <ac:chgData name="Ankit Mittal | MAQ Software" userId="267f659b-c36c-4dcc-bb75-126cdcef1d93" providerId="ADAL" clId="{B8FE5A31-53AA-469D-A1F6-EF8AE1B98D6D}" dt="2022-01-07T17:23:25.711" v="14441" actId="1036"/>
          <ac:spMkLst>
            <pc:docMk/>
            <pc:sldMk cId="27013746" sldId="2134805681"/>
            <ac:spMk id="105" creationId="{D417C5D3-404A-4B03-8890-FEB2D54ECCB7}"/>
          </ac:spMkLst>
        </pc:spChg>
        <pc:spChg chg="add mod">
          <ac:chgData name="Ankit Mittal | MAQ Software" userId="267f659b-c36c-4dcc-bb75-126cdcef1d93" providerId="ADAL" clId="{B8FE5A31-53AA-469D-A1F6-EF8AE1B98D6D}" dt="2022-01-07T15:40:40.376" v="13588" actId="14100"/>
          <ac:spMkLst>
            <pc:docMk/>
            <pc:sldMk cId="27013746" sldId="2134805681"/>
            <ac:spMk id="110" creationId="{3A58C64C-5A9E-41B6-BCD7-A648D115F608}"/>
          </ac:spMkLst>
        </pc:spChg>
        <pc:spChg chg="add mod">
          <ac:chgData name="Ankit Mittal | MAQ Software" userId="267f659b-c36c-4dcc-bb75-126cdcef1d93" providerId="ADAL" clId="{B8FE5A31-53AA-469D-A1F6-EF8AE1B98D6D}" dt="2022-01-07T16:07:39.077" v="13802" actId="1076"/>
          <ac:spMkLst>
            <pc:docMk/>
            <pc:sldMk cId="27013746" sldId="2134805681"/>
            <ac:spMk id="114" creationId="{F1BFE711-12CD-4947-A250-8D6E6A900418}"/>
          </ac:spMkLst>
        </pc:spChg>
        <pc:spChg chg="add del mod">
          <ac:chgData name="Ankit Mittal | MAQ Software" userId="267f659b-c36c-4dcc-bb75-126cdcef1d93" providerId="ADAL" clId="{B8FE5A31-53AA-469D-A1F6-EF8AE1B98D6D}" dt="2022-01-07T17:46:24.554" v="14540" actId="478"/>
          <ac:spMkLst>
            <pc:docMk/>
            <pc:sldMk cId="27013746" sldId="2134805681"/>
            <ac:spMk id="156" creationId="{8611C734-5DBE-4FD1-8531-B1EAD4E7B35F}"/>
          </ac:spMkLst>
        </pc:spChg>
        <pc:spChg chg="add del mod">
          <ac:chgData name="Ankit Mittal | MAQ Software" userId="267f659b-c36c-4dcc-bb75-126cdcef1d93" providerId="ADAL" clId="{B8FE5A31-53AA-469D-A1F6-EF8AE1B98D6D}" dt="2022-01-07T17:47:01.495" v="14591" actId="478"/>
          <ac:spMkLst>
            <pc:docMk/>
            <pc:sldMk cId="27013746" sldId="2134805681"/>
            <ac:spMk id="157" creationId="{6DEF0803-9A64-4874-8DE6-56829A5E10AA}"/>
          </ac:spMkLst>
        </pc:spChg>
        <pc:grpChg chg="del mod">
          <ac:chgData name="Ankit Mittal | MAQ Software" userId="267f659b-c36c-4dcc-bb75-126cdcef1d93" providerId="ADAL" clId="{B8FE5A31-53AA-469D-A1F6-EF8AE1B98D6D}" dt="2022-01-07T12:27:13.198" v="7604" actId="478"/>
          <ac:grpSpMkLst>
            <pc:docMk/>
            <pc:sldMk cId="27013746" sldId="2134805681"/>
            <ac:grpSpMk id="2" creationId="{85BD6C7F-DCC2-46D8-A4E2-31FA2FDD0C4C}"/>
          </ac:grpSpMkLst>
        </pc:grpChg>
        <pc:grpChg chg="mod">
          <ac:chgData name="Ankit Mittal | MAQ Software" userId="267f659b-c36c-4dcc-bb75-126cdcef1d93" providerId="ADAL" clId="{B8FE5A31-53AA-469D-A1F6-EF8AE1B98D6D}" dt="2022-01-07T13:15:42.512" v="8769" actId="1037"/>
          <ac:grpSpMkLst>
            <pc:docMk/>
            <pc:sldMk cId="27013746" sldId="2134805681"/>
            <ac:grpSpMk id="8" creationId="{6E96F3E0-C115-4B0F-94A5-691FC9D27D3A}"/>
          </ac:grpSpMkLst>
        </pc:grpChg>
        <pc:grpChg chg="mod">
          <ac:chgData name="Ankit Mittal | MAQ Software" userId="267f659b-c36c-4dcc-bb75-126cdcef1d93" providerId="ADAL" clId="{B8FE5A31-53AA-469D-A1F6-EF8AE1B98D6D}" dt="2022-01-07T17:22:00.758" v="14413" actId="1038"/>
          <ac:grpSpMkLst>
            <pc:docMk/>
            <pc:sldMk cId="27013746" sldId="2134805681"/>
            <ac:grpSpMk id="14" creationId="{A3502FA9-1C01-49DA-86E4-377E9E7412A3}"/>
          </ac:grpSpMkLst>
        </pc:grpChg>
        <pc:grpChg chg="mod">
          <ac:chgData name="Ankit Mittal | MAQ Software" userId="267f659b-c36c-4dcc-bb75-126cdcef1d93" providerId="ADAL" clId="{B8FE5A31-53AA-469D-A1F6-EF8AE1B98D6D}" dt="2022-01-07T17:19:16.475" v="14327" actId="1036"/>
          <ac:grpSpMkLst>
            <pc:docMk/>
            <pc:sldMk cId="27013746" sldId="2134805681"/>
            <ac:grpSpMk id="40" creationId="{227104C0-5D94-4971-834E-601E5454B2FC}"/>
          </ac:grpSpMkLst>
        </pc:grpChg>
        <pc:grpChg chg="mod ord">
          <ac:chgData name="Ankit Mittal | MAQ Software" userId="267f659b-c36c-4dcc-bb75-126cdcef1d93" providerId="ADAL" clId="{B8FE5A31-53AA-469D-A1F6-EF8AE1B98D6D}" dt="2022-01-07T17:19:16.475" v="14327" actId="1036"/>
          <ac:grpSpMkLst>
            <pc:docMk/>
            <pc:sldMk cId="27013746" sldId="2134805681"/>
            <ac:grpSpMk id="53" creationId="{DA0B346B-16A1-43E1-B88C-A542FA4EA4C6}"/>
          </ac:grpSpMkLst>
        </pc:grpChg>
        <pc:grpChg chg="mod">
          <ac:chgData name="Ankit Mittal | MAQ Software" userId="267f659b-c36c-4dcc-bb75-126cdcef1d93" providerId="ADAL" clId="{B8FE5A31-53AA-469D-A1F6-EF8AE1B98D6D}" dt="2022-01-07T17:21:37.623" v="14388" actId="1035"/>
          <ac:grpSpMkLst>
            <pc:docMk/>
            <pc:sldMk cId="27013746" sldId="2134805681"/>
            <ac:grpSpMk id="60" creationId="{CA660916-C22A-4E49-A073-0E2D89535589}"/>
          </ac:grpSpMkLst>
        </pc:grpChg>
        <pc:grpChg chg="mod">
          <ac:chgData name="Ankit Mittal | MAQ Software" userId="267f659b-c36c-4dcc-bb75-126cdcef1d93" providerId="ADAL" clId="{B8FE5A31-53AA-469D-A1F6-EF8AE1B98D6D}" dt="2022-01-07T17:22:00.758" v="14413" actId="1038"/>
          <ac:grpSpMkLst>
            <pc:docMk/>
            <pc:sldMk cId="27013746" sldId="2134805681"/>
            <ac:grpSpMk id="84" creationId="{88AFEF8A-B87A-41EF-B03D-528BA8E5392E}"/>
          </ac:grpSpMkLst>
        </pc:grpChg>
        <pc:grpChg chg="add mod">
          <ac:chgData name="Ankit Mittal | MAQ Software" userId="267f659b-c36c-4dcc-bb75-126cdcef1d93" providerId="ADAL" clId="{B8FE5A31-53AA-469D-A1F6-EF8AE1B98D6D}" dt="2022-01-07T17:21:24.700" v="14371" actId="1076"/>
          <ac:grpSpMkLst>
            <pc:docMk/>
            <pc:sldMk cId="27013746" sldId="2134805681"/>
            <ac:grpSpMk id="125" creationId="{4E18F50C-5001-43C0-97D5-5D1A74F18AC7}"/>
          </ac:grpSpMkLst>
        </pc:grpChg>
        <pc:picChg chg="mod">
          <ac:chgData name="Ankit Mittal | MAQ Software" userId="267f659b-c36c-4dcc-bb75-126cdcef1d93" providerId="ADAL" clId="{B8FE5A31-53AA-469D-A1F6-EF8AE1B98D6D}" dt="2022-01-07T17:19:50.774" v="14362" actId="1035"/>
          <ac:picMkLst>
            <pc:docMk/>
            <pc:sldMk cId="27013746" sldId="2134805681"/>
            <ac:picMk id="17" creationId="{632F6942-0D89-4606-8C5C-3B082E8EF1FB}"/>
          </ac:picMkLst>
        </pc:picChg>
        <pc:picChg chg="mod">
          <ac:chgData name="Ankit Mittal | MAQ Software" userId="267f659b-c36c-4dcc-bb75-126cdcef1d93" providerId="ADAL" clId="{B8FE5A31-53AA-469D-A1F6-EF8AE1B98D6D}" dt="2022-01-07T17:21:37.623" v="14388" actId="1035"/>
          <ac:picMkLst>
            <pc:docMk/>
            <pc:sldMk cId="27013746" sldId="2134805681"/>
            <ac:picMk id="26" creationId="{54BE87C9-B839-4A3F-A4BE-F040F188F104}"/>
          </ac:picMkLst>
        </pc:picChg>
        <pc:picChg chg="mod">
          <ac:chgData name="Ankit Mittal | MAQ Software" userId="267f659b-c36c-4dcc-bb75-126cdcef1d93" providerId="ADAL" clId="{B8FE5A31-53AA-469D-A1F6-EF8AE1B98D6D}" dt="2022-01-07T17:21:37.623" v="14388" actId="1035"/>
          <ac:picMkLst>
            <pc:docMk/>
            <pc:sldMk cId="27013746" sldId="2134805681"/>
            <ac:picMk id="34" creationId="{CF7CF211-E6FA-4B5E-8002-A47C1ADE505F}"/>
          </ac:picMkLst>
        </pc:picChg>
        <pc:picChg chg="del">
          <ac:chgData name="Ankit Mittal | MAQ Software" userId="267f659b-c36c-4dcc-bb75-126cdcef1d93" providerId="ADAL" clId="{B8FE5A31-53AA-469D-A1F6-EF8AE1B98D6D}" dt="2022-01-07T13:05:27.828" v="8342" actId="478"/>
          <ac:picMkLst>
            <pc:docMk/>
            <pc:sldMk cId="27013746" sldId="2134805681"/>
            <ac:picMk id="46" creationId="{8F8EFB41-140A-48BF-AFF4-F5B043B0A56F}"/>
          </ac:picMkLst>
        </pc:picChg>
        <pc:picChg chg="add mod">
          <ac:chgData name="Ankit Mittal | MAQ Software" userId="267f659b-c36c-4dcc-bb75-126cdcef1d93" providerId="ADAL" clId="{B8FE5A31-53AA-469D-A1F6-EF8AE1B98D6D}" dt="2022-01-07T17:19:50.774" v="14362" actId="1035"/>
          <ac:picMkLst>
            <pc:docMk/>
            <pc:sldMk cId="27013746" sldId="2134805681"/>
            <ac:picMk id="78" creationId="{1D18B1FF-8F9A-412E-ADDC-A75D1AC7ED27}"/>
          </ac:picMkLst>
        </pc:picChg>
        <pc:cxnChg chg="mod">
          <ac:chgData name="Ankit Mittal | MAQ Software" userId="267f659b-c36c-4dcc-bb75-126cdcef1d93" providerId="ADAL" clId="{B8FE5A31-53AA-469D-A1F6-EF8AE1B98D6D}" dt="2022-01-07T15:40:55.758" v="13590" actId="14100"/>
          <ac:cxnSpMkLst>
            <pc:docMk/>
            <pc:sldMk cId="27013746" sldId="2134805681"/>
            <ac:cxnSpMk id="11" creationId="{0FFFB325-029B-4B11-9684-DBAF56CB5E6D}"/>
          </ac:cxnSpMkLst>
        </pc:cxnChg>
        <pc:cxnChg chg="mod">
          <ac:chgData name="Ankit Mittal | MAQ Software" userId="267f659b-c36c-4dcc-bb75-126cdcef1d93" providerId="ADAL" clId="{B8FE5A31-53AA-469D-A1F6-EF8AE1B98D6D}" dt="2022-01-07T17:19:50.774" v="14362" actId="1035"/>
          <ac:cxnSpMkLst>
            <pc:docMk/>
            <pc:sldMk cId="27013746" sldId="2134805681"/>
            <ac:cxnSpMk id="23" creationId="{EB347801-6887-4BC1-BF3E-0687DA4CA99D}"/>
          </ac:cxnSpMkLst>
        </pc:cxnChg>
        <pc:cxnChg chg="mod">
          <ac:chgData name="Ankit Mittal | MAQ Software" userId="267f659b-c36c-4dcc-bb75-126cdcef1d93" providerId="ADAL" clId="{B8FE5A31-53AA-469D-A1F6-EF8AE1B98D6D}" dt="2022-01-07T17:19:50.774" v="14362" actId="1035"/>
          <ac:cxnSpMkLst>
            <pc:docMk/>
            <pc:sldMk cId="27013746" sldId="2134805681"/>
            <ac:cxnSpMk id="33" creationId="{50F6A9DC-11EB-456B-A0DF-26EF1217633D}"/>
          </ac:cxnSpMkLst>
        </pc:cxnChg>
        <pc:cxnChg chg="add del mod">
          <ac:chgData name="Ankit Mittal | MAQ Software" userId="267f659b-c36c-4dcc-bb75-126cdcef1d93" providerId="ADAL" clId="{B8FE5A31-53AA-469D-A1F6-EF8AE1B98D6D}" dt="2022-01-07T17:19:16.475" v="14327" actId="1036"/>
          <ac:cxnSpMkLst>
            <pc:docMk/>
            <pc:sldMk cId="27013746" sldId="2134805681"/>
            <ac:cxnSpMk id="36" creationId="{8D03EEC5-94FF-45BE-BFB8-19070A496780}"/>
          </ac:cxnSpMkLst>
        </pc:cxnChg>
        <pc:cxnChg chg="del mod">
          <ac:chgData name="Ankit Mittal | MAQ Software" userId="267f659b-c36c-4dcc-bb75-126cdcef1d93" providerId="ADAL" clId="{B8FE5A31-53AA-469D-A1F6-EF8AE1B98D6D}" dt="2022-01-07T17:23:42.546" v="14442" actId="478"/>
          <ac:cxnSpMkLst>
            <pc:docMk/>
            <pc:sldMk cId="27013746" sldId="2134805681"/>
            <ac:cxnSpMk id="37" creationId="{576ABFAC-B72D-49AC-923A-4836167382B7}"/>
          </ac:cxnSpMkLst>
        </pc:cxnChg>
        <pc:cxnChg chg="del mod">
          <ac:chgData name="Ankit Mittal | MAQ Software" userId="267f659b-c36c-4dcc-bb75-126cdcef1d93" providerId="ADAL" clId="{B8FE5A31-53AA-469D-A1F6-EF8AE1B98D6D}" dt="2022-01-07T13:16:56.987" v="8879" actId="478"/>
          <ac:cxnSpMkLst>
            <pc:docMk/>
            <pc:sldMk cId="27013746" sldId="2134805681"/>
            <ac:cxnSpMk id="38" creationId="{67E2CB74-EFEC-41B8-AC09-1B97ABFBBB65}"/>
          </ac:cxnSpMkLst>
        </pc:cxnChg>
        <pc:cxnChg chg="del mod">
          <ac:chgData name="Ankit Mittal | MAQ Software" userId="267f659b-c36c-4dcc-bb75-126cdcef1d93" providerId="ADAL" clId="{B8FE5A31-53AA-469D-A1F6-EF8AE1B98D6D}" dt="2022-01-07T17:23:06.343" v="14430" actId="478"/>
          <ac:cxnSpMkLst>
            <pc:docMk/>
            <pc:sldMk cId="27013746" sldId="2134805681"/>
            <ac:cxnSpMk id="47" creationId="{C20935F5-4A18-465F-9966-1822E97EC9D7}"/>
          </ac:cxnSpMkLst>
        </pc:cxnChg>
        <pc:cxnChg chg="del mod">
          <ac:chgData name="Ankit Mittal | MAQ Software" userId="267f659b-c36c-4dcc-bb75-126cdcef1d93" providerId="ADAL" clId="{B8FE5A31-53AA-469D-A1F6-EF8AE1B98D6D}" dt="2022-01-07T17:18:35.827" v="14299" actId="478"/>
          <ac:cxnSpMkLst>
            <pc:docMk/>
            <pc:sldMk cId="27013746" sldId="2134805681"/>
            <ac:cxnSpMk id="63" creationId="{DC40A8FC-0798-4520-9149-E8A6D6D02369}"/>
          </ac:cxnSpMkLst>
        </pc:cxnChg>
        <pc:cxnChg chg="mod">
          <ac:chgData name="Ankit Mittal | MAQ Software" userId="267f659b-c36c-4dcc-bb75-126cdcef1d93" providerId="ADAL" clId="{B8FE5A31-53AA-469D-A1F6-EF8AE1B98D6D}" dt="2022-01-07T17:21:37.623" v="14388" actId="1035"/>
          <ac:cxnSpMkLst>
            <pc:docMk/>
            <pc:sldMk cId="27013746" sldId="2134805681"/>
            <ac:cxnSpMk id="67" creationId="{1E3E4BF8-AD50-46B4-BA81-4F640A43B4B2}"/>
          </ac:cxnSpMkLst>
        </pc:cxnChg>
        <pc:cxnChg chg="del mod">
          <ac:chgData name="Ankit Mittal | MAQ Software" userId="267f659b-c36c-4dcc-bb75-126cdcef1d93" providerId="ADAL" clId="{B8FE5A31-53AA-469D-A1F6-EF8AE1B98D6D}" dt="2022-01-07T17:28:01.265" v="14454" actId="478"/>
          <ac:cxnSpMkLst>
            <pc:docMk/>
            <pc:sldMk cId="27013746" sldId="2134805681"/>
            <ac:cxnSpMk id="77" creationId="{B2149A70-3ED9-4BD4-A2AA-66508A4741BC}"/>
          </ac:cxnSpMkLst>
        </pc:cxnChg>
        <pc:cxnChg chg="add del mod">
          <ac:chgData name="Ankit Mittal | MAQ Software" userId="267f659b-c36c-4dcc-bb75-126cdcef1d93" providerId="ADAL" clId="{B8FE5A31-53AA-469D-A1F6-EF8AE1B98D6D}" dt="2022-01-07T17:27:20.527" v="14448" actId="478"/>
          <ac:cxnSpMkLst>
            <pc:docMk/>
            <pc:sldMk cId="27013746" sldId="2134805681"/>
            <ac:cxnSpMk id="92" creationId="{DDF7D7C9-02CF-446B-AA24-4E1C36132690}"/>
          </ac:cxnSpMkLst>
        </pc:cxnChg>
        <pc:cxnChg chg="mod">
          <ac:chgData name="Ankit Mittal | MAQ Software" userId="267f659b-c36c-4dcc-bb75-126cdcef1d93" providerId="ADAL" clId="{B8FE5A31-53AA-469D-A1F6-EF8AE1B98D6D}" dt="2022-01-07T17:22:10.214" v="14415" actId="14100"/>
          <ac:cxnSpMkLst>
            <pc:docMk/>
            <pc:sldMk cId="27013746" sldId="2134805681"/>
            <ac:cxnSpMk id="93" creationId="{650AB3C5-D3CD-4A24-9264-A74B4E4D294C}"/>
          </ac:cxnSpMkLst>
        </pc:cxnChg>
        <pc:cxnChg chg="add mod">
          <ac:chgData name="Ankit Mittal | MAQ Software" userId="267f659b-c36c-4dcc-bb75-126cdcef1d93" providerId="ADAL" clId="{B8FE5A31-53AA-469D-A1F6-EF8AE1B98D6D}" dt="2022-01-07T17:20:37.935" v="14366" actId="14100"/>
          <ac:cxnSpMkLst>
            <pc:docMk/>
            <pc:sldMk cId="27013746" sldId="2134805681"/>
            <ac:cxnSpMk id="100" creationId="{F5E1F2ED-251A-4517-85BF-C0CDADD77C1F}"/>
          </ac:cxnSpMkLst>
        </pc:cxnChg>
        <pc:cxnChg chg="add del mod">
          <ac:chgData name="Ankit Mittal | MAQ Software" userId="267f659b-c36c-4dcc-bb75-126cdcef1d93" providerId="ADAL" clId="{B8FE5A31-53AA-469D-A1F6-EF8AE1B98D6D}" dt="2022-01-07T16:08:13.152" v="13812" actId="478"/>
          <ac:cxnSpMkLst>
            <pc:docMk/>
            <pc:sldMk cId="27013746" sldId="2134805681"/>
            <ac:cxnSpMk id="118" creationId="{21CE2D2F-7405-41E5-B8BD-E9085373E749}"/>
          </ac:cxnSpMkLst>
        </pc:cxnChg>
        <pc:cxnChg chg="add del mod">
          <ac:chgData name="Ankit Mittal | MAQ Software" userId="267f659b-c36c-4dcc-bb75-126cdcef1d93" providerId="ADAL" clId="{B8FE5A31-53AA-469D-A1F6-EF8AE1B98D6D}" dt="2022-01-07T16:08:39.607" v="13816" actId="478"/>
          <ac:cxnSpMkLst>
            <pc:docMk/>
            <pc:sldMk cId="27013746" sldId="2134805681"/>
            <ac:cxnSpMk id="123" creationId="{808B0151-60FE-4935-835A-A79283E8668C}"/>
          </ac:cxnSpMkLst>
        </pc:cxnChg>
        <pc:cxnChg chg="add mod">
          <ac:chgData name="Ankit Mittal | MAQ Software" userId="267f659b-c36c-4dcc-bb75-126cdcef1d93" providerId="ADAL" clId="{B8FE5A31-53AA-469D-A1F6-EF8AE1B98D6D}" dt="2022-01-07T17:23:20.311" v="14435" actId="14100"/>
          <ac:cxnSpMkLst>
            <pc:docMk/>
            <pc:sldMk cId="27013746" sldId="2134805681"/>
            <ac:cxnSpMk id="129" creationId="{1C2A7218-D84C-4F5C-AF2E-8FA2FAA36AB8}"/>
          </ac:cxnSpMkLst>
        </pc:cxnChg>
        <pc:cxnChg chg="add mod">
          <ac:chgData name="Ankit Mittal | MAQ Software" userId="267f659b-c36c-4dcc-bb75-126cdcef1d93" providerId="ADAL" clId="{B8FE5A31-53AA-469D-A1F6-EF8AE1B98D6D}" dt="2022-01-07T17:23:56.458" v="14447" actId="14100"/>
          <ac:cxnSpMkLst>
            <pc:docMk/>
            <pc:sldMk cId="27013746" sldId="2134805681"/>
            <ac:cxnSpMk id="133" creationId="{623E18CC-ED24-41E8-9A03-8C3505430567}"/>
          </ac:cxnSpMkLst>
        </pc:cxnChg>
        <pc:cxnChg chg="add mod">
          <ac:chgData name="Ankit Mittal | MAQ Software" userId="267f659b-c36c-4dcc-bb75-126cdcef1d93" providerId="ADAL" clId="{B8FE5A31-53AA-469D-A1F6-EF8AE1B98D6D}" dt="2022-01-07T17:27:34.324" v="14452" actId="1076"/>
          <ac:cxnSpMkLst>
            <pc:docMk/>
            <pc:sldMk cId="27013746" sldId="2134805681"/>
            <ac:cxnSpMk id="136" creationId="{E23ACE01-5C13-473D-98FB-ACBB95B9D89B}"/>
          </ac:cxnSpMkLst>
        </pc:cxnChg>
        <pc:cxnChg chg="add mod">
          <ac:chgData name="Ankit Mittal | MAQ Software" userId="267f659b-c36c-4dcc-bb75-126cdcef1d93" providerId="ADAL" clId="{B8FE5A31-53AA-469D-A1F6-EF8AE1B98D6D}" dt="2022-01-07T17:28:13.539" v="14458" actId="1076"/>
          <ac:cxnSpMkLst>
            <pc:docMk/>
            <pc:sldMk cId="27013746" sldId="2134805681"/>
            <ac:cxnSpMk id="138" creationId="{2A74B140-785F-40C6-8B35-5F06082EA533}"/>
          </ac:cxnSpMkLst>
        </pc:cxnChg>
        <pc:cxnChg chg="add mod">
          <ac:chgData name="Ankit Mittal | MAQ Software" userId="267f659b-c36c-4dcc-bb75-126cdcef1d93" providerId="ADAL" clId="{B8FE5A31-53AA-469D-A1F6-EF8AE1B98D6D}" dt="2022-01-07T17:41:28.700" v="14465" actId="14100"/>
          <ac:cxnSpMkLst>
            <pc:docMk/>
            <pc:sldMk cId="27013746" sldId="2134805681"/>
            <ac:cxnSpMk id="141" creationId="{5DD99821-7928-4E6E-B325-FEADF0DB2524}"/>
          </ac:cxnSpMkLst>
        </pc:cxnChg>
        <pc:cxnChg chg="add mod">
          <ac:chgData name="Ankit Mittal | MAQ Software" userId="267f659b-c36c-4dcc-bb75-126cdcef1d93" providerId="ADAL" clId="{B8FE5A31-53AA-469D-A1F6-EF8AE1B98D6D}" dt="2022-01-07T17:41:48.526" v="14469" actId="14100"/>
          <ac:cxnSpMkLst>
            <pc:docMk/>
            <pc:sldMk cId="27013746" sldId="2134805681"/>
            <ac:cxnSpMk id="145" creationId="{67C18E36-B2E7-48EB-8140-87032B497303}"/>
          </ac:cxnSpMkLst>
        </pc:cxnChg>
        <pc:cxnChg chg="add mod">
          <ac:chgData name="Ankit Mittal | MAQ Software" userId="267f659b-c36c-4dcc-bb75-126cdcef1d93" providerId="ADAL" clId="{B8FE5A31-53AA-469D-A1F6-EF8AE1B98D6D}" dt="2022-01-07T17:42:28.968" v="14476" actId="14100"/>
          <ac:cxnSpMkLst>
            <pc:docMk/>
            <pc:sldMk cId="27013746" sldId="2134805681"/>
            <ac:cxnSpMk id="148" creationId="{A2AEABC4-6CB2-4F95-8342-62154CACD4D5}"/>
          </ac:cxnSpMkLst>
        </pc:cxnChg>
        <pc:cxnChg chg="add mod">
          <ac:chgData name="Ankit Mittal | MAQ Software" userId="267f659b-c36c-4dcc-bb75-126cdcef1d93" providerId="ADAL" clId="{B8FE5A31-53AA-469D-A1F6-EF8AE1B98D6D}" dt="2022-01-07T17:42:24.406" v="14475" actId="1076"/>
          <ac:cxnSpMkLst>
            <pc:docMk/>
            <pc:sldMk cId="27013746" sldId="2134805681"/>
            <ac:cxnSpMk id="150" creationId="{88D3C367-B8F6-44DC-8C6D-4EDE3F8AA58D}"/>
          </ac:cxnSpMkLst>
        </pc:cxnChg>
        <pc:cxnChg chg="add mod">
          <ac:chgData name="Ankit Mittal | MAQ Software" userId="267f659b-c36c-4dcc-bb75-126cdcef1d93" providerId="ADAL" clId="{B8FE5A31-53AA-469D-A1F6-EF8AE1B98D6D}" dt="2022-01-07T17:42:48.278" v="14480" actId="14100"/>
          <ac:cxnSpMkLst>
            <pc:docMk/>
            <pc:sldMk cId="27013746" sldId="2134805681"/>
            <ac:cxnSpMk id="152" creationId="{C32C615D-F628-48B9-83E1-74AC4E300F76}"/>
          </ac:cxnSpMkLst>
        </pc:cxnChg>
        <pc:cxnChg chg="add mod">
          <ac:chgData name="Ankit Mittal | MAQ Software" userId="267f659b-c36c-4dcc-bb75-126cdcef1d93" providerId="ADAL" clId="{B8FE5A31-53AA-469D-A1F6-EF8AE1B98D6D}" dt="2022-01-07T17:43:03.960" v="14503" actId="1035"/>
          <ac:cxnSpMkLst>
            <pc:docMk/>
            <pc:sldMk cId="27013746" sldId="2134805681"/>
            <ac:cxnSpMk id="154" creationId="{DFC9F543-F305-4854-8E2A-D512FFCA73A5}"/>
          </ac:cxnSpMkLst>
        </pc:cxnChg>
      </pc:sldChg>
      <pc:sldChg chg="addSp modSp del mod">
        <pc:chgData name="Ankit Mittal | MAQ Software" userId="267f659b-c36c-4dcc-bb75-126cdcef1d93" providerId="ADAL" clId="{B8FE5A31-53AA-469D-A1F6-EF8AE1B98D6D}" dt="2022-01-07T16:43:38.835" v="14293" actId="47"/>
        <pc:sldMkLst>
          <pc:docMk/>
          <pc:sldMk cId="2087672730" sldId="2134805683"/>
        </pc:sldMkLst>
        <pc:spChg chg="add mod">
          <ac:chgData name="Ankit Mittal | MAQ Software" userId="267f659b-c36c-4dcc-bb75-126cdcef1d93" providerId="ADAL" clId="{B8FE5A31-53AA-469D-A1F6-EF8AE1B98D6D}" dt="2022-01-06T14:31:51.457" v="3363" actId="20577"/>
          <ac:spMkLst>
            <pc:docMk/>
            <pc:sldMk cId="2087672730" sldId="2134805683"/>
            <ac:spMk id="35" creationId="{6BAAED0F-3EFF-4029-BBC4-7916882CF133}"/>
          </ac:spMkLst>
        </pc:spChg>
        <pc:picChg chg="mod">
          <ac:chgData name="Ankit Mittal | MAQ Software" userId="267f659b-c36c-4dcc-bb75-126cdcef1d93" providerId="ADAL" clId="{B8FE5A31-53AA-469D-A1F6-EF8AE1B98D6D}" dt="2022-01-06T14:32:08.927" v="3415" actId="1076"/>
          <ac:picMkLst>
            <pc:docMk/>
            <pc:sldMk cId="2087672730" sldId="2134805683"/>
            <ac:picMk id="34" creationId="{C9846EFE-EB8F-470F-B394-E309492EE766}"/>
          </ac:picMkLst>
        </pc:picChg>
        <pc:picChg chg="add mod">
          <ac:chgData name="Ankit Mittal | MAQ Software" userId="267f659b-c36c-4dcc-bb75-126cdcef1d93" providerId="ADAL" clId="{B8FE5A31-53AA-469D-A1F6-EF8AE1B98D6D}" dt="2022-01-06T14:32:04.609" v="3414" actId="1037"/>
          <ac:picMkLst>
            <pc:docMk/>
            <pc:sldMk cId="2087672730" sldId="2134805683"/>
            <ac:picMk id="36" creationId="{83F2C5A3-C3D2-46B9-8E80-6F6ECC089146}"/>
          </ac:picMkLst>
        </pc:picChg>
      </pc:sldChg>
      <pc:sldChg chg="addSp modSp del mod">
        <pc:chgData name="Ankit Mittal | MAQ Software" userId="267f659b-c36c-4dcc-bb75-126cdcef1d93" providerId="ADAL" clId="{B8FE5A31-53AA-469D-A1F6-EF8AE1B98D6D}" dt="2022-01-06T14:42:09.484" v="3524" actId="47"/>
        <pc:sldMkLst>
          <pc:docMk/>
          <pc:sldMk cId="2550783972" sldId="2134805684"/>
        </pc:sldMkLst>
        <pc:spChg chg="mod ord">
          <ac:chgData name="Ankit Mittal | MAQ Software" userId="267f659b-c36c-4dcc-bb75-126cdcef1d93" providerId="ADAL" clId="{B8FE5A31-53AA-469D-A1F6-EF8AE1B98D6D}" dt="2021-12-23T09:25:06.233" v="1445" actId="207"/>
          <ac:spMkLst>
            <pc:docMk/>
            <pc:sldMk cId="2550783972" sldId="2134805684"/>
            <ac:spMk id="7" creationId="{EF1595FA-252D-43A4-8B9A-9545F230982C}"/>
          </ac:spMkLst>
        </pc:spChg>
        <pc:spChg chg="mod">
          <ac:chgData name="Ankit Mittal | MAQ Software" userId="267f659b-c36c-4dcc-bb75-126cdcef1d93" providerId="ADAL" clId="{B8FE5A31-53AA-469D-A1F6-EF8AE1B98D6D}" dt="2021-12-23T09:24:59.761" v="1443" actId="207"/>
          <ac:spMkLst>
            <pc:docMk/>
            <pc:sldMk cId="2550783972" sldId="2134805684"/>
            <ac:spMk id="35" creationId="{95CE1710-9F54-45BD-B337-CE3C91097931}"/>
          </ac:spMkLst>
        </pc:spChg>
        <pc:spChg chg="mod">
          <ac:chgData name="Ankit Mittal | MAQ Software" userId="267f659b-c36c-4dcc-bb75-126cdcef1d93" providerId="ADAL" clId="{B8FE5A31-53AA-469D-A1F6-EF8AE1B98D6D}" dt="2021-12-23T09:24:59.761" v="1443" actId="207"/>
          <ac:spMkLst>
            <pc:docMk/>
            <pc:sldMk cId="2550783972" sldId="2134805684"/>
            <ac:spMk id="36" creationId="{727F0019-4443-43DD-9D71-F76176E7804E}"/>
          </ac:spMkLst>
        </pc:spChg>
        <pc:spChg chg="mod">
          <ac:chgData name="Ankit Mittal | MAQ Software" userId="267f659b-c36c-4dcc-bb75-126cdcef1d93" providerId="ADAL" clId="{B8FE5A31-53AA-469D-A1F6-EF8AE1B98D6D}" dt="2021-12-23T09:24:59.761" v="1443" actId="207"/>
          <ac:spMkLst>
            <pc:docMk/>
            <pc:sldMk cId="2550783972" sldId="2134805684"/>
            <ac:spMk id="38" creationId="{5523DFCB-113A-4EAC-B113-D4DF1545DCEF}"/>
          </ac:spMkLst>
        </pc:spChg>
        <pc:spChg chg="add mod">
          <ac:chgData name="Ankit Mittal | MAQ Software" userId="267f659b-c36c-4dcc-bb75-126cdcef1d93" providerId="ADAL" clId="{B8FE5A31-53AA-469D-A1F6-EF8AE1B98D6D}" dt="2021-12-23T09:22:26.114" v="1417"/>
          <ac:spMkLst>
            <pc:docMk/>
            <pc:sldMk cId="2550783972" sldId="2134805684"/>
            <ac:spMk id="45" creationId="{FF2EFCA8-B543-4F3D-B55F-CF3F3B1FE956}"/>
          </ac:spMkLst>
        </pc:spChg>
        <pc:spChg chg="add mod">
          <ac:chgData name="Ankit Mittal | MAQ Software" userId="267f659b-c36c-4dcc-bb75-126cdcef1d93" providerId="ADAL" clId="{B8FE5A31-53AA-469D-A1F6-EF8AE1B98D6D}" dt="2021-12-23T09:22:26.114" v="1417"/>
          <ac:spMkLst>
            <pc:docMk/>
            <pc:sldMk cId="2550783972" sldId="2134805684"/>
            <ac:spMk id="49" creationId="{BFB0603F-85F1-4F7D-BE99-7BA704FCEDE9}"/>
          </ac:spMkLst>
        </pc:spChg>
        <pc:grpChg chg="mod ord">
          <ac:chgData name="Ankit Mittal | MAQ Software" userId="267f659b-c36c-4dcc-bb75-126cdcef1d93" providerId="ADAL" clId="{B8FE5A31-53AA-469D-A1F6-EF8AE1B98D6D}" dt="2021-12-23T09:24:59.761" v="1443" actId="207"/>
          <ac:grpSpMkLst>
            <pc:docMk/>
            <pc:sldMk cId="2550783972" sldId="2134805684"/>
            <ac:grpSpMk id="8" creationId="{5055A07E-1C06-43FF-9EB0-D860E9F1A5E5}"/>
          </ac:grpSpMkLst>
        </pc:grpChg>
      </pc:sldChg>
      <pc:sldChg chg="del">
        <pc:chgData name="Ankit Mittal | MAQ Software" userId="267f659b-c36c-4dcc-bb75-126cdcef1d93" providerId="ADAL" clId="{B8FE5A31-53AA-469D-A1F6-EF8AE1B98D6D}" dt="2022-01-06T14:42:17.084" v="3527" actId="47"/>
        <pc:sldMkLst>
          <pc:docMk/>
          <pc:sldMk cId="3405400220" sldId="2134805685"/>
        </pc:sldMkLst>
      </pc:sldChg>
      <pc:sldChg chg="del">
        <pc:chgData name="Ankit Mittal | MAQ Software" userId="267f659b-c36c-4dcc-bb75-126cdcef1d93" providerId="ADAL" clId="{B8FE5A31-53AA-469D-A1F6-EF8AE1B98D6D}" dt="2022-01-06T14:42:11.193" v="3525" actId="47"/>
        <pc:sldMkLst>
          <pc:docMk/>
          <pc:sldMk cId="1235074756" sldId="2134805686"/>
        </pc:sldMkLst>
      </pc:sldChg>
      <pc:sldChg chg="del">
        <pc:chgData name="Ankit Mittal | MAQ Software" userId="267f659b-c36c-4dcc-bb75-126cdcef1d93" providerId="ADAL" clId="{B8FE5A31-53AA-469D-A1F6-EF8AE1B98D6D}" dt="2022-01-06T14:42:15.661" v="3526" actId="47"/>
        <pc:sldMkLst>
          <pc:docMk/>
          <pc:sldMk cId="191760190" sldId="2134805687"/>
        </pc:sldMkLst>
      </pc:sldChg>
      <pc:sldChg chg="del">
        <pc:chgData name="Ankit Mittal | MAQ Software" userId="267f659b-c36c-4dcc-bb75-126cdcef1d93" providerId="ADAL" clId="{B8FE5A31-53AA-469D-A1F6-EF8AE1B98D6D}" dt="2022-01-06T14:42:47.478" v="3533" actId="47"/>
        <pc:sldMkLst>
          <pc:docMk/>
          <pc:sldMk cId="1099926238" sldId="2134805688"/>
        </pc:sldMkLst>
      </pc:sldChg>
      <pc:sldChg chg="modSp del mod">
        <pc:chgData name="Ankit Mittal | MAQ Software" userId="267f659b-c36c-4dcc-bb75-126cdcef1d93" providerId="ADAL" clId="{B8FE5A31-53AA-469D-A1F6-EF8AE1B98D6D}" dt="2022-01-06T14:58:48.352" v="3759" actId="47"/>
        <pc:sldMkLst>
          <pc:docMk/>
          <pc:sldMk cId="3759228208" sldId="2134805689"/>
        </pc:sldMkLst>
        <pc:picChg chg="mod">
          <ac:chgData name="Ankit Mittal | MAQ Software" userId="267f659b-c36c-4dcc-bb75-126cdcef1d93" providerId="ADAL" clId="{B8FE5A31-53AA-469D-A1F6-EF8AE1B98D6D}" dt="2022-01-06T14:46:43.794" v="3622" actId="1076"/>
          <ac:picMkLst>
            <pc:docMk/>
            <pc:sldMk cId="3759228208" sldId="2134805689"/>
            <ac:picMk id="50" creationId="{7EB9703D-2763-4A10-885F-29B3D0358417}"/>
          </ac:picMkLst>
        </pc:picChg>
      </pc:sldChg>
      <pc:sldChg chg="addSp delSp modSp del mod ord modShow">
        <pc:chgData name="Ankit Mittal | MAQ Software" userId="267f659b-c36c-4dcc-bb75-126cdcef1d93" providerId="ADAL" clId="{B8FE5A31-53AA-469D-A1F6-EF8AE1B98D6D}" dt="2022-01-12T12:25:55.168" v="26365" actId="47"/>
        <pc:sldMkLst>
          <pc:docMk/>
          <pc:sldMk cId="3858624119" sldId="2134805693"/>
        </pc:sldMkLst>
        <pc:spChg chg="mod">
          <ac:chgData name="Ankit Mittal | MAQ Software" userId="267f659b-c36c-4dcc-bb75-126cdcef1d93" providerId="ADAL" clId="{B8FE5A31-53AA-469D-A1F6-EF8AE1B98D6D}" dt="2022-01-08T10:52:45.022" v="20952" actId="14100"/>
          <ac:spMkLst>
            <pc:docMk/>
            <pc:sldMk cId="3858624119" sldId="2134805693"/>
            <ac:spMk id="3" creationId="{74CF0E2B-4F5D-4113-8380-10FCDACBA802}"/>
          </ac:spMkLst>
        </pc:spChg>
        <pc:spChg chg="mod topLvl">
          <ac:chgData name="Ankit Mittal | MAQ Software" userId="267f659b-c36c-4dcc-bb75-126cdcef1d93" providerId="ADAL" clId="{B8FE5A31-53AA-469D-A1F6-EF8AE1B98D6D}" dt="2022-01-07T14:40:57.612" v="11540" actId="1035"/>
          <ac:spMkLst>
            <pc:docMk/>
            <pc:sldMk cId="3858624119" sldId="2134805693"/>
            <ac:spMk id="124" creationId="{7C7BE598-B87D-42D1-827D-9385B0EB13DC}"/>
          </ac:spMkLst>
        </pc:spChg>
        <pc:spChg chg="add mod">
          <ac:chgData name="Ankit Mittal | MAQ Software" userId="267f659b-c36c-4dcc-bb75-126cdcef1d93" providerId="ADAL" clId="{B8FE5A31-53AA-469D-A1F6-EF8AE1B98D6D}" dt="2021-12-28T11:32:38.391" v="2074" actId="208"/>
          <ac:spMkLst>
            <pc:docMk/>
            <pc:sldMk cId="3858624119" sldId="2134805693"/>
            <ac:spMk id="130" creationId="{DF55792E-4BD9-4677-9FA7-0A6744114797}"/>
          </ac:spMkLst>
        </pc:spChg>
        <pc:spChg chg="add mod">
          <ac:chgData name="Ankit Mittal | MAQ Software" userId="267f659b-c36c-4dcc-bb75-126cdcef1d93" providerId="ADAL" clId="{B8FE5A31-53AA-469D-A1F6-EF8AE1B98D6D}" dt="2021-12-28T11:33:19.078" v="2100" actId="1076"/>
          <ac:spMkLst>
            <pc:docMk/>
            <pc:sldMk cId="3858624119" sldId="2134805693"/>
            <ac:spMk id="132" creationId="{BCDC06E8-5481-41B5-93C1-A1F51EA1625F}"/>
          </ac:spMkLst>
        </pc:spChg>
        <pc:spChg chg="mod">
          <ac:chgData name="Ankit Mittal | MAQ Software" userId="267f659b-c36c-4dcc-bb75-126cdcef1d93" providerId="ADAL" clId="{B8FE5A31-53AA-469D-A1F6-EF8AE1B98D6D}" dt="2022-01-07T09:54:20.482" v="7042"/>
          <ac:spMkLst>
            <pc:docMk/>
            <pc:sldMk cId="3858624119" sldId="2134805693"/>
            <ac:spMk id="138" creationId="{C3697415-08C1-4ABB-AC9F-D976CBBD0288}"/>
          </ac:spMkLst>
        </pc:spChg>
        <pc:spChg chg="add del mod">
          <ac:chgData name="Ankit Mittal | MAQ Software" userId="267f659b-c36c-4dcc-bb75-126cdcef1d93" providerId="ADAL" clId="{B8FE5A31-53AA-469D-A1F6-EF8AE1B98D6D}" dt="2022-01-08T11:17:11.708" v="21739" actId="21"/>
          <ac:spMkLst>
            <pc:docMk/>
            <pc:sldMk cId="3858624119" sldId="2134805693"/>
            <ac:spMk id="141" creationId="{3083F3B4-D14C-4970-B4DC-710A9D301A8B}"/>
          </ac:spMkLst>
        </pc:spChg>
        <pc:spChg chg="add del mod">
          <ac:chgData name="Ankit Mittal | MAQ Software" userId="267f659b-c36c-4dcc-bb75-126cdcef1d93" providerId="ADAL" clId="{B8FE5A31-53AA-469D-A1F6-EF8AE1B98D6D}" dt="2022-01-08T11:27:03.859" v="22359" actId="21"/>
          <ac:spMkLst>
            <pc:docMk/>
            <pc:sldMk cId="3858624119" sldId="2134805693"/>
            <ac:spMk id="142" creationId="{DB009B9D-CC8F-4905-9FC6-6B194227934F}"/>
          </ac:spMkLst>
        </pc:spChg>
        <pc:spChg chg="mod topLvl">
          <ac:chgData name="Ankit Mittal | MAQ Software" userId="267f659b-c36c-4dcc-bb75-126cdcef1d93" providerId="ADAL" clId="{B8FE5A31-53AA-469D-A1F6-EF8AE1B98D6D}" dt="2022-01-08T10:23:14.200" v="19966" actId="165"/>
          <ac:spMkLst>
            <pc:docMk/>
            <pc:sldMk cId="3858624119" sldId="2134805693"/>
            <ac:spMk id="205" creationId="{D3DEC2D4-6A58-49B4-B442-3059E37CDFA9}"/>
          </ac:spMkLst>
        </pc:spChg>
        <pc:spChg chg="mod topLvl">
          <ac:chgData name="Ankit Mittal | MAQ Software" userId="267f659b-c36c-4dcc-bb75-126cdcef1d93" providerId="ADAL" clId="{B8FE5A31-53AA-469D-A1F6-EF8AE1B98D6D}" dt="2022-01-08T10:23:14.200" v="19966" actId="165"/>
          <ac:spMkLst>
            <pc:docMk/>
            <pc:sldMk cId="3858624119" sldId="2134805693"/>
            <ac:spMk id="206" creationId="{2191F46E-6330-45B7-AE96-C9612CFC4F4E}"/>
          </ac:spMkLst>
        </pc:spChg>
        <pc:grpChg chg="del">
          <ac:chgData name="Ankit Mittal | MAQ Software" userId="267f659b-c36c-4dcc-bb75-126cdcef1d93" providerId="ADAL" clId="{B8FE5A31-53AA-469D-A1F6-EF8AE1B98D6D}" dt="2022-01-07T14:40:38.808" v="11520" actId="478"/>
          <ac:grpSpMkLst>
            <pc:docMk/>
            <pc:sldMk cId="3858624119" sldId="2134805693"/>
            <ac:grpSpMk id="122" creationId="{B1205ED9-7D1B-45E5-9417-3CB7CCCC539C}"/>
          </ac:grpSpMkLst>
        </pc:grpChg>
        <pc:grpChg chg="add mod">
          <ac:chgData name="Ankit Mittal | MAQ Software" userId="267f659b-c36c-4dcc-bb75-126cdcef1d93" providerId="ADAL" clId="{B8FE5A31-53AA-469D-A1F6-EF8AE1B98D6D}" dt="2022-01-07T09:54:28.714" v="7098" actId="1036"/>
          <ac:grpSpMkLst>
            <pc:docMk/>
            <pc:sldMk cId="3858624119" sldId="2134805693"/>
            <ac:grpSpMk id="134" creationId="{B7FD0B43-006E-4403-A7FB-E00439A7468A}"/>
          </ac:grpSpMkLst>
        </pc:grpChg>
        <pc:grpChg chg="del">
          <ac:chgData name="Ankit Mittal | MAQ Software" userId="267f659b-c36c-4dcc-bb75-126cdcef1d93" providerId="ADAL" clId="{B8FE5A31-53AA-469D-A1F6-EF8AE1B98D6D}" dt="2022-01-08T10:23:14.200" v="19966" actId="165"/>
          <ac:grpSpMkLst>
            <pc:docMk/>
            <pc:sldMk cId="3858624119" sldId="2134805693"/>
            <ac:grpSpMk id="204" creationId="{2F981D1C-7E36-48F2-BC79-DCE90052B785}"/>
          </ac:grpSpMkLst>
        </pc:grpChg>
        <pc:picChg chg="add del mod">
          <ac:chgData name="Ankit Mittal | MAQ Software" userId="267f659b-c36c-4dcc-bb75-126cdcef1d93" providerId="ADAL" clId="{B8FE5A31-53AA-469D-A1F6-EF8AE1B98D6D}" dt="2021-12-28T11:30:34.713" v="2060" actId="478"/>
          <ac:picMkLst>
            <pc:docMk/>
            <pc:sldMk cId="3858624119" sldId="2134805693"/>
            <ac:picMk id="5" creationId="{36B1ADA9-BDB4-4D78-BB69-DA71158A2974}"/>
          </ac:picMkLst>
        </pc:picChg>
        <pc:picChg chg="add mod modCrop">
          <ac:chgData name="Ankit Mittal | MAQ Software" userId="267f659b-c36c-4dcc-bb75-126cdcef1d93" providerId="ADAL" clId="{B8FE5A31-53AA-469D-A1F6-EF8AE1B98D6D}" dt="2021-12-28T11:33:23.929" v="2101" actId="1076"/>
          <ac:picMkLst>
            <pc:docMk/>
            <pc:sldMk cId="3858624119" sldId="2134805693"/>
            <ac:picMk id="14" creationId="{3DB8BFC2-926D-43DE-95B8-72FB8CAB463D}"/>
          </ac:picMkLst>
        </pc:picChg>
        <pc:picChg chg="del">
          <ac:chgData name="Ankit Mittal | MAQ Software" userId="267f659b-c36c-4dcc-bb75-126cdcef1d93" providerId="ADAL" clId="{B8FE5A31-53AA-469D-A1F6-EF8AE1B98D6D}" dt="2022-01-07T13:05:12.276" v="8334" actId="478"/>
          <ac:picMkLst>
            <pc:docMk/>
            <pc:sldMk cId="3858624119" sldId="2134805693"/>
            <ac:picMk id="46" creationId="{8F8EFB41-140A-48BF-AFF4-F5B043B0A56F}"/>
          </ac:picMkLst>
        </pc:picChg>
        <pc:picChg chg="del topLvl">
          <ac:chgData name="Ankit Mittal | MAQ Software" userId="267f659b-c36c-4dcc-bb75-126cdcef1d93" providerId="ADAL" clId="{B8FE5A31-53AA-469D-A1F6-EF8AE1B98D6D}" dt="2022-01-07T14:40:38.808" v="11520" actId="478"/>
          <ac:picMkLst>
            <pc:docMk/>
            <pc:sldMk cId="3858624119" sldId="2134805693"/>
            <ac:picMk id="123" creationId="{80E313F4-31AA-4910-8F45-F0ED741E095D}"/>
          </ac:picMkLst>
        </pc:picChg>
        <pc:picChg chg="mod">
          <ac:chgData name="Ankit Mittal | MAQ Software" userId="267f659b-c36c-4dcc-bb75-126cdcef1d93" providerId="ADAL" clId="{B8FE5A31-53AA-469D-A1F6-EF8AE1B98D6D}" dt="2022-01-07T09:54:20.482" v="7042"/>
          <ac:picMkLst>
            <pc:docMk/>
            <pc:sldMk cId="3858624119" sldId="2134805693"/>
            <ac:picMk id="136" creationId="{23A004A4-4823-4B9A-9871-7603B3474CE5}"/>
          </ac:picMkLst>
        </pc:picChg>
        <pc:picChg chg="add mod">
          <ac:chgData name="Ankit Mittal | MAQ Software" userId="267f659b-c36c-4dcc-bb75-126cdcef1d93" providerId="ADAL" clId="{B8FE5A31-53AA-469D-A1F6-EF8AE1B98D6D}" dt="2022-01-07T13:05:23.015" v="8341" actId="1037"/>
          <ac:picMkLst>
            <pc:docMk/>
            <pc:sldMk cId="3858624119" sldId="2134805693"/>
            <ac:picMk id="139" creationId="{1FA1E237-8BF1-498A-9CAF-410BBCC4D1C6}"/>
          </ac:picMkLst>
        </pc:picChg>
        <pc:picChg chg="add mod">
          <ac:chgData name="Ankit Mittal | MAQ Software" userId="267f659b-c36c-4dcc-bb75-126cdcef1d93" providerId="ADAL" clId="{B8FE5A31-53AA-469D-A1F6-EF8AE1B98D6D}" dt="2022-01-07T14:40:48.393" v="11526" actId="1076"/>
          <ac:picMkLst>
            <pc:docMk/>
            <pc:sldMk cId="3858624119" sldId="2134805693"/>
            <ac:picMk id="140" creationId="{BBD10DE8-3A8B-4DDF-8DCB-80A1CA6B8D21}"/>
          </ac:picMkLst>
        </pc:picChg>
      </pc:sldChg>
      <pc:sldChg chg="del">
        <pc:chgData name="Ankit Mittal | MAQ Software" userId="267f659b-c36c-4dcc-bb75-126cdcef1d93" providerId="ADAL" clId="{B8FE5A31-53AA-469D-A1F6-EF8AE1B98D6D}" dt="2022-01-06T14:43:01.704" v="3541" actId="47"/>
        <pc:sldMkLst>
          <pc:docMk/>
          <pc:sldMk cId="3508593788" sldId="2134805695"/>
        </pc:sldMkLst>
      </pc:sldChg>
      <pc:sldChg chg="del">
        <pc:chgData name="Ankit Mittal | MAQ Software" userId="267f659b-c36c-4dcc-bb75-126cdcef1d93" providerId="ADAL" clId="{B8FE5A31-53AA-469D-A1F6-EF8AE1B98D6D}" dt="2022-01-12T12:25:55.168" v="26365" actId="47"/>
        <pc:sldMkLst>
          <pc:docMk/>
          <pc:sldMk cId="621312579" sldId="2134805696"/>
        </pc:sldMkLst>
      </pc:sldChg>
      <pc:sldChg chg="addSp delSp modSp mod">
        <pc:chgData name="Ankit Mittal | MAQ Software" userId="267f659b-c36c-4dcc-bb75-126cdcef1d93" providerId="ADAL" clId="{B8FE5A31-53AA-469D-A1F6-EF8AE1B98D6D}" dt="2022-01-07T17:51:15.518" v="14601" actId="14100"/>
        <pc:sldMkLst>
          <pc:docMk/>
          <pc:sldMk cId="3782448757" sldId="2134805697"/>
        </pc:sldMkLst>
        <pc:spChg chg="add del mod">
          <ac:chgData name="Ankit Mittal | MAQ Software" userId="267f659b-c36c-4dcc-bb75-126cdcef1d93" providerId="ADAL" clId="{B8FE5A31-53AA-469D-A1F6-EF8AE1B98D6D}" dt="2022-01-07T13:49:34.100" v="9730" actId="478"/>
          <ac:spMkLst>
            <pc:docMk/>
            <pc:sldMk cId="3782448757" sldId="2134805697"/>
            <ac:spMk id="2" creationId="{8C7A6D49-4ED2-462C-9C42-2607031A4741}"/>
          </ac:spMkLst>
        </pc:spChg>
        <pc:spChg chg="add mod">
          <ac:chgData name="Ankit Mittal | MAQ Software" userId="267f659b-c36c-4dcc-bb75-126cdcef1d93" providerId="ADAL" clId="{B8FE5A31-53AA-469D-A1F6-EF8AE1B98D6D}" dt="2022-01-07T13:51:06.919" v="9739" actId="208"/>
          <ac:spMkLst>
            <pc:docMk/>
            <pc:sldMk cId="3782448757" sldId="2134805697"/>
            <ac:spMk id="5" creationId="{31FFB261-FD56-4E38-89BE-DBBD14F54EB4}"/>
          </ac:spMkLst>
        </pc:spChg>
        <pc:spChg chg="add mod ord">
          <ac:chgData name="Ankit Mittal | MAQ Software" userId="267f659b-c36c-4dcc-bb75-126cdcef1d93" providerId="ADAL" clId="{B8FE5A31-53AA-469D-A1F6-EF8AE1B98D6D}" dt="2022-01-07T13:52:28.144" v="9789" actId="1038"/>
          <ac:spMkLst>
            <pc:docMk/>
            <pc:sldMk cId="3782448757" sldId="2134805697"/>
            <ac:spMk id="6" creationId="{F41EC91E-7681-4F67-B643-79C5AF6805FF}"/>
          </ac:spMkLst>
        </pc:spChg>
        <pc:spChg chg="add mod">
          <ac:chgData name="Ankit Mittal | MAQ Software" userId="267f659b-c36c-4dcc-bb75-126cdcef1d93" providerId="ADAL" clId="{B8FE5A31-53AA-469D-A1F6-EF8AE1B98D6D}" dt="2022-01-07T13:52:12.497" v="9777" actId="208"/>
          <ac:spMkLst>
            <pc:docMk/>
            <pc:sldMk cId="3782448757" sldId="2134805697"/>
            <ac:spMk id="8" creationId="{1A86DCDB-093E-404C-A76A-371707F61500}"/>
          </ac:spMkLst>
        </pc:spChg>
        <pc:spChg chg="add mod ord">
          <ac:chgData name="Ankit Mittal | MAQ Software" userId="267f659b-c36c-4dcc-bb75-126cdcef1d93" providerId="ADAL" clId="{B8FE5A31-53AA-469D-A1F6-EF8AE1B98D6D}" dt="2022-01-07T15:26:33.500" v="13274" actId="1076"/>
          <ac:spMkLst>
            <pc:docMk/>
            <pc:sldMk cId="3782448757" sldId="2134805697"/>
            <ac:spMk id="9" creationId="{42B76533-2793-4EE7-95E9-D89F40E65C0F}"/>
          </ac:spMkLst>
        </pc:spChg>
        <pc:spChg chg="add mod">
          <ac:chgData name="Ankit Mittal | MAQ Software" userId="267f659b-c36c-4dcc-bb75-126cdcef1d93" providerId="ADAL" clId="{B8FE5A31-53AA-469D-A1F6-EF8AE1B98D6D}" dt="2022-01-07T17:51:03.099" v="14595" actId="1076"/>
          <ac:spMkLst>
            <pc:docMk/>
            <pc:sldMk cId="3782448757" sldId="2134805697"/>
            <ac:spMk id="10" creationId="{5A172DF2-6369-4C7F-A1B2-FFD4C4E9C870}"/>
          </ac:spMkLst>
        </pc:spChg>
        <pc:spChg chg="add del mod ord">
          <ac:chgData name="Ankit Mittal | MAQ Software" userId="267f659b-c36c-4dcc-bb75-126cdcef1d93" providerId="ADAL" clId="{B8FE5A31-53AA-469D-A1F6-EF8AE1B98D6D}" dt="2022-01-07T15:21:41.105" v="13082" actId="478"/>
          <ac:spMkLst>
            <pc:docMk/>
            <pc:sldMk cId="3782448757" sldId="2134805697"/>
            <ac:spMk id="11" creationId="{A5AA4743-C3B7-4994-93DC-62F2CEF1BD4C}"/>
          </ac:spMkLst>
        </pc:spChg>
        <pc:spChg chg="add mod">
          <ac:chgData name="Ankit Mittal | MAQ Software" userId="267f659b-c36c-4dcc-bb75-126cdcef1d93" providerId="ADAL" clId="{B8FE5A31-53AA-469D-A1F6-EF8AE1B98D6D}" dt="2022-01-07T13:54:36.816" v="9863" actId="208"/>
          <ac:spMkLst>
            <pc:docMk/>
            <pc:sldMk cId="3782448757" sldId="2134805697"/>
            <ac:spMk id="12" creationId="{76BC16F9-D7A4-4AF4-96A6-69A6BCA17C58}"/>
          </ac:spMkLst>
        </pc:spChg>
        <pc:spChg chg="add mod">
          <ac:chgData name="Ankit Mittal | MAQ Software" userId="267f659b-c36c-4dcc-bb75-126cdcef1d93" providerId="ADAL" clId="{B8FE5A31-53AA-469D-A1F6-EF8AE1B98D6D}" dt="2022-01-07T15:21:11.361" v="13076" actId="1037"/>
          <ac:spMkLst>
            <pc:docMk/>
            <pc:sldMk cId="3782448757" sldId="2134805697"/>
            <ac:spMk id="13" creationId="{04775D93-15F2-43BD-BB4B-E9CA4F68EA2F}"/>
          </ac:spMkLst>
        </pc:spChg>
        <pc:spChg chg="add mod">
          <ac:chgData name="Ankit Mittal | MAQ Software" userId="267f659b-c36c-4dcc-bb75-126cdcef1d93" providerId="ADAL" clId="{B8FE5A31-53AA-469D-A1F6-EF8AE1B98D6D}" dt="2022-01-07T13:55:52.087" v="9887" actId="14100"/>
          <ac:spMkLst>
            <pc:docMk/>
            <pc:sldMk cId="3782448757" sldId="2134805697"/>
            <ac:spMk id="14" creationId="{363C7977-1959-4EC8-A355-880AD6A6A842}"/>
          </ac:spMkLst>
        </pc:spChg>
        <pc:spChg chg="add mod">
          <ac:chgData name="Ankit Mittal | MAQ Software" userId="267f659b-c36c-4dcc-bb75-126cdcef1d93" providerId="ADAL" clId="{B8FE5A31-53AA-469D-A1F6-EF8AE1B98D6D}" dt="2022-01-07T13:56:39.960" v="9943" actId="1037"/>
          <ac:spMkLst>
            <pc:docMk/>
            <pc:sldMk cId="3782448757" sldId="2134805697"/>
            <ac:spMk id="15" creationId="{A32D4947-757A-4DB2-8591-169C70D45438}"/>
          </ac:spMkLst>
        </pc:spChg>
        <pc:spChg chg="add mod ord">
          <ac:chgData name="Ankit Mittal | MAQ Software" userId="267f659b-c36c-4dcc-bb75-126cdcef1d93" providerId="ADAL" clId="{B8FE5A31-53AA-469D-A1F6-EF8AE1B98D6D}" dt="2022-01-07T13:59:28.855" v="9979" actId="1076"/>
          <ac:spMkLst>
            <pc:docMk/>
            <pc:sldMk cId="3782448757" sldId="2134805697"/>
            <ac:spMk id="16" creationId="{F102D558-0A00-4D87-894A-3A997ED317A7}"/>
          </ac:spMkLst>
        </pc:spChg>
        <pc:spChg chg="add mod">
          <ac:chgData name="Ankit Mittal | MAQ Software" userId="267f659b-c36c-4dcc-bb75-126cdcef1d93" providerId="ADAL" clId="{B8FE5A31-53AA-469D-A1F6-EF8AE1B98D6D}" dt="2022-01-07T13:59:01.342" v="9970" actId="14100"/>
          <ac:spMkLst>
            <pc:docMk/>
            <pc:sldMk cId="3782448757" sldId="2134805697"/>
            <ac:spMk id="17" creationId="{F7C7BD0C-6D4D-4C0D-8B3E-74CCC4F636E2}"/>
          </ac:spMkLst>
        </pc:spChg>
        <pc:spChg chg="add mod">
          <ac:chgData name="Ankit Mittal | MAQ Software" userId="267f659b-c36c-4dcc-bb75-126cdcef1d93" providerId="ADAL" clId="{B8FE5A31-53AA-469D-A1F6-EF8AE1B98D6D}" dt="2022-01-07T15:21:59.300" v="13087" actId="1076"/>
          <ac:spMkLst>
            <pc:docMk/>
            <pc:sldMk cId="3782448757" sldId="2134805697"/>
            <ac:spMk id="18" creationId="{B8F81175-0856-4172-A50B-8092E574C5CB}"/>
          </ac:spMkLst>
        </pc:spChg>
        <pc:spChg chg="add del">
          <ac:chgData name="Ankit Mittal | MAQ Software" userId="267f659b-c36c-4dcc-bb75-126cdcef1d93" providerId="ADAL" clId="{B8FE5A31-53AA-469D-A1F6-EF8AE1B98D6D}" dt="2022-01-07T15:22:19.947" v="13090" actId="478"/>
          <ac:spMkLst>
            <pc:docMk/>
            <pc:sldMk cId="3782448757" sldId="2134805697"/>
            <ac:spMk id="19" creationId="{90D6E6D7-4282-471D-82FE-E4D092B71876}"/>
          </ac:spMkLst>
        </pc:spChg>
        <pc:spChg chg="add del mod">
          <ac:chgData name="Ankit Mittal | MAQ Software" userId="267f659b-c36c-4dcc-bb75-126cdcef1d93" providerId="ADAL" clId="{B8FE5A31-53AA-469D-A1F6-EF8AE1B98D6D}" dt="2022-01-07T15:26:50.633" v="13279" actId="478"/>
          <ac:spMkLst>
            <pc:docMk/>
            <pc:sldMk cId="3782448757" sldId="2134805697"/>
            <ac:spMk id="24" creationId="{B9EB446A-5341-4BC4-A90D-280133ACCEC4}"/>
          </ac:spMkLst>
        </pc:spChg>
        <pc:spChg chg="add mod">
          <ac:chgData name="Ankit Mittal | MAQ Software" userId="267f659b-c36c-4dcc-bb75-126cdcef1d93" providerId="ADAL" clId="{B8FE5A31-53AA-469D-A1F6-EF8AE1B98D6D}" dt="2022-01-07T15:27:55.276" v="13310" actId="207"/>
          <ac:spMkLst>
            <pc:docMk/>
            <pc:sldMk cId="3782448757" sldId="2134805697"/>
            <ac:spMk id="25" creationId="{21AD918F-723B-4BB3-861B-03C307FEA805}"/>
          </ac:spMkLst>
        </pc:spChg>
        <pc:spChg chg="add mod">
          <ac:chgData name="Ankit Mittal | MAQ Software" userId="267f659b-c36c-4dcc-bb75-126cdcef1d93" providerId="ADAL" clId="{B8FE5A31-53AA-469D-A1F6-EF8AE1B98D6D}" dt="2022-01-07T15:29:39.622" v="13578" actId="1076"/>
          <ac:spMkLst>
            <pc:docMk/>
            <pc:sldMk cId="3782448757" sldId="2134805697"/>
            <ac:spMk id="26" creationId="{DD3F087E-84E5-4D5D-9944-78C878C92C9E}"/>
          </ac:spMkLst>
        </pc:spChg>
        <pc:spChg chg="add mod">
          <ac:chgData name="Ankit Mittal | MAQ Software" userId="267f659b-c36c-4dcc-bb75-126cdcef1d93" providerId="ADAL" clId="{B8FE5A31-53AA-469D-A1F6-EF8AE1B98D6D}" dt="2022-01-07T15:29:44.932" v="13579" actId="1076"/>
          <ac:spMkLst>
            <pc:docMk/>
            <pc:sldMk cId="3782448757" sldId="2134805697"/>
            <ac:spMk id="27" creationId="{C97ED9B3-1629-4B54-B72E-1EB2C1794D70}"/>
          </ac:spMkLst>
        </pc:spChg>
        <pc:spChg chg="add mod">
          <ac:chgData name="Ankit Mittal | MAQ Software" userId="267f659b-c36c-4dcc-bb75-126cdcef1d93" providerId="ADAL" clId="{B8FE5A31-53AA-469D-A1F6-EF8AE1B98D6D}" dt="2022-01-07T17:51:15.518" v="14601" actId="14100"/>
          <ac:spMkLst>
            <pc:docMk/>
            <pc:sldMk cId="3782448757" sldId="2134805697"/>
            <ac:spMk id="28" creationId="{75649FDD-2B20-4075-8C43-276CCB6AEF13}"/>
          </ac:spMkLst>
        </pc:spChg>
        <pc:picChg chg="add mod ord">
          <ac:chgData name="Ankit Mittal | MAQ Software" userId="267f659b-c36c-4dcc-bb75-126cdcef1d93" providerId="ADAL" clId="{B8FE5A31-53AA-469D-A1F6-EF8AE1B98D6D}" dt="2022-01-07T13:52:34.193" v="9802" actId="1038"/>
          <ac:picMkLst>
            <pc:docMk/>
            <pc:sldMk cId="3782448757" sldId="2134805697"/>
            <ac:picMk id="4" creationId="{21E6F0B0-5100-45D5-96BF-0B831B441CE7}"/>
          </ac:picMkLst>
        </pc:picChg>
        <pc:picChg chg="mod">
          <ac:chgData name="Ankit Mittal | MAQ Software" userId="267f659b-c36c-4dcc-bb75-126cdcef1d93" providerId="ADAL" clId="{B8FE5A31-53AA-469D-A1F6-EF8AE1B98D6D}" dt="2022-01-07T15:22:34.471" v="13092" actId="1076"/>
          <ac:picMkLst>
            <pc:docMk/>
            <pc:sldMk cId="3782448757" sldId="2134805697"/>
            <ac:picMk id="7" creationId="{28A50CCE-3F82-4C03-A54B-A37271B60596}"/>
          </ac:picMkLst>
        </pc:picChg>
        <pc:picChg chg="add del">
          <ac:chgData name="Ankit Mittal | MAQ Software" userId="267f659b-c36c-4dcc-bb75-126cdcef1d93" providerId="ADAL" clId="{B8FE5A31-53AA-469D-A1F6-EF8AE1B98D6D}" dt="2022-01-07T15:22:50.026" v="13094" actId="478"/>
          <ac:picMkLst>
            <pc:docMk/>
            <pc:sldMk cId="3782448757" sldId="2134805697"/>
            <ac:picMk id="21" creationId="{E64104DA-1E50-4BB0-8907-B7629D68AEF7}"/>
          </ac:picMkLst>
        </pc:picChg>
        <pc:picChg chg="add mod">
          <ac:chgData name="Ankit Mittal | MAQ Software" userId="267f659b-c36c-4dcc-bb75-126cdcef1d93" providerId="ADAL" clId="{B8FE5A31-53AA-469D-A1F6-EF8AE1B98D6D}" dt="2022-01-07T15:23:05.647" v="13098" actId="14100"/>
          <ac:picMkLst>
            <pc:docMk/>
            <pc:sldMk cId="3782448757" sldId="2134805697"/>
            <ac:picMk id="23" creationId="{C100A651-3F2B-4EAE-A49D-A51821663977}"/>
          </ac:picMkLst>
        </pc:picChg>
      </pc:sldChg>
      <pc:sldChg chg="del">
        <pc:chgData name="Ankit Mittal | MAQ Software" userId="267f659b-c36c-4dcc-bb75-126cdcef1d93" providerId="ADAL" clId="{B8FE5A31-53AA-469D-A1F6-EF8AE1B98D6D}" dt="2022-01-12T12:25:55.168" v="26365" actId="47"/>
        <pc:sldMkLst>
          <pc:docMk/>
          <pc:sldMk cId="3320294055" sldId="2134805698"/>
        </pc:sldMkLst>
      </pc:sldChg>
      <pc:sldChg chg="del">
        <pc:chgData name="Ankit Mittal | MAQ Software" userId="267f659b-c36c-4dcc-bb75-126cdcef1d93" providerId="ADAL" clId="{B8FE5A31-53AA-469D-A1F6-EF8AE1B98D6D}" dt="2022-01-12T12:25:55.168" v="26365" actId="47"/>
        <pc:sldMkLst>
          <pc:docMk/>
          <pc:sldMk cId="199440333" sldId="2134805699"/>
        </pc:sldMkLst>
      </pc:sldChg>
      <pc:sldChg chg="modSp mod">
        <pc:chgData name="Ankit Mittal | MAQ Software" userId="267f659b-c36c-4dcc-bb75-126cdcef1d93" providerId="ADAL" clId="{B8FE5A31-53AA-469D-A1F6-EF8AE1B98D6D}" dt="2021-12-23T09:19:23.249" v="1320" actId="20577"/>
        <pc:sldMkLst>
          <pc:docMk/>
          <pc:sldMk cId="892413565" sldId="2134805700"/>
        </pc:sldMkLst>
        <pc:spChg chg="mod">
          <ac:chgData name="Ankit Mittal | MAQ Software" userId="267f659b-c36c-4dcc-bb75-126cdcef1d93" providerId="ADAL" clId="{B8FE5A31-53AA-469D-A1F6-EF8AE1B98D6D}" dt="2021-12-23T09:19:23.249" v="1320" actId="20577"/>
          <ac:spMkLst>
            <pc:docMk/>
            <pc:sldMk cId="892413565" sldId="2134805700"/>
            <ac:spMk id="3" creationId="{D4753F08-CBF4-468F-8E8B-07B1220A5716}"/>
          </ac:spMkLst>
        </pc:spChg>
      </pc:sldChg>
      <pc:sldChg chg="del">
        <pc:chgData name="Ankit Mittal | MAQ Software" userId="267f659b-c36c-4dcc-bb75-126cdcef1d93" providerId="ADAL" clId="{B8FE5A31-53AA-469D-A1F6-EF8AE1B98D6D}" dt="2022-01-12T12:25:55.168" v="26365" actId="47"/>
        <pc:sldMkLst>
          <pc:docMk/>
          <pc:sldMk cId="3303153707" sldId="2134805701"/>
        </pc:sldMkLst>
      </pc:sldChg>
      <pc:sldChg chg="del">
        <pc:chgData name="Ankit Mittal | MAQ Software" userId="267f659b-c36c-4dcc-bb75-126cdcef1d93" providerId="ADAL" clId="{B8FE5A31-53AA-469D-A1F6-EF8AE1B98D6D}" dt="2022-01-12T12:25:55.168" v="26365" actId="47"/>
        <pc:sldMkLst>
          <pc:docMk/>
          <pc:sldMk cId="3051750883" sldId="2134805703"/>
        </pc:sldMkLst>
      </pc:sldChg>
      <pc:sldChg chg="del">
        <pc:chgData name="Ankit Mittal | MAQ Software" userId="267f659b-c36c-4dcc-bb75-126cdcef1d93" providerId="ADAL" clId="{B8FE5A31-53AA-469D-A1F6-EF8AE1B98D6D}" dt="2022-01-12T12:25:55.168" v="26365" actId="47"/>
        <pc:sldMkLst>
          <pc:docMk/>
          <pc:sldMk cId="1543132645" sldId="2134805704"/>
        </pc:sldMkLst>
      </pc:sldChg>
      <pc:sldChg chg="modSp mod">
        <pc:chgData name="Ankit Mittal | MAQ Software" userId="267f659b-c36c-4dcc-bb75-126cdcef1d93" providerId="ADAL" clId="{B8FE5A31-53AA-469D-A1F6-EF8AE1B98D6D}" dt="2022-01-12T12:29:50.702" v="26420" actId="20577"/>
        <pc:sldMkLst>
          <pc:docMk/>
          <pc:sldMk cId="4192461531" sldId="2134805705"/>
        </pc:sldMkLst>
        <pc:spChg chg="mod">
          <ac:chgData name="Ankit Mittal | MAQ Software" userId="267f659b-c36c-4dcc-bb75-126cdcef1d93" providerId="ADAL" clId="{B8FE5A31-53AA-469D-A1F6-EF8AE1B98D6D}" dt="2022-01-12T12:29:50.702" v="26420" actId="20577"/>
          <ac:spMkLst>
            <pc:docMk/>
            <pc:sldMk cId="4192461531" sldId="2134805705"/>
            <ac:spMk id="3" creationId="{D4753F08-CBF4-468F-8E8B-07B1220A5716}"/>
          </ac:spMkLst>
        </pc:spChg>
      </pc:sldChg>
      <pc:sldChg chg="addSp delSp modSp del mod modCm">
        <pc:chgData name="Ankit Mittal | MAQ Software" userId="267f659b-c36c-4dcc-bb75-126cdcef1d93" providerId="ADAL" clId="{B8FE5A31-53AA-469D-A1F6-EF8AE1B98D6D}" dt="2022-01-07T18:46:33.956" v="14765" actId="47"/>
        <pc:sldMkLst>
          <pc:docMk/>
          <pc:sldMk cId="2951482240" sldId="2134805706"/>
        </pc:sldMkLst>
        <pc:spChg chg="mod">
          <ac:chgData name="Ankit Mittal | MAQ Software" userId="267f659b-c36c-4dcc-bb75-126cdcef1d93" providerId="ADAL" clId="{B8FE5A31-53AA-469D-A1F6-EF8AE1B98D6D}" dt="2021-12-23T09:05:57.594" v="1189" actId="20577"/>
          <ac:spMkLst>
            <pc:docMk/>
            <pc:sldMk cId="2951482240" sldId="2134805706"/>
            <ac:spMk id="21" creationId="{0A59EBE6-E290-4591-B5CA-41E7D8A16CD1}"/>
          </ac:spMkLst>
        </pc:spChg>
        <pc:spChg chg="mod">
          <ac:chgData name="Ankit Mittal | MAQ Software" userId="267f659b-c36c-4dcc-bb75-126cdcef1d93" providerId="ADAL" clId="{B8FE5A31-53AA-469D-A1F6-EF8AE1B98D6D}" dt="2021-12-28T11:34:47.605" v="2102" actId="14100"/>
          <ac:spMkLst>
            <pc:docMk/>
            <pc:sldMk cId="2951482240" sldId="2134805706"/>
            <ac:spMk id="63" creationId="{F9244D4F-7360-4157-98D0-B0C25AAD53A8}"/>
          </ac:spMkLst>
        </pc:spChg>
        <pc:spChg chg="mod">
          <ac:chgData name="Ankit Mittal | MAQ Software" userId="267f659b-c36c-4dcc-bb75-126cdcef1d93" providerId="ADAL" clId="{B8FE5A31-53AA-469D-A1F6-EF8AE1B98D6D}" dt="2022-01-07T16:10:40.252" v="13823" actId="14100"/>
          <ac:spMkLst>
            <pc:docMk/>
            <pc:sldMk cId="2951482240" sldId="2134805706"/>
            <ac:spMk id="64" creationId="{641A3E10-F28B-4F46-9D00-435E5991915A}"/>
          </ac:spMkLst>
        </pc:spChg>
        <pc:spChg chg="add del mod">
          <ac:chgData name="Ankit Mittal | MAQ Software" userId="267f659b-c36c-4dcc-bb75-126cdcef1d93" providerId="ADAL" clId="{B8FE5A31-53AA-469D-A1F6-EF8AE1B98D6D}" dt="2021-12-29T10:17:14.113" v="2328" actId="20577"/>
          <ac:spMkLst>
            <pc:docMk/>
            <pc:sldMk cId="2951482240" sldId="2134805706"/>
            <ac:spMk id="91" creationId="{6A4B70A0-C74A-4E4C-B643-A746C22FDF9E}"/>
          </ac:spMkLst>
        </pc:spChg>
        <pc:spChg chg="mod">
          <ac:chgData name="Ankit Mittal | MAQ Software" userId="267f659b-c36c-4dcc-bb75-126cdcef1d93" providerId="ADAL" clId="{B8FE5A31-53AA-469D-A1F6-EF8AE1B98D6D}" dt="2021-12-23T09:06:36.861" v="1201" actId="20577"/>
          <ac:spMkLst>
            <pc:docMk/>
            <pc:sldMk cId="2951482240" sldId="2134805706"/>
            <ac:spMk id="94" creationId="{DB8C729B-2D71-4A95-B2BD-200B15E27CC1}"/>
          </ac:spMkLst>
        </pc:spChg>
        <pc:spChg chg="mod">
          <ac:chgData name="Ankit Mittal | MAQ Software" userId="267f659b-c36c-4dcc-bb75-126cdcef1d93" providerId="ADAL" clId="{B8FE5A31-53AA-469D-A1F6-EF8AE1B98D6D}" dt="2021-12-29T10:15:36.625" v="2262" actId="1076"/>
          <ac:spMkLst>
            <pc:docMk/>
            <pc:sldMk cId="2951482240" sldId="2134805706"/>
            <ac:spMk id="96" creationId="{D6869085-4083-48C7-AEA9-1FCDE3F0F21F}"/>
          </ac:spMkLst>
        </pc:spChg>
        <pc:spChg chg="mod">
          <ac:chgData name="Ankit Mittal | MAQ Software" userId="267f659b-c36c-4dcc-bb75-126cdcef1d93" providerId="ADAL" clId="{B8FE5A31-53AA-469D-A1F6-EF8AE1B98D6D}" dt="2021-12-23T09:06:40.133" v="1203" actId="20577"/>
          <ac:spMkLst>
            <pc:docMk/>
            <pc:sldMk cId="2951482240" sldId="2134805706"/>
            <ac:spMk id="97" creationId="{5C88DEF2-55EC-4601-B2EB-8CD4FCC460AB}"/>
          </ac:spMkLst>
        </pc:spChg>
        <pc:spChg chg="topLvl">
          <ac:chgData name="Ankit Mittal | MAQ Software" userId="267f659b-c36c-4dcc-bb75-126cdcef1d93" providerId="ADAL" clId="{B8FE5A31-53AA-469D-A1F6-EF8AE1B98D6D}" dt="2021-12-23T09:08:19.237" v="1204" actId="478"/>
          <ac:spMkLst>
            <pc:docMk/>
            <pc:sldMk cId="2951482240" sldId="2134805706"/>
            <ac:spMk id="99" creationId="{5FDC222E-40E3-4AFB-A76A-86B8F371D73E}"/>
          </ac:spMkLst>
        </pc:spChg>
        <pc:spChg chg="del topLvl">
          <ac:chgData name="Ankit Mittal | MAQ Software" userId="267f659b-c36c-4dcc-bb75-126cdcef1d93" providerId="ADAL" clId="{B8FE5A31-53AA-469D-A1F6-EF8AE1B98D6D}" dt="2021-12-23T09:08:19.237" v="1204" actId="478"/>
          <ac:spMkLst>
            <pc:docMk/>
            <pc:sldMk cId="2951482240" sldId="2134805706"/>
            <ac:spMk id="100" creationId="{95C44501-3A7C-4FFE-B324-C6B43F701A26}"/>
          </ac:spMkLst>
        </pc:spChg>
        <pc:spChg chg="add del mod">
          <ac:chgData name="Ankit Mittal | MAQ Software" userId="267f659b-c36c-4dcc-bb75-126cdcef1d93" providerId="ADAL" clId="{B8FE5A31-53AA-469D-A1F6-EF8AE1B98D6D}" dt="2021-12-29T10:17:25.092" v="2332" actId="20577"/>
          <ac:spMkLst>
            <pc:docMk/>
            <pc:sldMk cId="2951482240" sldId="2134805706"/>
            <ac:spMk id="103" creationId="{92A18533-31A9-415A-870A-4DB52821C871}"/>
          </ac:spMkLst>
        </pc:spChg>
        <pc:spChg chg="topLvl">
          <ac:chgData name="Ankit Mittal | MAQ Software" userId="267f659b-c36c-4dcc-bb75-126cdcef1d93" providerId="ADAL" clId="{B8FE5A31-53AA-469D-A1F6-EF8AE1B98D6D}" dt="2021-12-23T09:08:42.357" v="1209" actId="478"/>
          <ac:spMkLst>
            <pc:docMk/>
            <pc:sldMk cId="2951482240" sldId="2134805706"/>
            <ac:spMk id="108" creationId="{0EBFC099-426B-4F82-A3D1-C2A66F9394E0}"/>
          </ac:spMkLst>
        </pc:spChg>
        <pc:spChg chg="del topLvl">
          <ac:chgData name="Ankit Mittal | MAQ Software" userId="267f659b-c36c-4dcc-bb75-126cdcef1d93" providerId="ADAL" clId="{B8FE5A31-53AA-469D-A1F6-EF8AE1B98D6D}" dt="2021-12-23T09:08:42.357" v="1209" actId="478"/>
          <ac:spMkLst>
            <pc:docMk/>
            <pc:sldMk cId="2951482240" sldId="2134805706"/>
            <ac:spMk id="109" creationId="{E7CA3BF9-9B8F-4F42-A976-465332FE5539}"/>
          </ac:spMkLst>
        </pc:spChg>
        <pc:spChg chg="mod">
          <ac:chgData name="Ankit Mittal | MAQ Software" userId="267f659b-c36c-4dcc-bb75-126cdcef1d93" providerId="ADAL" clId="{B8FE5A31-53AA-469D-A1F6-EF8AE1B98D6D}" dt="2021-12-23T09:05:54.400" v="1187" actId="20577"/>
          <ac:spMkLst>
            <pc:docMk/>
            <pc:sldMk cId="2951482240" sldId="2134805706"/>
            <ac:spMk id="117" creationId="{B6989F01-EECF-4ED9-BF51-CD562F432FF9}"/>
          </ac:spMkLst>
        </pc:spChg>
        <pc:spChg chg="mod">
          <ac:chgData name="Ankit Mittal | MAQ Software" userId="267f659b-c36c-4dcc-bb75-126cdcef1d93" providerId="ADAL" clId="{B8FE5A31-53AA-469D-A1F6-EF8AE1B98D6D}" dt="2021-12-29T10:17:53.773" v="2336" actId="20577"/>
          <ac:spMkLst>
            <pc:docMk/>
            <pc:sldMk cId="2951482240" sldId="2134805706"/>
            <ac:spMk id="120" creationId="{C52EC202-C98B-4C3B-973F-4680EEF45096}"/>
          </ac:spMkLst>
        </pc:spChg>
        <pc:spChg chg="mod topLvl">
          <ac:chgData name="Ankit Mittal | MAQ Software" userId="267f659b-c36c-4dcc-bb75-126cdcef1d93" providerId="ADAL" clId="{B8FE5A31-53AA-469D-A1F6-EF8AE1B98D6D}" dt="2021-12-29T10:18:20.332" v="2352" actId="20577"/>
          <ac:spMkLst>
            <pc:docMk/>
            <pc:sldMk cId="2951482240" sldId="2134805706"/>
            <ac:spMk id="122" creationId="{E7BBE517-49EB-401A-9D53-0FC3991D232B}"/>
          </ac:spMkLst>
        </pc:spChg>
        <pc:spChg chg="add mod">
          <ac:chgData name="Ankit Mittal | MAQ Software" userId="267f659b-c36c-4dcc-bb75-126cdcef1d93" providerId="ADAL" clId="{B8FE5A31-53AA-469D-A1F6-EF8AE1B98D6D}" dt="2022-01-07T13:29:15.186" v="9505" actId="1076"/>
          <ac:spMkLst>
            <pc:docMk/>
            <pc:sldMk cId="2951482240" sldId="2134805706"/>
            <ac:spMk id="123" creationId="{64190D75-BC5A-4DB9-89F5-C5357A6CEDFA}"/>
          </ac:spMkLst>
        </pc:spChg>
        <pc:spChg chg="del mod topLvl">
          <ac:chgData name="Ankit Mittal | MAQ Software" userId="267f659b-c36c-4dcc-bb75-126cdcef1d93" providerId="ADAL" clId="{B8FE5A31-53AA-469D-A1F6-EF8AE1B98D6D}" dt="2021-12-29T10:16:56.230" v="2318" actId="478"/>
          <ac:spMkLst>
            <pc:docMk/>
            <pc:sldMk cId="2951482240" sldId="2134805706"/>
            <ac:spMk id="123" creationId="{6D810A65-20F7-413E-8B29-661C1B66470B}"/>
          </ac:spMkLst>
        </pc:spChg>
        <pc:spChg chg="add mod">
          <ac:chgData name="Ankit Mittal | MAQ Software" userId="267f659b-c36c-4dcc-bb75-126cdcef1d93" providerId="ADAL" clId="{B8FE5A31-53AA-469D-A1F6-EF8AE1B98D6D}" dt="2021-12-29T10:17:41.957" v="2334" actId="20577"/>
          <ac:spMkLst>
            <pc:docMk/>
            <pc:sldMk cId="2951482240" sldId="2134805706"/>
            <ac:spMk id="124" creationId="{106B715C-F93B-4D72-9AA0-39456DEA24F4}"/>
          </ac:spMkLst>
        </pc:spChg>
        <pc:spChg chg="mod">
          <ac:chgData name="Ankit Mittal | MAQ Software" userId="267f659b-c36c-4dcc-bb75-126cdcef1d93" providerId="ADAL" clId="{B8FE5A31-53AA-469D-A1F6-EF8AE1B98D6D}" dt="2021-12-23T09:06:01.284" v="1191" actId="20577"/>
          <ac:spMkLst>
            <pc:docMk/>
            <pc:sldMk cId="2951482240" sldId="2134805706"/>
            <ac:spMk id="128" creationId="{BDA0C875-22B5-4CBC-97DF-F58FCD7A439B}"/>
          </ac:spMkLst>
        </pc:spChg>
        <pc:spChg chg="mod">
          <ac:chgData name="Ankit Mittal | MAQ Software" userId="267f659b-c36c-4dcc-bb75-126cdcef1d93" providerId="ADAL" clId="{B8FE5A31-53AA-469D-A1F6-EF8AE1B98D6D}" dt="2021-12-23T09:06:31.136" v="1199" actId="20577"/>
          <ac:spMkLst>
            <pc:docMk/>
            <pc:sldMk cId="2951482240" sldId="2134805706"/>
            <ac:spMk id="177" creationId="{3CBC4810-1747-4DE3-BCE0-E91D9D9396D0}"/>
          </ac:spMkLst>
        </pc:spChg>
        <pc:spChg chg="mod">
          <ac:chgData name="Ankit Mittal | MAQ Software" userId="267f659b-c36c-4dcc-bb75-126cdcef1d93" providerId="ADAL" clId="{B8FE5A31-53AA-469D-A1F6-EF8AE1B98D6D}" dt="2021-12-23T09:06:27.470" v="1197" actId="20577"/>
          <ac:spMkLst>
            <pc:docMk/>
            <pc:sldMk cId="2951482240" sldId="2134805706"/>
            <ac:spMk id="189" creationId="{22C4155A-D27B-42EF-AD7F-300E1FA887AC}"/>
          </ac:spMkLst>
        </pc:spChg>
        <pc:spChg chg="mod">
          <ac:chgData name="Ankit Mittal | MAQ Software" userId="267f659b-c36c-4dcc-bb75-126cdcef1d93" providerId="ADAL" clId="{B8FE5A31-53AA-469D-A1F6-EF8AE1B98D6D}" dt="2021-12-29T10:17:58.139" v="2338" actId="20577"/>
          <ac:spMkLst>
            <pc:docMk/>
            <pc:sldMk cId="2951482240" sldId="2134805706"/>
            <ac:spMk id="1065" creationId="{AC9DB3E1-32AC-4580-99AE-5A56AF108303}"/>
          </ac:spMkLst>
        </pc:spChg>
        <pc:spChg chg="mod">
          <ac:chgData name="Ankit Mittal | MAQ Software" userId="267f659b-c36c-4dcc-bb75-126cdcef1d93" providerId="ADAL" clId="{B8FE5A31-53AA-469D-A1F6-EF8AE1B98D6D}" dt="2021-12-29T10:18:02.067" v="2340" actId="20577"/>
          <ac:spMkLst>
            <pc:docMk/>
            <pc:sldMk cId="2951482240" sldId="2134805706"/>
            <ac:spMk id="1066" creationId="{CBFC6051-7FD8-421D-9FCB-0C4BF0C6581F}"/>
          </ac:spMkLst>
        </pc:spChg>
        <pc:grpChg chg="mod">
          <ac:chgData name="Ankit Mittal | MAQ Software" userId="267f659b-c36c-4dcc-bb75-126cdcef1d93" providerId="ADAL" clId="{B8FE5A31-53AA-469D-A1F6-EF8AE1B98D6D}" dt="2021-12-28T11:35:23.808" v="2128" actId="1035"/>
          <ac:grpSpMkLst>
            <pc:docMk/>
            <pc:sldMk cId="2951482240" sldId="2134805706"/>
            <ac:grpSpMk id="65" creationId="{7929D2EF-8395-430D-83D8-B49D956085D6}"/>
          </ac:grpSpMkLst>
        </pc:grpChg>
        <pc:grpChg chg="del mod">
          <ac:chgData name="Ankit Mittal | MAQ Software" userId="267f659b-c36c-4dcc-bb75-126cdcef1d93" providerId="ADAL" clId="{B8FE5A31-53AA-469D-A1F6-EF8AE1B98D6D}" dt="2022-01-07T14:49:36.436" v="11567" actId="478"/>
          <ac:grpSpMkLst>
            <pc:docMk/>
            <pc:sldMk cId="2951482240" sldId="2134805706"/>
            <ac:grpSpMk id="82" creationId="{65978B8D-FE84-4F70-B4F2-CAAC8693F798}"/>
          </ac:grpSpMkLst>
        </pc:grpChg>
        <pc:grpChg chg="mod">
          <ac:chgData name="Ankit Mittal | MAQ Software" userId="267f659b-c36c-4dcc-bb75-126cdcef1d93" providerId="ADAL" clId="{B8FE5A31-53AA-469D-A1F6-EF8AE1B98D6D}" dt="2021-12-29T10:15:41.056" v="2263" actId="1076"/>
          <ac:grpSpMkLst>
            <pc:docMk/>
            <pc:sldMk cId="2951482240" sldId="2134805706"/>
            <ac:grpSpMk id="95" creationId="{91181588-A27A-417B-8FD6-E80A8ED44237}"/>
          </ac:grpSpMkLst>
        </pc:grpChg>
        <pc:grpChg chg="del">
          <ac:chgData name="Ankit Mittal | MAQ Software" userId="267f659b-c36c-4dcc-bb75-126cdcef1d93" providerId="ADAL" clId="{B8FE5A31-53AA-469D-A1F6-EF8AE1B98D6D}" dt="2021-12-23T09:08:19.237" v="1204" actId="478"/>
          <ac:grpSpMkLst>
            <pc:docMk/>
            <pc:sldMk cId="2951482240" sldId="2134805706"/>
            <ac:grpSpMk id="98" creationId="{554B81AA-890C-4F5D-8E2D-5DAF403646E5}"/>
          </ac:grpSpMkLst>
        </pc:grpChg>
        <pc:grpChg chg="del">
          <ac:chgData name="Ankit Mittal | MAQ Software" userId="267f659b-c36c-4dcc-bb75-126cdcef1d93" providerId="ADAL" clId="{B8FE5A31-53AA-469D-A1F6-EF8AE1B98D6D}" dt="2021-12-23T09:08:42.357" v="1209" actId="478"/>
          <ac:grpSpMkLst>
            <pc:docMk/>
            <pc:sldMk cId="2951482240" sldId="2134805706"/>
            <ac:grpSpMk id="107" creationId="{48143634-19A2-4D85-A199-61D22D0CCE1D}"/>
          </ac:grpSpMkLst>
        </pc:grpChg>
        <pc:grpChg chg="add del mod">
          <ac:chgData name="Ankit Mittal | MAQ Software" userId="267f659b-c36c-4dcc-bb75-126cdcef1d93" providerId="ADAL" clId="{B8FE5A31-53AA-469D-A1F6-EF8AE1B98D6D}" dt="2021-12-29T10:16:56.230" v="2318" actId="478"/>
          <ac:grpSpMkLst>
            <pc:docMk/>
            <pc:sldMk cId="2951482240" sldId="2134805706"/>
            <ac:grpSpMk id="118" creationId="{AA2840CF-8716-47AA-BFE0-3B3B0CFC7B35}"/>
          </ac:grpSpMkLst>
        </pc:grpChg>
        <pc:picChg chg="add del mod">
          <ac:chgData name="Ankit Mittal | MAQ Software" userId="267f659b-c36c-4dcc-bb75-126cdcef1d93" providerId="ADAL" clId="{B8FE5A31-53AA-469D-A1F6-EF8AE1B98D6D}" dt="2021-12-29T10:12:52.194" v="2170" actId="478"/>
          <ac:picMkLst>
            <pc:docMk/>
            <pc:sldMk cId="2951482240" sldId="2134805706"/>
            <ac:picMk id="7" creationId="{A28B6AD4-95B4-4F40-A8C2-73AFBF6FE34E}"/>
          </ac:picMkLst>
        </pc:picChg>
        <pc:picChg chg="add mod modCrop">
          <ac:chgData name="Ankit Mittal | MAQ Software" userId="267f659b-c36c-4dcc-bb75-126cdcef1d93" providerId="ADAL" clId="{B8FE5A31-53AA-469D-A1F6-EF8AE1B98D6D}" dt="2021-12-29T10:15:00.356" v="2212" actId="1076"/>
          <ac:picMkLst>
            <pc:docMk/>
            <pc:sldMk cId="2951482240" sldId="2134805706"/>
            <ac:picMk id="10" creationId="{5544F23B-ED2C-412A-AED9-1F4E1345CD0B}"/>
          </ac:picMkLst>
        </pc:picChg>
        <pc:picChg chg="del">
          <ac:chgData name="Ankit Mittal | MAQ Software" userId="267f659b-c36c-4dcc-bb75-126cdcef1d93" providerId="ADAL" clId="{B8FE5A31-53AA-469D-A1F6-EF8AE1B98D6D}" dt="2022-01-07T14:50:31.845" v="11568" actId="478"/>
          <ac:picMkLst>
            <pc:docMk/>
            <pc:sldMk cId="2951482240" sldId="2134805706"/>
            <ac:picMk id="58" creationId="{5AD35B7F-095E-4AE4-9FD9-86610F3D6548}"/>
          </ac:picMkLst>
        </pc:picChg>
        <pc:picChg chg="add mod">
          <ac:chgData name="Ankit Mittal | MAQ Software" userId="267f659b-c36c-4dcc-bb75-126cdcef1d93" providerId="ADAL" clId="{B8FE5A31-53AA-469D-A1F6-EF8AE1B98D6D}" dt="2022-01-07T13:29:11.253" v="9504" actId="1035"/>
          <ac:picMkLst>
            <pc:docMk/>
            <pc:sldMk cId="2951482240" sldId="2134805706"/>
            <ac:picMk id="118" creationId="{697A19B7-8593-49D8-9210-5F9B486CDAB7}"/>
          </ac:picMkLst>
        </pc:picChg>
        <pc:picChg chg="add mod">
          <ac:chgData name="Ankit Mittal | MAQ Software" userId="267f659b-c36c-4dcc-bb75-126cdcef1d93" providerId="ADAL" clId="{B8FE5A31-53AA-469D-A1F6-EF8AE1B98D6D}" dt="2022-01-07T14:50:46.990" v="11572" actId="1076"/>
          <ac:picMkLst>
            <pc:docMk/>
            <pc:sldMk cId="2951482240" sldId="2134805706"/>
            <ac:picMk id="129" creationId="{BBA4DB4E-0335-4DDE-A04B-BBBE09A77EC2}"/>
          </ac:picMkLst>
        </pc:picChg>
        <pc:cxnChg chg="add del mod">
          <ac:chgData name="Ankit Mittal | MAQ Software" userId="267f659b-c36c-4dcc-bb75-126cdcef1d93" providerId="ADAL" clId="{B8FE5A31-53AA-469D-A1F6-EF8AE1B98D6D}" dt="2021-12-29T10:09:34.637" v="2159"/>
          <ac:cxnSpMkLst>
            <pc:docMk/>
            <pc:sldMk cId="2951482240" sldId="2134805706"/>
            <ac:cxnSpMk id="98" creationId="{3B07B900-9D62-4FFD-9EC3-045466758BA7}"/>
          </ac:cxnSpMkLst>
        </pc:cxnChg>
        <pc:cxnChg chg="add mod">
          <ac:chgData name="Ankit Mittal | MAQ Software" userId="267f659b-c36c-4dcc-bb75-126cdcef1d93" providerId="ADAL" clId="{B8FE5A31-53AA-469D-A1F6-EF8AE1B98D6D}" dt="2021-12-29T10:14:42.792" v="2194" actId="14100"/>
          <ac:cxnSpMkLst>
            <pc:docMk/>
            <pc:sldMk cId="2951482240" sldId="2134805706"/>
            <ac:cxnSpMk id="98" creationId="{F5790352-DBC2-4FB4-BD7C-CDE2CF4EB76B}"/>
          </ac:cxnSpMkLst>
        </pc:cxnChg>
        <pc:cxnChg chg="add del mod">
          <ac:chgData name="Ankit Mittal | MAQ Software" userId="267f659b-c36c-4dcc-bb75-126cdcef1d93" providerId="ADAL" clId="{B8FE5A31-53AA-469D-A1F6-EF8AE1B98D6D}" dt="2021-12-29T10:09:31.900" v="2152"/>
          <ac:cxnSpMkLst>
            <pc:docMk/>
            <pc:sldMk cId="2951482240" sldId="2134805706"/>
            <ac:cxnSpMk id="100" creationId="{9F4504DE-1316-4122-823C-6185F6E497A3}"/>
          </ac:cxnSpMkLst>
        </pc:cxnChg>
        <pc:cxnChg chg="add mod">
          <ac:chgData name="Ankit Mittal | MAQ Software" userId="267f659b-c36c-4dcc-bb75-126cdcef1d93" providerId="ADAL" clId="{B8FE5A31-53AA-469D-A1F6-EF8AE1B98D6D}" dt="2021-12-29T10:15:53.790" v="2267" actId="14100"/>
          <ac:cxnSpMkLst>
            <pc:docMk/>
            <pc:sldMk cId="2951482240" sldId="2134805706"/>
            <ac:cxnSpMk id="100" creationId="{F9AFF3AB-4586-4AB7-81CD-3065D7F070C4}"/>
          </ac:cxnSpMkLst>
        </pc:cxnChg>
        <pc:cxnChg chg="add del mod">
          <ac:chgData name="Ankit Mittal | MAQ Software" userId="267f659b-c36c-4dcc-bb75-126cdcef1d93" providerId="ADAL" clId="{B8FE5A31-53AA-469D-A1F6-EF8AE1B98D6D}" dt="2021-12-29T10:14:56.006" v="2211" actId="14100"/>
          <ac:cxnSpMkLst>
            <pc:docMk/>
            <pc:sldMk cId="2951482240" sldId="2134805706"/>
            <ac:cxnSpMk id="106" creationId="{38F18F00-ECC9-4C56-8A3F-209CD9884E79}"/>
          </ac:cxnSpMkLst>
        </pc:cxnChg>
        <pc:cxnChg chg="add mod">
          <ac:chgData name="Ankit Mittal | MAQ Software" userId="267f659b-c36c-4dcc-bb75-126cdcef1d93" providerId="ADAL" clId="{B8FE5A31-53AA-469D-A1F6-EF8AE1B98D6D}" dt="2021-12-29T10:16:12.525" v="2274" actId="14100"/>
          <ac:cxnSpMkLst>
            <pc:docMk/>
            <pc:sldMk cId="2951482240" sldId="2134805706"/>
            <ac:cxnSpMk id="107" creationId="{31997AA7-7CFC-40B9-A7DA-7C66FF6EB616}"/>
          </ac:cxnSpMkLst>
        </pc:cxnChg>
        <pc:cxnChg chg="add mod">
          <ac:chgData name="Ankit Mittal | MAQ Software" userId="267f659b-c36c-4dcc-bb75-126cdcef1d93" providerId="ADAL" clId="{B8FE5A31-53AA-469D-A1F6-EF8AE1B98D6D}" dt="2021-12-29T10:16:20.561" v="2277" actId="14100"/>
          <ac:cxnSpMkLst>
            <pc:docMk/>
            <pc:sldMk cId="2951482240" sldId="2134805706"/>
            <ac:cxnSpMk id="109" creationId="{DCF2B8AA-9384-49AE-A56A-C289AC28DCED}"/>
          </ac:cxnSpMkLst>
        </pc:cxnChg>
        <pc:cxnChg chg="mod">
          <ac:chgData name="Ankit Mittal | MAQ Software" userId="267f659b-c36c-4dcc-bb75-126cdcef1d93" providerId="ADAL" clId="{B8FE5A31-53AA-469D-A1F6-EF8AE1B98D6D}" dt="2022-01-07T13:28:38.024" v="9477" actId="14100"/>
          <ac:cxnSpMkLst>
            <pc:docMk/>
            <pc:sldMk cId="2951482240" sldId="2134805706"/>
            <ac:cxnSpMk id="1073" creationId="{7510DC41-DA5C-422E-8064-D6CC30141941}"/>
          </ac:cxnSpMkLst>
        </pc:cxnChg>
      </pc:sldChg>
      <pc:sldChg chg="del">
        <pc:chgData name="Ankit Mittal | MAQ Software" userId="267f659b-c36c-4dcc-bb75-126cdcef1d93" providerId="ADAL" clId="{B8FE5A31-53AA-469D-A1F6-EF8AE1B98D6D}" dt="2022-01-06T14:59:47.825" v="3772" actId="47"/>
        <pc:sldMkLst>
          <pc:docMk/>
          <pc:sldMk cId="3865217712" sldId="2134805707"/>
        </pc:sldMkLst>
      </pc:sldChg>
      <pc:sldChg chg="del">
        <pc:chgData name="Ankit Mittal | MAQ Software" userId="267f659b-c36c-4dcc-bb75-126cdcef1d93" providerId="ADAL" clId="{B8FE5A31-53AA-469D-A1F6-EF8AE1B98D6D}" dt="2022-01-06T14:42:49.846" v="3534" actId="47"/>
        <pc:sldMkLst>
          <pc:docMk/>
          <pc:sldMk cId="1685791343" sldId="2134805708"/>
        </pc:sldMkLst>
      </pc:sldChg>
      <pc:sldChg chg="del">
        <pc:chgData name="Ankit Mittal | MAQ Software" userId="267f659b-c36c-4dcc-bb75-126cdcef1d93" providerId="ADAL" clId="{B8FE5A31-53AA-469D-A1F6-EF8AE1B98D6D}" dt="2022-01-06T14:42:51.226" v="3535" actId="47"/>
        <pc:sldMkLst>
          <pc:docMk/>
          <pc:sldMk cId="2219595602" sldId="2134805709"/>
        </pc:sldMkLst>
      </pc:sldChg>
      <pc:sldChg chg="del">
        <pc:chgData name="Ankit Mittal | MAQ Software" userId="267f659b-c36c-4dcc-bb75-126cdcef1d93" providerId="ADAL" clId="{B8FE5A31-53AA-469D-A1F6-EF8AE1B98D6D}" dt="2022-01-06T14:42:53.058" v="3536" actId="47"/>
        <pc:sldMkLst>
          <pc:docMk/>
          <pc:sldMk cId="1552593225" sldId="2134805710"/>
        </pc:sldMkLst>
      </pc:sldChg>
      <pc:sldChg chg="del">
        <pc:chgData name="Ankit Mittal | MAQ Software" userId="267f659b-c36c-4dcc-bb75-126cdcef1d93" providerId="ADAL" clId="{B8FE5A31-53AA-469D-A1F6-EF8AE1B98D6D}" dt="2022-01-06T14:42:54.798" v="3537" actId="47"/>
        <pc:sldMkLst>
          <pc:docMk/>
          <pc:sldMk cId="601699015" sldId="2134805711"/>
        </pc:sldMkLst>
      </pc:sldChg>
      <pc:sldChg chg="del">
        <pc:chgData name="Ankit Mittal | MAQ Software" userId="267f659b-c36c-4dcc-bb75-126cdcef1d93" providerId="ADAL" clId="{B8FE5A31-53AA-469D-A1F6-EF8AE1B98D6D}" dt="2022-01-06T14:42:57.811" v="3539" actId="47"/>
        <pc:sldMkLst>
          <pc:docMk/>
          <pc:sldMk cId="111107503" sldId="2134805712"/>
        </pc:sldMkLst>
      </pc:sldChg>
      <pc:sldChg chg="del">
        <pc:chgData name="Ankit Mittal | MAQ Software" userId="267f659b-c36c-4dcc-bb75-126cdcef1d93" providerId="ADAL" clId="{B8FE5A31-53AA-469D-A1F6-EF8AE1B98D6D}" dt="2022-01-06T14:42:59.754" v="3540" actId="47"/>
        <pc:sldMkLst>
          <pc:docMk/>
          <pc:sldMk cId="2428331556" sldId="2134805713"/>
        </pc:sldMkLst>
      </pc:sldChg>
      <pc:sldChg chg="del">
        <pc:chgData name="Ankit Mittal | MAQ Software" userId="267f659b-c36c-4dcc-bb75-126cdcef1d93" providerId="ADAL" clId="{B8FE5A31-53AA-469D-A1F6-EF8AE1B98D6D}" dt="2022-01-12T12:25:55.168" v="26365" actId="47"/>
        <pc:sldMkLst>
          <pc:docMk/>
          <pc:sldMk cId="1826110236" sldId="2134805714"/>
        </pc:sldMkLst>
      </pc:sldChg>
      <pc:sldChg chg="del">
        <pc:chgData name="Ankit Mittal | MAQ Software" userId="267f659b-c36c-4dcc-bb75-126cdcef1d93" providerId="ADAL" clId="{B8FE5A31-53AA-469D-A1F6-EF8AE1B98D6D}" dt="2022-01-12T12:25:55.168" v="26365" actId="47"/>
        <pc:sldMkLst>
          <pc:docMk/>
          <pc:sldMk cId="2975368940" sldId="2134805715"/>
        </pc:sldMkLst>
      </pc:sldChg>
      <pc:sldChg chg="addSp delSp modSp mod">
        <pc:chgData name="Ankit Mittal | MAQ Software" userId="267f659b-c36c-4dcc-bb75-126cdcef1d93" providerId="ADAL" clId="{B8FE5A31-53AA-469D-A1F6-EF8AE1B98D6D}" dt="2022-01-12T12:30:11.364" v="26430" actId="20577"/>
        <pc:sldMkLst>
          <pc:docMk/>
          <pc:sldMk cId="1170518272" sldId="2134805716"/>
        </pc:sldMkLst>
        <pc:spChg chg="mod">
          <ac:chgData name="Ankit Mittal | MAQ Software" userId="267f659b-c36c-4dcc-bb75-126cdcef1d93" providerId="ADAL" clId="{B8FE5A31-53AA-469D-A1F6-EF8AE1B98D6D}" dt="2022-01-07T10:44:15.468" v="7538" actId="20577"/>
          <ac:spMkLst>
            <pc:docMk/>
            <pc:sldMk cId="1170518272" sldId="2134805716"/>
            <ac:spMk id="3" creationId="{74CF0E2B-4F5D-4113-8380-10FCDACBA802}"/>
          </ac:spMkLst>
        </pc:spChg>
        <pc:spChg chg="mod">
          <ac:chgData name="Ankit Mittal | MAQ Software" userId="267f659b-c36c-4dcc-bb75-126cdcef1d93" providerId="ADAL" clId="{B8FE5A31-53AA-469D-A1F6-EF8AE1B98D6D}" dt="2021-12-23T14:39:57.346" v="1913" actId="1035"/>
          <ac:spMkLst>
            <pc:docMk/>
            <pc:sldMk cId="1170518272" sldId="2134805716"/>
            <ac:spMk id="10" creationId="{E8AC13B6-FE2F-494C-ACB6-8DD9B26FF550}"/>
          </ac:spMkLst>
        </pc:spChg>
        <pc:spChg chg="mod">
          <ac:chgData name="Ankit Mittal | MAQ Software" userId="267f659b-c36c-4dcc-bb75-126cdcef1d93" providerId="ADAL" clId="{B8FE5A31-53AA-469D-A1F6-EF8AE1B98D6D}" dt="2021-12-23T14:39:57.346" v="1913" actId="1035"/>
          <ac:spMkLst>
            <pc:docMk/>
            <pc:sldMk cId="1170518272" sldId="2134805716"/>
            <ac:spMk id="31" creationId="{E108DA44-4FF9-4A79-B3E4-A679177FB43F}"/>
          </ac:spMkLst>
        </pc:spChg>
        <pc:spChg chg="mod">
          <ac:chgData name="Ankit Mittal | MAQ Software" userId="267f659b-c36c-4dcc-bb75-126cdcef1d93" providerId="ADAL" clId="{B8FE5A31-53AA-469D-A1F6-EF8AE1B98D6D}" dt="2022-01-06T09:09:05.214" v="2696" actId="20577"/>
          <ac:spMkLst>
            <pc:docMk/>
            <pc:sldMk cId="1170518272" sldId="2134805716"/>
            <ac:spMk id="41" creationId="{93D1A81A-55C3-402A-9DA1-91B990A424DE}"/>
          </ac:spMkLst>
        </pc:spChg>
        <pc:spChg chg="mod">
          <ac:chgData name="Ankit Mittal | MAQ Software" userId="267f659b-c36c-4dcc-bb75-126cdcef1d93" providerId="ADAL" clId="{B8FE5A31-53AA-469D-A1F6-EF8AE1B98D6D}" dt="2021-12-23T14:39:57.346" v="1913" actId="1035"/>
          <ac:spMkLst>
            <pc:docMk/>
            <pc:sldMk cId="1170518272" sldId="2134805716"/>
            <ac:spMk id="64" creationId="{44D3A218-6B0F-48E7-99E2-5AE937BD93CB}"/>
          </ac:spMkLst>
        </pc:spChg>
        <pc:spChg chg="mod">
          <ac:chgData name="Ankit Mittal | MAQ Software" userId="267f659b-c36c-4dcc-bb75-126cdcef1d93" providerId="ADAL" clId="{B8FE5A31-53AA-469D-A1F6-EF8AE1B98D6D}" dt="2021-12-23T14:39:57.346" v="1913" actId="1035"/>
          <ac:spMkLst>
            <pc:docMk/>
            <pc:sldMk cId="1170518272" sldId="2134805716"/>
            <ac:spMk id="76" creationId="{E5D90C47-EC33-4E48-994D-BF8B0E33CADB}"/>
          </ac:spMkLst>
        </pc:spChg>
        <pc:spChg chg="mod">
          <ac:chgData name="Ankit Mittal | MAQ Software" userId="267f659b-c36c-4dcc-bb75-126cdcef1d93" providerId="ADAL" clId="{B8FE5A31-53AA-469D-A1F6-EF8AE1B98D6D}" dt="2021-12-23T14:39:57.346" v="1913" actId="1035"/>
          <ac:spMkLst>
            <pc:docMk/>
            <pc:sldMk cId="1170518272" sldId="2134805716"/>
            <ac:spMk id="77" creationId="{8DDA0F36-A8D5-4BD8-9795-FD8D25BD0C59}"/>
          </ac:spMkLst>
        </pc:spChg>
        <pc:spChg chg="mod">
          <ac:chgData name="Ankit Mittal | MAQ Software" userId="267f659b-c36c-4dcc-bb75-126cdcef1d93" providerId="ADAL" clId="{B8FE5A31-53AA-469D-A1F6-EF8AE1B98D6D}" dt="2021-12-23T14:39:57.346" v="1913" actId="1035"/>
          <ac:spMkLst>
            <pc:docMk/>
            <pc:sldMk cId="1170518272" sldId="2134805716"/>
            <ac:spMk id="78" creationId="{AA5183FB-61B2-4C03-9956-EB06C60FF07A}"/>
          </ac:spMkLst>
        </pc:spChg>
        <pc:spChg chg="mod">
          <ac:chgData name="Ankit Mittal | MAQ Software" userId="267f659b-c36c-4dcc-bb75-126cdcef1d93" providerId="ADAL" clId="{B8FE5A31-53AA-469D-A1F6-EF8AE1B98D6D}" dt="2021-12-23T14:39:57.346" v="1913" actId="1035"/>
          <ac:spMkLst>
            <pc:docMk/>
            <pc:sldMk cId="1170518272" sldId="2134805716"/>
            <ac:spMk id="83" creationId="{6BE9C8B0-CB96-4CEE-8ACA-5039B36C3E02}"/>
          </ac:spMkLst>
        </pc:spChg>
        <pc:spChg chg="mod">
          <ac:chgData name="Ankit Mittal | MAQ Software" userId="267f659b-c36c-4dcc-bb75-126cdcef1d93" providerId="ADAL" clId="{B8FE5A31-53AA-469D-A1F6-EF8AE1B98D6D}" dt="2021-12-23T14:39:57.346" v="1913" actId="1035"/>
          <ac:spMkLst>
            <pc:docMk/>
            <pc:sldMk cId="1170518272" sldId="2134805716"/>
            <ac:spMk id="84" creationId="{FF8FF71F-8A7F-42CC-97B8-E87E1CD67110}"/>
          </ac:spMkLst>
        </pc:spChg>
        <pc:spChg chg="mod">
          <ac:chgData name="Ankit Mittal | MAQ Software" userId="267f659b-c36c-4dcc-bb75-126cdcef1d93" providerId="ADAL" clId="{B8FE5A31-53AA-469D-A1F6-EF8AE1B98D6D}" dt="2021-12-23T14:39:57.346" v="1913" actId="1035"/>
          <ac:spMkLst>
            <pc:docMk/>
            <pc:sldMk cId="1170518272" sldId="2134805716"/>
            <ac:spMk id="85" creationId="{AF48BAF5-5D0E-402E-ACBC-052952BC6E88}"/>
          </ac:spMkLst>
        </pc:spChg>
        <pc:spChg chg="mod">
          <ac:chgData name="Ankit Mittal | MAQ Software" userId="267f659b-c36c-4dcc-bb75-126cdcef1d93" providerId="ADAL" clId="{B8FE5A31-53AA-469D-A1F6-EF8AE1B98D6D}" dt="2021-12-23T14:39:57.346" v="1913" actId="1035"/>
          <ac:spMkLst>
            <pc:docMk/>
            <pc:sldMk cId="1170518272" sldId="2134805716"/>
            <ac:spMk id="87" creationId="{DF9E2127-6B2A-4F8A-A382-AC0D968E9C54}"/>
          </ac:spMkLst>
        </pc:spChg>
        <pc:spChg chg="mod">
          <ac:chgData name="Ankit Mittal | MAQ Software" userId="267f659b-c36c-4dcc-bb75-126cdcef1d93" providerId="ADAL" clId="{B8FE5A31-53AA-469D-A1F6-EF8AE1B98D6D}" dt="2021-12-23T14:39:57.346" v="1913" actId="1035"/>
          <ac:spMkLst>
            <pc:docMk/>
            <pc:sldMk cId="1170518272" sldId="2134805716"/>
            <ac:spMk id="89" creationId="{24D816EA-C49D-4018-A287-C9ADBC230D87}"/>
          </ac:spMkLst>
        </pc:spChg>
        <pc:spChg chg="mod">
          <ac:chgData name="Ankit Mittal | MAQ Software" userId="267f659b-c36c-4dcc-bb75-126cdcef1d93" providerId="ADAL" clId="{B8FE5A31-53AA-469D-A1F6-EF8AE1B98D6D}" dt="2021-12-23T14:39:57.346" v="1913" actId="1035"/>
          <ac:spMkLst>
            <pc:docMk/>
            <pc:sldMk cId="1170518272" sldId="2134805716"/>
            <ac:spMk id="90" creationId="{E11895CD-30D6-46A3-88A1-400EDDAC3497}"/>
          </ac:spMkLst>
        </pc:spChg>
        <pc:spChg chg="mod">
          <ac:chgData name="Ankit Mittal | MAQ Software" userId="267f659b-c36c-4dcc-bb75-126cdcef1d93" providerId="ADAL" clId="{B8FE5A31-53AA-469D-A1F6-EF8AE1B98D6D}" dt="2021-12-23T14:41:09.868" v="1920" actId="1076"/>
          <ac:spMkLst>
            <pc:docMk/>
            <pc:sldMk cId="1170518272" sldId="2134805716"/>
            <ac:spMk id="91" creationId="{6B6A2817-E4D8-46A8-8124-0838FE984000}"/>
          </ac:spMkLst>
        </pc:spChg>
        <pc:spChg chg="mod">
          <ac:chgData name="Ankit Mittal | MAQ Software" userId="267f659b-c36c-4dcc-bb75-126cdcef1d93" providerId="ADAL" clId="{B8FE5A31-53AA-469D-A1F6-EF8AE1B98D6D}" dt="2021-12-23T14:39:57.346" v="1913" actId="1035"/>
          <ac:spMkLst>
            <pc:docMk/>
            <pc:sldMk cId="1170518272" sldId="2134805716"/>
            <ac:spMk id="95" creationId="{C0A1CCCF-C425-43AE-9238-EEF51C40022C}"/>
          </ac:spMkLst>
        </pc:spChg>
        <pc:spChg chg="mod">
          <ac:chgData name="Ankit Mittal | MAQ Software" userId="267f659b-c36c-4dcc-bb75-126cdcef1d93" providerId="ADAL" clId="{B8FE5A31-53AA-469D-A1F6-EF8AE1B98D6D}" dt="2021-12-23T14:39:57.346" v="1913" actId="1035"/>
          <ac:spMkLst>
            <pc:docMk/>
            <pc:sldMk cId="1170518272" sldId="2134805716"/>
            <ac:spMk id="96" creationId="{D12312D1-BFE6-4E85-BC6A-B33F6B127CEF}"/>
          </ac:spMkLst>
        </pc:spChg>
        <pc:spChg chg="mod">
          <ac:chgData name="Ankit Mittal | MAQ Software" userId="267f659b-c36c-4dcc-bb75-126cdcef1d93" providerId="ADAL" clId="{B8FE5A31-53AA-469D-A1F6-EF8AE1B98D6D}" dt="2021-12-23T14:39:57.346" v="1913" actId="1035"/>
          <ac:spMkLst>
            <pc:docMk/>
            <pc:sldMk cId="1170518272" sldId="2134805716"/>
            <ac:spMk id="97" creationId="{840CB624-77CB-4529-9770-ABAC6B54AE99}"/>
          </ac:spMkLst>
        </pc:spChg>
        <pc:spChg chg="mod">
          <ac:chgData name="Ankit Mittal | MAQ Software" userId="267f659b-c36c-4dcc-bb75-126cdcef1d93" providerId="ADAL" clId="{B8FE5A31-53AA-469D-A1F6-EF8AE1B98D6D}" dt="2021-12-23T14:39:57.346" v="1913" actId="1035"/>
          <ac:spMkLst>
            <pc:docMk/>
            <pc:sldMk cId="1170518272" sldId="2134805716"/>
            <ac:spMk id="100" creationId="{042B7655-B87E-47BA-8F90-FFAAC6E683F8}"/>
          </ac:spMkLst>
        </pc:spChg>
        <pc:spChg chg="mod">
          <ac:chgData name="Ankit Mittal | MAQ Software" userId="267f659b-c36c-4dcc-bb75-126cdcef1d93" providerId="ADAL" clId="{B8FE5A31-53AA-469D-A1F6-EF8AE1B98D6D}" dt="2021-12-23T14:39:57.346" v="1913" actId="1035"/>
          <ac:spMkLst>
            <pc:docMk/>
            <pc:sldMk cId="1170518272" sldId="2134805716"/>
            <ac:spMk id="101" creationId="{7B6FAD76-CC9F-4FC3-B88D-79F255BFCD1C}"/>
          </ac:spMkLst>
        </pc:spChg>
        <pc:spChg chg="mod">
          <ac:chgData name="Ankit Mittal | MAQ Software" userId="267f659b-c36c-4dcc-bb75-126cdcef1d93" providerId="ADAL" clId="{B8FE5A31-53AA-469D-A1F6-EF8AE1B98D6D}" dt="2021-12-23T14:39:57.346" v="1913" actId="1035"/>
          <ac:spMkLst>
            <pc:docMk/>
            <pc:sldMk cId="1170518272" sldId="2134805716"/>
            <ac:spMk id="103" creationId="{E13EDEF6-8672-411D-9F08-7C14E9B8A0A5}"/>
          </ac:spMkLst>
        </pc:spChg>
        <pc:spChg chg="mod">
          <ac:chgData name="Ankit Mittal | MAQ Software" userId="267f659b-c36c-4dcc-bb75-126cdcef1d93" providerId="ADAL" clId="{B8FE5A31-53AA-469D-A1F6-EF8AE1B98D6D}" dt="2021-12-23T14:39:57.346" v="1913" actId="1035"/>
          <ac:spMkLst>
            <pc:docMk/>
            <pc:sldMk cId="1170518272" sldId="2134805716"/>
            <ac:spMk id="107" creationId="{F419AB1F-A8CE-48CA-B8AC-924ADB7BFA17}"/>
          </ac:spMkLst>
        </pc:spChg>
        <pc:spChg chg="add del mod">
          <ac:chgData name="Ankit Mittal | MAQ Software" userId="267f659b-c36c-4dcc-bb75-126cdcef1d93" providerId="ADAL" clId="{B8FE5A31-53AA-469D-A1F6-EF8AE1B98D6D}" dt="2022-01-06T09:09:54.819" v="2746" actId="20577"/>
          <ac:spMkLst>
            <pc:docMk/>
            <pc:sldMk cId="1170518272" sldId="2134805716"/>
            <ac:spMk id="109" creationId="{452BE126-47D0-41E5-9D0F-43635504DAD4}"/>
          </ac:spMkLst>
        </pc:spChg>
        <pc:spChg chg="mod">
          <ac:chgData name="Ankit Mittal | MAQ Software" userId="267f659b-c36c-4dcc-bb75-126cdcef1d93" providerId="ADAL" clId="{B8FE5A31-53AA-469D-A1F6-EF8AE1B98D6D}" dt="2021-12-23T14:41:03.735" v="1918" actId="1076"/>
          <ac:spMkLst>
            <pc:docMk/>
            <pc:sldMk cId="1170518272" sldId="2134805716"/>
            <ac:spMk id="114" creationId="{DE88CC8A-718E-4FE8-A6B8-491A703FF063}"/>
          </ac:spMkLst>
        </pc:spChg>
        <pc:spChg chg="mod">
          <ac:chgData name="Ankit Mittal | MAQ Software" userId="267f659b-c36c-4dcc-bb75-126cdcef1d93" providerId="ADAL" clId="{B8FE5A31-53AA-469D-A1F6-EF8AE1B98D6D}" dt="2021-12-23T14:41:15.368" v="1921" actId="1076"/>
          <ac:spMkLst>
            <pc:docMk/>
            <pc:sldMk cId="1170518272" sldId="2134805716"/>
            <ac:spMk id="116" creationId="{8DEC7EC7-EAEE-4A7F-9D38-A6B3B83C7A3C}"/>
          </ac:spMkLst>
        </pc:spChg>
        <pc:spChg chg="mod">
          <ac:chgData name="Ankit Mittal | MAQ Software" userId="267f659b-c36c-4dcc-bb75-126cdcef1d93" providerId="ADAL" clId="{B8FE5A31-53AA-469D-A1F6-EF8AE1B98D6D}" dt="2021-12-23T14:39:57.346" v="1913" actId="1035"/>
          <ac:spMkLst>
            <pc:docMk/>
            <pc:sldMk cId="1170518272" sldId="2134805716"/>
            <ac:spMk id="120" creationId="{ACB6DF59-D68C-4C36-8DA4-6D272D239327}"/>
          </ac:spMkLst>
        </pc:spChg>
        <pc:spChg chg="mod">
          <ac:chgData name="Ankit Mittal | MAQ Software" userId="267f659b-c36c-4dcc-bb75-126cdcef1d93" providerId="ADAL" clId="{B8FE5A31-53AA-469D-A1F6-EF8AE1B98D6D}" dt="2021-12-23T14:39:57.346" v="1913" actId="1035"/>
          <ac:spMkLst>
            <pc:docMk/>
            <pc:sldMk cId="1170518272" sldId="2134805716"/>
            <ac:spMk id="122" creationId="{85F4AD79-FF8A-494C-9AF7-18D19B58D581}"/>
          </ac:spMkLst>
        </pc:spChg>
        <pc:spChg chg="mod">
          <ac:chgData name="Ankit Mittal | MAQ Software" userId="267f659b-c36c-4dcc-bb75-126cdcef1d93" providerId="ADAL" clId="{B8FE5A31-53AA-469D-A1F6-EF8AE1B98D6D}" dt="2021-12-23T14:39:57.346" v="1913" actId="1035"/>
          <ac:spMkLst>
            <pc:docMk/>
            <pc:sldMk cId="1170518272" sldId="2134805716"/>
            <ac:spMk id="123" creationId="{1FDF8434-CBF7-425B-8334-8677CC69667F}"/>
          </ac:spMkLst>
        </pc:spChg>
        <pc:spChg chg="mod">
          <ac:chgData name="Ankit Mittal | MAQ Software" userId="267f659b-c36c-4dcc-bb75-126cdcef1d93" providerId="ADAL" clId="{B8FE5A31-53AA-469D-A1F6-EF8AE1B98D6D}" dt="2021-12-23T14:39:57.346" v="1913" actId="1035"/>
          <ac:spMkLst>
            <pc:docMk/>
            <pc:sldMk cId="1170518272" sldId="2134805716"/>
            <ac:spMk id="129" creationId="{0EC139F8-6068-4AA8-9382-CB53C50C7F8D}"/>
          </ac:spMkLst>
        </pc:spChg>
        <pc:spChg chg="mod">
          <ac:chgData name="Ankit Mittal | MAQ Software" userId="267f659b-c36c-4dcc-bb75-126cdcef1d93" providerId="ADAL" clId="{B8FE5A31-53AA-469D-A1F6-EF8AE1B98D6D}" dt="2021-12-23T14:41:07.209" v="1919" actId="1076"/>
          <ac:spMkLst>
            <pc:docMk/>
            <pc:sldMk cId="1170518272" sldId="2134805716"/>
            <ac:spMk id="131" creationId="{7AC22CBF-5E14-48CC-9505-4EA61CC969A3}"/>
          </ac:spMkLst>
        </pc:spChg>
        <pc:spChg chg="mod">
          <ac:chgData name="Ankit Mittal | MAQ Software" userId="267f659b-c36c-4dcc-bb75-126cdcef1d93" providerId="ADAL" clId="{B8FE5A31-53AA-469D-A1F6-EF8AE1B98D6D}" dt="2022-01-06T09:09:28.489" v="2704" actId="20577"/>
          <ac:spMkLst>
            <pc:docMk/>
            <pc:sldMk cId="1170518272" sldId="2134805716"/>
            <ac:spMk id="132" creationId="{1441B79C-EA9B-4119-86E1-FCC5F8BBE250}"/>
          </ac:spMkLst>
        </pc:spChg>
        <pc:spChg chg="mod">
          <ac:chgData name="Ankit Mittal | MAQ Software" userId="267f659b-c36c-4dcc-bb75-126cdcef1d93" providerId="ADAL" clId="{B8FE5A31-53AA-469D-A1F6-EF8AE1B98D6D}" dt="2021-12-23T14:40:58.820" v="1917" actId="1076"/>
          <ac:spMkLst>
            <pc:docMk/>
            <pc:sldMk cId="1170518272" sldId="2134805716"/>
            <ac:spMk id="136" creationId="{35A92D52-0B0E-4EB8-9C9E-B66097CB1668}"/>
          </ac:spMkLst>
        </pc:spChg>
        <pc:spChg chg="mod">
          <ac:chgData name="Ankit Mittal | MAQ Software" userId="267f659b-c36c-4dcc-bb75-126cdcef1d93" providerId="ADAL" clId="{B8FE5A31-53AA-469D-A1F6-EF8AE1B98D6D}" dt="2021-12-23T14:39:57.346" v="1913" actId="1035"/>
          <ac:spMkLst>
            <pc:docMk/>
            <pc:sldMk cId="1170518272" sldId="2134805716"/>
            <ac:spMk id="137" creationId="{5FF13C2B-685D-40A9-A028-368C51917B3F}"/>
          </ac:spMkLst>
        </pc:spChg>
        <pc:spChg chg="add del mod">
          <ac:chgData name="Ankit Mittal | MAQ Software" userId="267f659b-c36c-4dcc-bb75-126cdcef1d93" providerId="ADAL" clId="{B8FE5A31-53AA-469D-A1F6-EF8AE1B98D6D}" dt="2021-12-23T08:57:25.391" v="785" actId="478"/>
          <ac:spMkLst>
            <pc:docMk/>
            <pc:sldMk cId="1170518272" sldId="2134805716"/>
            <ac:spMk id="138" creationId="{1E3C9CB4-E88B-4CEC-8F78-4C8668903F70}"/>
          </ac:spMkLst>
        </pc:spChg>
        <pc:spChg chg="mod">
          <ac:chgData name="Ankit Mittal | MAQ Software" userId="267f659b-c36c-4dcc-bb75-126cdcef1d93" providerId="ADAL" clId="{B8FE5A31-53AA-469D-A1F6-EF8AE1B98D6D}" dt="2021-12-23T14:39:57.346" v="1913" actId="1035"/>
          <ac:spMkLst>
            <pc:docMk/>
            <pc:sldMk cId="1170518272" sldId="2134805716"/>
            <ac:spMk id="139" creationId="{561EBD38-10C6-40DB-9425-CF82C8238E9E}"/>
          </ac:spMkLst>
        </pc:spChg>
        <pc:spChg chg="mod">
          <ac:chgData name="Ankit Mittal | MAQ Software" userId="267f659b-c36c-4dcc-bb75-126cdcef1d93" providerId="ADAL" clId="{B8FE5A31-53AA-469D-A1F6-EF8AE1B98D6D}" dt="2021-12-23T14:39:57.346" v="1913" actId="1035"/>
          <ac:spMkLst>
            <pc:docMk/>
            <pc:sldMk cId="1170518272" sldId="2134805716"/>
            <ac:spMk id="140" creationId="{D1EBBB9E-C957-4172-8D32-0663A6D076C5}"/>
          </ac:spMkLst>
        </pc:spChg>
        <pc:spChg chg="mod">
          <ac:chgData name="Ankit Mittal | MAQ Software" userId="267f659b-c36c-4dcc-bb75-126cdcef1d93" providerId="ADAL" clId="{B8FE5A31-53AA-469D-A1F6-EF8AE1B98D6D}" dt="2021-12-23T14:39:57.346" v="1913" actId="1035"/>
          <ac:spMkLst>
            <pc:docMk/>
            <pc:sldMk cId="1170518272" sldId="2134805716"/>
            <ac:spMk id="143" creationId="{70718B75-3956-45AE-8A85-265457B2F839}"/>
          </ac:spMkLst>
        </pc:spChg>
        <pc:spChg chg="mod">
          <ac:chgData name="Ankit Mittal | MAQ Software" userId="267f659b-c36c-4dcc-bb75-126cdcef1d93" providerId="ADAL" clId="{B8FE5A31-53AA-469D-A1F6-EF8AE1B98D6D}" dt="2021-12-23T14:39:57.346" v="1913" actId="1035"/>
          <ac:spMkLst>
            <pc:docMk/>
            <pc:sldMk cId="1170518272" sldId="2134805716"/>
            <ac:spMk id="144" creationId="{0FB4102C-E741-428D-9483-CC30170598CD}"/>
          </ac:spMkLst>
        </pc:spChg>
        <pc:spChg chg="mod">
          <ac:chgData name="Ankit Mittal | MAQ Software" userId="267f659b-c36c-4dcc-bb75-126cdcef1d93" providerId="ADAL" clId="{B8FE5A31-53AA-469D-A1F6-EF8AE1B98D6D}" dt="2021-12-23T14:39:57.346" v="1913" actId="1035"/>
          <ac:spMkLst>
            <pc:docMk/>
            <pc:sldMk cId="1170518272" sldId="2134805716"/>
            <ac:spMk id="145" creationId="{72146AA0-AF12-42D2-96A0-BB5C63F9DBA8}"/>
          </ac:spMkLst>
        </pc:spChg>
        <pc:spChg chg="mod">
          <ac:chgData name="Ankit Mittal | MAQ Software" userId="267f659b-c36c-4dcc-bb75-126cdcef1d93" providerId="ADAL" clId="{B8FE5A31-53AA-469D-A1F6-EF8AE1B98D6D}" dt="2021-12-23T14:39:57.346" v="1913" actId="1035"/>
          <ac:spMkLst>
            <pc:docMk/>
            <pc:sldMk cId="1170518272" sldId="2134805716"/>
            <ac:spMk id="148" creationId="{ECC78924-B738-402D-A68C-A148B6A16C72}"/>
          </ac:spMkLst>
        </pc:spChg>
        <pc:spChg chg="mod">
          <ac:chgData name="Ankit Mittal | MAQ Software" userId="267f659b-c36c-4dcc-bb75-126cdcef1d93" providerId="ADAL" clId="{B8FE5A31-53AA-469D-A1F6-EF8AE1B98D6D}" dt="2021-12-23T14:39:57.346" v="1913" actId="1035"/>
          <ac:spMkLst>
            <pc:docMk/>
            <pc:sldMk cId="1170518272" sldId="2134805716"/>
            <ac:spMk id="156" creationId="{B6FE6C2F-C543-4E0B-9EE1-9809F0900611}"/>
          </ac:spMkLst>
        </pc:spChg>
        <pc:spChg chg="mod">
          <ac:chgData name="Ankit Mittal | MAQ Software" userId="267f659b-c36c-4dcc-bb75-126cdcef1d93" providerId="ADAL" clId="{B8FE5A31-53AA-469D-A1F6-EF8AE1B98D6D}" dt="2021-12-23T14:39:57.346" v="1913" actId="1035"/>
          <ac:spMkLst>
            <pc:docMk/>
            <pc:sldMk cId="1170518272" sldId="2134805716"/>
            <ac:spMk id="157" creationId="{95A6868D-849F-49DA-8D9B-5F744F0DA6B0}"/>
          </ac:spMkLst>
        </pc:spChg>
        <pc:spChg chg="mod">
          <ac:chgData name="Ankit Mittal | MAQ Software" userId="267f659b-c36c-4dcc-bb75-126cdcef1d93" providerId="ADAL" clId="{B8FE5A31-53AA-469D-A1F6-EF8AE1B98D6D}" dt="2021-12-23T14:39:57.346" v="1913" actId="1035"/>
          <ac:spMkLst>
            <pc:docMk/>
            <pc:sldMk cId="1170518272" sldId="2134805716"/>
            <ac:spMk id="158" creationId="{E0997C1F-6C97-4401-9DF1-911A7E527A20}"/>
          </ac:spMkLst>
        </pc:spChg>
        <pc:spChg chg="mod">
          <ac:chgData name="Ankit Mittal | MAQ Software" userId="267f659b-c36c-4dcc-bb75-126cdcef1d93" providerId="ADAL" clId="{B8FE5A31-53AA-469D-A1F6-EF8AE1B98D6D}" dt="2022-01-12T12:30:11.364" v="26430" actId="20577"/>
          <ac:spMkLst>
            <pc:docMk/>
            <pc:sldMk cId="1170518272" sldId="2134805716"/>
            <ac:spMk id="160" creationId="{EDDE9F9E-E1ED-49B1-9BF5-4E813A58D73C}"/>
          </ac:spMkLst>
        </pc:spChg>
        <pc:spChg chg="add mod">
          <ac:chgData name="Ankit Mittal | MAQ Software" userId="267f659b-c36c-4dcc-bb75-126cdcef1d93" providerId="ADAL" clId="{B8FE5A31-53AA-469D-A1F6-EF8AE1B98D6D}" dt="2022-01-03T09:54:27.411" v="2416" actId="20577"/>
          <ac:spMkLst>
            <pc:docMk/>
            <pc:sldMk cId="1170518272" sldId="2134805716"/>
            <ac:spMk id="161" creationId="{D92502C0-E13D-4CEA-A881-53AD60EC5012}"/>
          </ac:spMkLst>
        </pc:spChg>
        <pc:spChg chg="mod">
          <ac:chgData name="Ankit Mittal | MAQ Software" userId="267f659b-c36c-4dcc-bb75-126cdcef1d93" providerId="ADAL" clId="{B8FE5A31-53AA-469D-A1F6-EF8AE1B98D6D}" dt="2021-12-23T14:40:06.128" v="1916" actId="1036"/>
          <ac:spMkLst>
            <pc:docMk/>
            <pc:sldMk cId="1170518272" sldId="2134805716"/>
            <ac:spMk id="162" creationId="{A2A56E4D-DE65-484E-8070-74C341593B9E}"/>
          </ac:spMkLst>
        </pc:spChg>
        <pc:spChg chg="mod">
          <ac:chgData name="Ankit Mittal | MAQ Software" userId="267f659b-c36c-4dcc-bb75-126cdcef1d93" providerId="ADAL" clId="{B8FE5A31-53AA-469D-A1F6-EF8AE1B98D6D}" dt="2021-12-23T14:39:57.346" v="1913" actId="1035"/>
          <ac:spMkLst>
            <pc:docMk/>
            <pc:sldMk cId="1170518272" sldId="2134805716"/>
            <ac:spMk id="181" creationId="{21F5E6C6-BDCC-4EBB-8737-74B7CABF6BDF}"/>
          </ac:spMkLst>
        </pc:spChg>
        <pc:spChg chg="mod">
          <ac:chgData name="Ankit Mittal | MAQ Software" userId="267f659b-c36c-4dcc-bb75-126cdcef1d93" providerId="ADAL" clId="{B8FE5A31-53AA-469D-A1F6-EF8AE1B98D6D}" dt="2021-12-23T14:39:57.346" v="1913" actId="1035"/>
          <ac:spMkLst>
            <pc:docMk/>
            <pc:sldMk cId="1170518272" sldId="2134805716"/>
            <ac:spMk id="182" creationId="{ECA5179A-F70D-404F-8C08-F9C7BC085CD0}"/>
          </ac:spMkLst>
        </pc:spChg>
        <pc:spChg chg="mod">
          <ac:chgData name="Ankit Mittal | MAQ Software" userId="267f659b-c36c-4dcc-bb75-126cdcef1d93" providerId="ADAL" clId="{B8FE5A31-53AA-469D-A1F6-EF8AE1B98D6D}" dt="2021-12-23T14:39:57.346" v="1913" actId="1035"/>
          <ac:spMkLst>
            <pc:docMk/>
            <pc:sldMk cId="1170518272" sldId="2134805716"/>
            <ac:spMk id="186" creationId="{1E5B67B3-608C-4043-9448-EC3B320A525D}"/>
          </ac:spMkLst>
        </pc:spChg>
        <pc:spChg chg="mod">
          <ac:chgData name="Ankit Mittal | MAQ Software" userId="267f659b-c36c-4dcc-bb75-126cdcef1d93" providerId="ADAL" clId="{B8FE5A31-53AA-469D-A1F6-EF8AE1B98D6D}" dt="2021-12-23T14:39:57.346" v="1913" actId="1035"/>
          <ac:spMkLst>
            <pc:docMk/>
            <pc:sldMk cId="1170518272" sldId="2134805716"/>
            <ac:spMk id="191" creationId="{B527DF9E-E8B6-4308-943C-F4AF7A144892}"/>
          </ac:spMkLst>
        </pc:spChg>
        <pc:spChg chg="mod">
          <ac:chgData name="Ankit Mittal | MAQ Software" userId="267f659b-c36c-4dcc-bb75-126cdcef1d93" providerId="ADAL" clId="{B8FE5A31-53AA-469D-A1F6-EF8AE1B98D6D}" dt="2021-12-23T14:39:57.346" v="1913" actId="1035"/>
          <ac:spMkLst>
            <pc:docMk/>
            <pc:sldMk cId="1170518272" sldId="2134805716"/>
            <ac:spMk id="192" creationId="{1D1FCE05-836E-481F-8ADE-FB517DCE5650}"/>
          </ac:spMkLst>
        </pc:spChg>
        <pc:spChg chg="mod">
          <ac:chgData name="Ankit Mittal | MAQ Software" userId="267f659b-c36c-4dcc-bb75-126cdcef1d93" providerId="ADAL" clId="{B8FE5A31-53AA-469D-A1F6-EF8AE1B98D6D}" dt="2021-12-23T14:39:57.346" v="1913" actId="1035"/>
          <ac:spMkLst>
            <pc:docMk/>
            <pc:sldMk cId="1170518272" sldId="2134805716"/>
            <ac:spMk id="193" creationId="{38EE20E7-3419-48BE-B425-F688EE5E912A}"/>
          </ac:spMkLst>
        </pc:spChg>
        <pc:spChg chg="mod">
          <ac:chgData name="Ankit Mittal | MAQ Software" userId="267f659b-c36c-4dcc-bb75-126cdcef1d93" providerId="ADAL" clId="{B8FE5A31-53AA-469D-A1F6-EF8AE1B98D6D}" dt="2021-12-23T14:39:57.346" v="1913" actId="1035"/>
          <ac:spMkLst>
            <pc:docMk/>
            <pc:sldMk cId="1170518272" sldId="2134805716"/>
            <ac:spMk id="198" creationId="{08AA320D-2EB6-404B-B9BF-A86A3A6E2549}"/>
          </ac:spMkLst>
        </pc:spChg>
        <pc:spChg chg="mod">
          <ac:chgData name="Ankit Mittal | MAQ Software" userId="267f659b-c36c-4dcc-bb75-126cdcef1d93" providerId="ADAL" clId="{B8FE5A31-53AA-469D-A1F6-EF8AE1B98D6D}" dt="2021-12-23T14:39:57.346" v="1913" actId="1035"/>
          <ac:spMkLst>
            <pc:docMk/>
            <pc:sldMk cId="1170518272" sldId="2134805716"/>
            <ac:spMk id="208" creationId="{4F672919-F007-4928-954D-62732F88EEDB}"/>
          </ac:spMkLst>
        </pc:spChg>
        <pc:grpChg chg="mod">
          <ac:chgData name="Ankit Mittal | MAQ Software" userId="267f659b-c36c-4dcc-bb75-126cdcef1d93" providerId="ADAL" clId="{B8FE5A31-53AA-469D-A1F6-EF8AE1B98D6D}" dt="2021-12-23T14:39:57.346" v="1913" actId="1035"/>
          <ac:grpSpMkLst>
            <pc:docMk/>
            <pc:sldMk cId="1170518272" sldId="2134805716"/>
            <ac:grpSpMk id="8" creationId="{617CDD8F-E5EC-4381-A368-32AF9ED72B72}"/>
          </ac:grpSpMkLst>
        </pc:grpChg>
        <pc:grpChg chg="mod">
          <ac:chgData name="Ankit Mittal | MAQ Software" userId="267f659b-c36c-4dcc-bb75-126cdcef1d93" providerId="ADAL" clId="{B8FE5A31-53AA-469D-A1F6-EF8AE1B98D6D}" dt="2021-12-23T14:39:57.346" v="1913" actId="1035"/>
          <ac:grpSpMkLst>
            <pc:docMk/>
            <pc:sldMk cId="1170518272" sldId="2134805716"/>
            <ac:grpSpMk id="98" creationId="{74713491-F530-45FB-B6BA-F794B9022EF2}"/>
          </ac:grpSpMkLst>
        </pc:grpChg>
        <pc:picChg chg="mod">
          <ac:chgData name="Ankit Mittal | MAQ Software" userId="267f659b-c36c-4dcc-bb75-126cdcef1d93" providerId="ADAL" clId="{B8FE5A31-53AA-469D-A1F6-EF8AE1B98D6D}" dt="2021-12-23T14:39:57.346" v="1913" actId="1035"/>
          <ac:picMkLst>
            <pc:docMk/>
            <pc:sldMk cId="1170518272" sldId="2134805716"/>
            <ac:picMk id="5" creationId="{969B28E3-9A5B-4C8A-8A29-8DCED1AC2E2D}"/>
          </ac:picMkLst>
        </pc:picChg>
        <pc:picChg chg="mod">
          <ac:chgData name="Ankit Mittal | MAQ Software" userId="267f659b-c36c-4dcc-bb75-126cdcef1d93" providerId="ADAL" clId="{B8FE5A31-53AA-469D-A1F6-EF8AE1B98D6D}" dt="2021-12-23T14:39:57.346" v="1913" actId="1035"/>
          <ac:picMkLst>
            <pc:docMk/>
            <pc:sldMk cId="1170518272" sldId="2134805716"/>
            <ac:picMk id="7" creationId="{00470681-7E16-45D9-BA2C-A9307056597B}"/>
          </ac:picMkLst>
        </pc:picChg>
        <pc:picChg chg="mod">
          <ac:chgData name="Ankit Mittal | MAQ Software" userId="267f659b-c36c-4dcc-bb75-126cdcef1d93" providerId="ADAL" clId="{B8FE5A31-53AA-469D-A1F6-EF8AE1B98D6D}" dt="2021-12-23T14:39:57.346" v="1913" actId="1035"/>
          <ac:picMkLst>
            <pc:docMk/>
            <pc:sldMk cId="1170518272" sldId="2134805716"/>
            <ac:picMk id="14" creationId="{71F405AB-DDE1-4AF3-8769-57D711EC18F2}"/>
          </ac:picMkLst>
        </pc:picChg>
        <pc:picChg chg="mod">
          <ac:chgData name="Ankit Mittal | MAQ Software" userId="267f659b-c36c-4dcc-bb75-126cdcef1d93" providerId="ADAL" clId="{B8FE5A31-53AA-469D-A1F6-EF8AE1B98D6D}" dt="2021-12-23T14:39:57.346" v="1913" actId="1035"/>
          <ac:picMkLst>
            <pc:docMk/>
            <pc:sldMk cId="1170518272" sldId="2134805716"/>
            <ac:picMk id="65" creationId="{BBFA7470-CABE-4606-BC5E-EE31916B49DF}"/>
          </ac:picMkLst>
        </pc:picChg>
        <pc:picChg chg="mod">
          <ac:chgData name="Ankit Mittal | MAQ Software" userId="267f659b-c36c-4dcc-bb75-126cdcef1d93" providerId="ADAL" clId="{B8FE5A31-53AA-469D-A1F6-EF8AE1B98D6D}" dt="2021-12-23T14:39:57.346" v="1913" actId="1035"/>
          <ac:picMkLst>
            <pc:docMk/>
            <pc:sldMk cId="1170518272" sldId="2134805716"/>
            <ac:picMk id="94" creationId="{BC1FA12B-1EC0-45B1-863F-0C297E8AC012}"/>
          </ac:picMkLst>
        </pc:picChg>
        <pc:picChg chg="mod">
          <ac:chgData name="Ankit Mittal | MAQ Software" userId="267f659b-c36c-4dcc-bb75-126cdcef1d93" providerId="ADAL" clId="{B8FE5A31-53AA-469D-A1F6-EF8AE1B98D6D}" dt="2021-12-23T14:39:57.346" v="1913" actId="1035"/>
          <ac:picMkLst>
            <pc:docMk/>
            <pc:sldMk cId="1170518272" sldId="2134805716"/>
            <ac:picMk id="99" creationId="{26347965-7BF2-4DC9-A61E-2A068A8820F5}"/>
          </ac:picMkLst>
        </pc:picChg>
        <pc:picChg chg="mod">
          <ac:chgData name="Ankit Mittal | MAQ Software" userId="267f659b-c36c-4dcc-bb75-126cdcef1d93" providerId="ADAL" clId="{B8FE5A31-53AA-469D-A1F6-EF8AE1B98D6D}" dt="2021-12-23T14:39:57.346" v="1913" actId="1035"/>
          <ac:picMkLst>
            <pc:docMk/>
            <pc:sldMk cId="1170518272" sldId="2134805716"/>
            <ac:picMk id="102" creationId="{2FD845A2-C5DC-4D0F-AB71-D67EA9D91759}"/>
          </ac:picMkLst>
        </pc:picChg>
        <pc:picChg chg="del mod">
          <ac:chgData name="Ankit Mittal | MAQ Software" userId="267f659b-c36c-4dcc-bb75-126cdcef1d93" providerId="ADAL" clId="{B8FE5A31-53AA-469D-A1F6-EF8AE1B98D6D}" dt="2022-01-06T09:08:17.335" v="2678" actId="478"/>
          <ac:picMkLst>
            <pc:docMk/>
            <pc:sldMk cId="1170518272" sldId="2134805716"/>
            <ac:picMk id="108" creationId="{87F809E0-85F6-40C0-AD9E-83F4B48A0945}"/>
          </ac:picMkLst>
        </pc:picChg>
        <pc:picChg chg="mod">
          <ac:chgData name="Ankit Mittal | MAQ Software" userId="267f659b-c36c-4dcc-bb75-126cdcef1d93" providerId="ADAL" clId="{B8FE5A31-53AA-469D-A1F6-EF8AE1B98D6D}" dt="2021-12-23T14:39:57.346" v="1913" actId="1035"/>
          <ac:picMkLst>
            <pc:docMk/>
            <pc:sldMk cId="1170518272" sldId="2134805716"/>
            <ac:picMk id="117" creationId="{C1BF2E34-5D80-46EE-8CFC-883134BD71CA}"/>
          </ac:picMkLst>
        </pc:picChg>
        <pc:picChg chg="mod">
          <ac:chgData name="Ankit Mittal | MAQ Software" userId="267f659b-c36c-4dcc-bb75-126cdcef1d93" providerId="ADAL" clId="{B8FE5A31-53AA-469D-A1F6-EF8AE1B98D6D}" dt="2021-12-23T14:39:57.346" v="1913" actId="1035"/>
          <ac:picMkLst>
            <pc:docMk/>
            <pc:sldMk cId="1170518272" sldId="2134805716"/>
            <ac:picMk id="118" creationId="{2DCD35BD-6F80-4AD6-9BB5-CA9477B97E33}"/>
          </ac:picMkLst>
        </pc:picChg>
        <pc:picChg chg="mod">
          <ac:chgData name="Ankit Mittal | MAQ Software" userId="267f659b-c36c-4dcc-bb75-126cdcef1d93" providerId="ADAL" clId="{B8FE5A31-53AA-469D-A1F6-EF8AE1B98D6D}" dt="2021-12-23T14:39:57.346" v="1913" actId="1035"/>
          <ac:picMkLst>
            <pc:docMk/>
            <pc:sldMk cId="1170518272" sldId="2134805716"/>
            <ac:picMk id="125" creationId="{CB21FEB4-1005-48AB-93F1-5ABA90EB34F2}"/>
          </ac:picMkLst>
        </pc:picChg>
        <pc:picChg chg="add mod">
          <ac:chgData name="Ankit Mittal | MAQ Software" userId="267f659b-c36c-4dcc-bb75-126cdcef1d93" providerId="ADAL" clId="{B8FE5A31-53AA-469D-A1F6-EF8AE1B98D6D}" dt="2022-01-06T09:08:45.769" v="2685" actId="1076"/>
          <ac:picMkLst>
            <pc:docMk/>
            <pc:sldMk cId="1170518272" sldId="2134805716"/>
            <ac:picMk id="138" creationId="{3AD00DE7-47D6-4D77-9437-8920A25868C3}"/>
          </ac:picMkLst>
        </pc:picChg>
        <pc:picChg chg="mod">
          <ac:chgData name="Ankit Mittal | MAQ Software" userId="267f659b-c36c-4dcc-bb75-126cdcef1d93" providerId="ADAL" clId="{B8FE5A31-53AA-469D-A1F6-EF8AE1B98D6D}" dt="2021-12-23T14:39:57.346" v="1913" actId="1035"/>
          <ac:picMkLst>
            <pc:docMk/>
            <pc:sldMk cId="1170518272" sldId="2134805716"/>
            <ac:picMk id="146" creationId="{53CA161B-F297-4A50-8A62-A10990C9664E}"/>
          </ac:picMkLst>
        </pc:picChg>
        <pc:picChg chg="mod">
          <ac:chgData name="Ankit Mittal | MAQ Software" userId="267f659b-c36c-4dcc-bb75-126cdcef1d93" providerId="ADAL" clId="{B8FE5A31-53AA-469D-A1F6-EF8AE1B98D6D}" dt="2021-12-23T14:39:57.346" v="1913" actId="1035"/>
          <ac:picMkLst>
            <pc:docMk/>
            <pc:sldMk cId="1170518272" sldId="2134805716"/>
            <ac:picMk id="147" creationId="{AB99DEA5-8D10-499A-848B-392A1D997825}"/>
          </ac:picMkLst>
        </pc:picChg>
        <pc:picChg chg="mod">
          <ac:chgData name="Ankit Mittal | MAQ Software" userId="267f659b-c36c-4dcc-bb75-126cdcef1d93" providerId="ADAL" clId="{B8FE5A31-53AA-469D-A1F6-EF8AE1B98D6D}" dt="2021-12-23T14:39:57.346" v="1913" actId="1035"/>
          <ac:picMkLst>
            <pc:docMk/>
            <pc:sldMk cId="1170518272" sldId="2134805716"/>
            <ac:picMk id="197" creationId="{11E26C00-A3CF-40A0-867A-E3CE411F4E22}"/>
          </ac:picMkLst>
        </pc:picChg>
        <pc:picChg chg="mod">
          <ac:chgData name="Ankit Mittal | MAQ Software" userId="267f659b-c36c-4dcc-bb75-126cdcef1d93" providerId="ADAL" clId="{B8FE5A31-53AA-469D-A1F6-EF8AE1B98D6D}" dt="2021-12-23T14:39:57.346" v="1913" actId="1035"/>
          <ac:picMkLst>
            <pc:docMk/>
            <pc:sldMk cId="1170518272" sldId="2134805716"/>
            <ac:picMk id="207" creationId="{C1BA30B3-5312-48EE-B0CF-2EEA384954C0}"/>
          </ac:picMkLst>
        </pc:picChg>
        <pc:cxnChg chg="mod">
          <ac:chgData name="Ankit Mittal | MAQ Software" userId="267f659b-c36c-4dcc-bb75-126cdcef1d93" providerId="ADAL" clId="{B8FE5A31-53AA-469D-A1F6-EF8AE1B98D6D}" dt="2021-12-23T14:40:06.128" v="1916" actId="1036"/>
          <ac:cxnSpMkLst>
            <pc:docMk/>
            <pc:sldMk cId="1170518272" sldId="2134805716"/>
            <ac:cxnSpMk id="34" creationId="{F8CF9637-EC1F-4762-8E43-202B9DC3FB42}"/>
          </ac:cxnSpMkLst>
        </pc:cxnChg>
        <pc:cxnChg chg="mod">
          <ac:chgData name="Ankit Mittal | MAQ Software" userId="267f659b-c36c-4dcc-bb75-126cdcef1d93" providerId="ADAL" clId="{B8FE5A31-53AA-469D-A1F6-EF8AE1B98D6D}" dt="2021-12-23T14:39:57.346" v="1913" actId="1035"/>
          <ac:cxnSpMkLst>
            <pc:docMk/>
            <pc:sldMk cId="1170518272" sldId="2134805716"/>
            <ac:cxnSpMk id="80" creationId="{1C11C659-374D-4EC9-A197-94FCBE3ACFEF}"/>
          </ac:cxnSpMkLst>
        </pc:cxnChg>
        <pc:cxnChg chg="mod">
          <ac:chgData name="Ankit Mittal | MAQ Software" userId="267f659b-c36c-4dcc-bb75-126cdcef1d93" providerId="ADAL" clId="{B8FE5A31-53AA-469D-A1F6-EF8AE1B98D6D}" dt="2021-12-23T14:39:57.346" v="1913" actId="1035"/>
          <ac:cxnSpMkLst>
            <pc:docMk/>
            <pc:sldMk cId="1170518272" sldId="2134805716"/>
            <ac:cxnSpMk id="82" creationId="{FF644CFA-E71C-4549-8C33-FF017A4653DB}"/>
          </ac:cxnSpMkLst>
        </pc:cxnChg>
        <pc:cxnChg chg="mod">
          <ac:chgData name="Ankit Mittal | MAQ Software" userId="267f659b-c36c-4dcc-bb75-126cdcef1d93" providerId="ADAL" clId="{B8FE5A31-53AA-469D-A1F6-EF8AE1B98D6D}" dt="2021-12-23T14:39:57.346" v="1913" actId="1035"/>
          <ac:cxnSpMkLst>
            <pc:docMk/>
            <pc:sldMk cId="1170518272" sldId="2134805716"/>
            <ac:cxnSpMk id="86" creationId="{391179D8-E779-47B1-8315-60062251F76A}"/>
          </ac:cxnSpMkLst>
        </pc:cxnChg>
        <pc:cxnChg chg="mod">
          <ac:chgData name="Ankit Mittal | MAQ Software" userId="267f659b-c36c-4dcc-bb75-126cdcef1d93" providerId="ADAL" clId="{B8FE5A31-53AA-469D-A1F6-EF8AE1B98D6D}" dt="2021-12-23T14:39:57.346" v="1913" actId="1035"/>
          <ac:cxnSpMkLst>
            <pc:docMk/>
            <pc:sldMk cId="1170518272" sldId="2134805716"/>
            <ac:cxnSpMk id="88" creationId="{26BDCEB9-F041-428C-A58F-F4AA5EDB464C}"/>
          </ac:cxnSpMkLst>
        </pc:cxnChg>
        <pc:cxnChg chg="mod">
          <ac:chgData name="Ankit Mittal | MAQ Software" userId="267f659b-c36c-4dcc-bb75-126cdcef1d93" providerId="ADAL" clId="{B8FE5A31-53AA-469D-A1F6-EF8AE1B98D6D}" dt="2021-12-23T14:39:57.346" v="1913" actId="1035"/>
          <ac:cxnSpMkLst>
            <pc:docMk/>
            <pc:sldMk cId="1170518272" sldId="2134805716"/>
            <ac:cxnSpMk id="93" creationId="{63A50A86-C147-4E8A-9E94-1B8D93720417}"/>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04" creationId="{E48C5BBA-F295-479B-915C-1254346A1120}"/>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05" creationId="{D08A2339-3810-47B4-A5A6-36881DCE00B6}"/>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06" creationId="{D78D4058-FFEA-47F8-B60E-5730D499C143}"/>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10" creationId="{7EA69AD0-D32D-49AB-9E3F-6F6D1E1DF01C}"/>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11" creationId="{F4586069-99F1-4605-A642-FAD753FD1D92}"/>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12" creationId="{71995687-E966-4188-AD7E-6F359424B00A}"/>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13" creationId="{6367D0AB-A74B-4D58-B4A1-7DDCD3D05484}"/>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15" creationId="{05386BA9-5442-461B-972A-8BF20ED3E0CA}"/>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19" creationId="{4148BEB5-0D3E-4223-A608-51AC49210FB0}"/>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21" creationId="{8EEAC421-B1B9-4E40-9688-1DC8D24157BF}"/>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24" creationId="{FE3BD32C-09CE-41D0-9314-A0FAA4A3CC36}"/>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26" creationId="{094C6822-96A9-410B-9D0E-C81369FA4671}"/>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27" creationId="{B8ED38E6-4CD5-44CE-9263-135CDF13321B}"/>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28" creationId="{7DF5F55E-32DD-4E4B-843F-5A6256C4D7D9}"/>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30" creationId="{A08F23F0-E241-41E9-81F1-69E331EC21A0}"/>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33" creationId="{6D544287-792C-4748-8453-20B300CC2B50}"/>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34" creationId="{9B625614-E78E-4659-BF9B-D9240C1FE107}"/>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35" creationId="{16283A3C-AFF8-4E18-BB19-D1C6FC8ADEF0}"/>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49" creationId="{D1B5CD69-1486-4A31-9DD2-CEEF3B8952A1}"/>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51" creationId="{080CBC6B-35A9-4469-AA2F-176E3D0924BE}"/>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52" creationId="{07979287-D874-45B3-9206-0A55843E1580}"/>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53" creationId="{7CBF9B8C-73DE-4887-8C45-27C904DC746B}"/>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54" creationId="{04A0E45C-00CA-41FB-981C-619ABE2E547E}"/>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55" creationId="{56DF3DFC-556A-446F-800C-EF9047C672A1}"/>
          </ac:cxnSpMkLst>
        </pc:cxnChg>
        <pc:cxnChg chg="mod">
          <ac:chgData name="Ankit Mittal | MAQ Software" userId="267f659b-c36c-4dcc-bb75-126cdcef1d93" providerId="ADAL" clId="{B8FE5A31-53AA-469D-A1F6-EF8AE1B98D6D}" dt="2021-12-23T14:40:06.128" v="1916" actId="1036"/>
          <ac:cxnSpMkLst>
            <pc:docMk/>
            <pc:sldMk cId="1170518272" sldId="2134805716"/>
            <ac:cxnSpMk id="163" creationId="{01DBE6FA-776C-4995-A7E6-C81EDD807F25}"/>
          </ac:cxnSpMkLst>
        </pc:cxnChg>
        <pc:cxnChg chg="mod">
          <ac:chgData name="Ankit Mittal | MAQ Software" userId="267f659b-c36c-4dcc-bb75-126cdcef1d93" providerId="ADAL" clId="{B8FE5A31-53AA-469D-A1F6-EF8AE1B98D6D}" dt="2021-12-23T14:40:06.128" v="1916" actId="1036"/>
          <ac:cxnSpMkLst>
            <pc:docMk/>
            <pc:sldMk cId="1170518272" sldId="2134805716"/>
            <ac:cxnSpMk id="164" creationId="{7322BBAF-7098-4A38-A95E-C2AACBA54C24}"/>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83" creationId="{2441A253-B164-4658-AB82-619583E59631}"/>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88" creationId="{54CEA4C9-E895-4352-94B5-68A17D309723}"/>
          </ac:cxnSpMkLst>
        </pc:cxnChg>
        <pc:cxnChg chg="mod">
          <ac:chgData name="Ankit Mittal | MAQ Software" userId="267f659b-c36c-4dcc-bb75-126cdcef1d93" providerId="ADAL" clId="{B8FE5A31-53AA-469D-A1F6-EF8AE1B98D6D}" dt="2021-12-23T14:39:57.346" v="1913" actId="1035"/>
          <ac:cxnSpMkLst>
            <pc:docMk/>
            <pc:sldMk cId="1170518272" sldId="2134805716"/>
            <ac:cxnSpMk id="196" creationId="{49EBB0B6-84BC-4273-AD71-811F6889626B}"/>
          </ac:cxnSpMkLst>
        </pc:cxnChg>
        <pc:cxnChg chg="mod">
          <ac:chgData name="Ankit Mittal | MAQ Software" userId="267f659b-c36c-4dcc-bb75-126cdcef1d93" providerId="ADAL" clId="{B8FE5A31-53AA-469D-A1F6-EF8AE1B98D6D}" dt="2021-12-23T14:39:57.346" v="1913" actId="1035"/>
          <ac:cxnSpMkLst>
            <pc:docMk/>
            <pc:sldMk cId="1170518272" sldId="2134805716"/>
            <ac:cxnSpMk id="204" creationId="{EB55D550-E993-4C17-83CE-80A8354E4D1D}"/>
          </ac:cxnSpMkLst>
        </pc:cxnChg>
        <pc:cxnChg chg="mod">
          <ac:chgData name="Ankit Mittal | MAQ Software" userId="267f659b-c36c-4dcc-bb75-126cdcef1d93" providerId="ADAL" clId="{B8FE5A31-53AA-469D-A1F6-EF8AE1B98D6D}" dt="2021-12-23T14:39:57.346" v="1913" actId="1035"/>
          <ac:cxnSpMkLst>
            <pc:docMk/>
            <pc:sldMk cId="1170518272" sldId="2134805716"/>
            <ac:cxnSpMk id="206" creationId="{E0AE042F-A5EA-4FBB-AA61-F3BB0B4B0413}"/>
          </ac:cxnSpMkLst>
        </pc:cxnChg>
      </pc:sldChg>
      <pc:sldChg chg="addSp delSp modSp mod">
        <pc:chgData name="Ankit Mittal | MAQ Software" userId="267f659b-c36c-4dcc-bb75-126cdcef1d93" providerId="ADAL" clId="{B8FE5A31-53AA-469D-A1F6-EF8AE1B98D6D}" dt="2022-01-10T05:39:31.728" v="22859" actId="1035"/>
        <pc:sldMkLst>
          <pc:docMk/>
          <pc:sldMk cId="643433023" sldId="2134805717"/>
        </pc:sldMkLst>
        <pc:spChg chg="mod">
          <ac:chgData name="Ankit Mittal | MAQ Software" userId="267f659b-c36c-4dcc-bb75-126cdcef1d93" providerId="ADAL" clId="{B8FE5A31-53AA-469D-A1F6-EF8AE1B98D6D}" dt="2022-01-07T10:44:04.922" v="7498" actId="20577"/>
          <ac:spMkLst>
            <pc:docMk/>
            <pc:sldMk cId="643433023" sldId="2134805717"/>
            <ac:spMk id="3" creationId="{74CF0E2B-4F5D-4113-8380-10FCDACBA802}"/>
          </ac:spMkLst>
        </pc:spChg>
        <pc:spChg chg="mod">
          <ac:chgData name="Ankit Mittal | MAQ Software" userId="267f659b-c36c-4dcc-bb75-126cdcef1d93" providerId="ADAL" clId="{B8FE5A31-53AA-469D-A1F6-EF8AE1B98D6D}" dt="2022-01-10T05:39:31.728" v="22859" actId="1035"/>
          <ac:spMkLst>
            <pc:docMk/>
            <pc:sldMk cId="643433023" sldId="2134805717"/>
            <ac:spMk id="10" creationId="{E8AC13B6-FE2F-494C-ACB6-8DD9B26FF550}"/>
          </ac:spMkLst>
        </pc:spChg>
        <pc:spChg chg="mod">
          <ac:chgData name="Ankit Mittal | MAQ Software" userId="267f659b-c36c-4dcc-bb75-126cdcef1d93" providerId="ADAL" clId="{B8FE5A31-53AA-469D-A1F6-EF8AE1B98D6D}" dt="2021-12-23T09:03:24.522" v="1177" actId="14100"/>
          <ac:spMkLst>
            <pc:docMk/>
            <pc:sldMk cId="643433023" sldId="2134805717"/>
            <ac:spMk id="74" creationId="{B4BADCFF-825B-48B9-BFB1-5C0B9801498D}"/>
          </ac:spMkLst>
        </pc:spChg>
        <pc:spChg chg="mod">
          <ac:chgData name="Ankit Mittal | MAQ Software" userId="267f659b-c36c-4dcc-bb75-126cdcef1d93" providerId="ADAL" clId="{B8FE5A31-53AA-469D-A1F6-EF8AE1B98D6D}" dt="2021-12-23T09:02:01.634" v="1148" actId="20577"/>
          <ac:spMkLst>
            <pc:docMk/>
            <pc:sldMk cId="643433023" sldId="2134805717"/>
            <ac:spMk id="87" creationId="{341D9D03-C46C-4D25-925E-4A743EB1D29E}"/>
          </ac:spMkLst>
        </pc:spChg>
        <pc:spChg chg="mod">
          <ac:chgData name="Ankit Mittal | MAQ Software" userId="267f659b-c36c-4dcc-bb75-126cdcef1d93" providerId="ADAL" clId="{B8FE5A31-53AA-469D-A1F6-EF8AE1B98D6D}" dt="2021-12-23T09:01:55.515" v="1144" actId="20577"/>
          <ac:spMkLst>
            <pc:docMk/>
            <pc:sldMk cId="643433023" sldId="2134805717"/>
            <ac:spMk id="91" creationId="{B7DF94D5-A882-4F1E-8763-BC0B03A472C0}"/>
          </ac:spMkLst>
        </pc:spChg>
        <pc:spChg chg="mod">
          <ac:chgData name="Ankit Mittal | MAQ Software" userId="267f659b-c36c-4dcc-bb75-126cdcef1d93" providerId="ADAL" clId="{B8FE5A31-53AA-469D-A1F6-EF8AE1B98D6D}" dt="2022-01-10T05:39:31.728" v="22859" actId="1035"/>
          <ac:spMkLst>
            <pc:docMk/>
            <pc:sldMk cId="643433023" sldId="2134805717"/>
            <ac:spMk id="96" creationId="{D12312D1-BFE6-4E85-BC6A-B33F6B127CEF}"/>
          </ac:spMkLst>
        </pc:spChg>
        <pc:spChg chg="mod">
          <ac:chgData name="Ankit Mittal | MAQ Software" userId="267f659b-c36c-4dcc-bb75-126cdcef1d93" providerId="ADAL" clId="{B8FE5A31-53AA-469D-A1F6-EF8AE1B98D6D}" dt="2022-01-10T05:39:31.728" v="22859" actId="1035"/>
          <ac:spMkLst>
            <pc:docMk/>
            <pc:sldMk cId="643433023" sldId="2134805717"/>
            <ac:spMk id="97" creationId="{840CB624-77CB-4529-9770-ABAC6B54AE99}"/>
          </ac:spMkLst>
        </pc:spChg>
        <pc:spChg chg="mod">
          <ac:chgData name="Ankit Mittal | MAQ Software" userId="267f659b-c36c-4dcc-bb75-126cdcef1d93" providerId="ADAL" clId="{B8FE5A31-53AA-469D-A1F6-EF8AE1B98D6D}" dt="2022-01-10T05:39:31.728" v="22859" actId="1035"/>
          <ac:spMkLst>
            <pc:docMk/>
            <pc:sldMk cId="643433023" sldId="2134805717"/>
            <ac:spMk id="98" creationId="{9EF80284-13E4-4FD4-9934-0667C591DEEB}"/>
          </ac:spMkLst>
        </pc:spChg>
        <pc:spChg chg="add mod">
          <ac:chgData name="Ankit Mittal | MAQ Software" userId="267f659b-c36c-4dcc-bb75-126cdcef1d93" providerId="ADAL" clId="{B8FE5A31-53AA-469D-A1F6-EF8AE1B98D6D}" dt="2022-01-03T09:54:38.895" v="2417"/>
          <ac:spMkLst>
            <pc:docMk/>
            <pc:sldMk cId="643433023" sldId="2134805717"/>
            <ac:spMk id="111" creationId="{7D947212-9ABE-428C-8008-2382A4A3CAA8}"/>
          </ac:spMkLst>
        </pc:spChg>
        <pc:spChg chg="add mod">
          <ac:chgData name="Ankit Mittal | MAQ Software" userId="267f659b-c36c-4dcc-bb75-126cdcef1d93" providerId="ADAL" clId="{B8FE5A31-53AA-469D-A1F6-EF8AE1B98D6D}" dt="2021-12-23T09:02:49.400" v="1166" actId="20577"/>
          <ac:spMkLst>
            <pc:docMk/>
            <pc:sldMk cId="643433023" sldId="2134805717"/>
            <ac:spMk id="117" creationId="{4C13A29D-4AB8-4E8D-A942-85DF5C635633}"/>
          </ac:spMkLst>
        </pc:spChg>
        <pc:spChg chg="mod">
          <ac:chgData name="Ankit Mittal | MAQ Software" userId="267f659b-c36c-4dcc-bb75-126cdcef1d93" providerId="ADAL" clId="{B8FE5A31-53AA-469D-A1F6-EF8AE1B98D6D}" dt="2021-12-23T09:23:29.702" v="1429" actId="207"/>
          <ac:spMkLst>
            <pc:docMk/>
            <pc:sldMk cId="643433023" sldId="2134805717"/>
            <ac:spMk id="121" creationId="{BE1DA634-53CD-4A41-A32E-0F7D88C42A83}"/>
          </ac:spMkLst>
        </pc:spChg>
        <pc:spChg chg="mod">
          <ac:chgData name="Ankit Mittal | MAQ Software" userId="267f659b-c36c-4dcc-bb75-126cdcef1d93" providerId="ADAL" clId="{B8FE5A31-53AA-469D-A1F6-EF8AE1B98D6D}" dt="2021-12-23T09:01:48.863" v="1142" actId="20577"/>
          <ac:spMkLst>
            <pc:docMk/>
            <pc:sldMk cId="643433023" sldId="2134805717"/>
            <ac:spMk id="128" creationId="{5F2F4C03-0E11-44B1-A30D-12D5B57943BC}"/>
          </ac:spMkLst>
        </pc:spChg>
        <pc:spChg chg="mod">
          <ac:chgData name="Ankit Mittal | MAQ Software" userId="267f659b-c36c-4dcc-bb75-126cdcef1d93" providerId="ADAL" clId="{B8FE5A31-53AA-469D-A1F6-EF8AE1B98D6D}" dt="2022-01-10T05:39:25.446" v="22850" actId="1038"/>
          <ac:spMkLst>
            <pc:docMk/>
            <pc:sldMk cId="643433023" sldId="2134805717"/>
            <ac:spMk id="134" creationId="{B21B815C-7A1C-4D6A-8B77-EB5283F413AF}"/>
          </ac:spMkLst>
        </pc:spChg>
        <pc:spChg chg="mod">
          <ac:chgData name="Ankit Mittal | MAQ Software" userId="267f659b-c36c-4dcc-bb75-126cdcef1d93" providerId="ADAL" clId="{B8FE5A31-53AA-469D-A1F6-EF8AE1B98D6D}" dt="2022-01-10T05:39:25.446" v="22850" actId="1038"/>
          <ac:spMkLst>
            <pc:docMk/>
            <pc:sldMk cId="643433023" sldId="2134805717"/>
            <ac:spMk id="135" creationId="{00D9F39F-CC30-4617-B164-3DF23AA13181}"/>
          </ac:spMkLst>
        </pc:spChg>
        <pc:spChg chg="mod">
          <ac:chgData name="Ankit Mittal | MAQ Software" userId="267f659b-c36c-4dcc-bb75-126cdcef1d93" providerId="ADAL" clId="{B8FE5A31-53AA-469D-A1F6-EF8AE1B98D6D}" dt="2021-12-23T09:02:09.019" v="1152" actId="20577"/>
          <ac:spMkLst>
            <pc:docMk/>
            <pc:sldMk cId="643433023" sldId="2134805717"/>
            <ac:spMk id="139" creationId="{69654AA4-DB22-4D04-ACDE-0BCE9658537C}"/>
          </ac:spMkLst>
        </pc:spChg>
        <pc:spChg chg="mod">
          <ac:chgData name="Ankit Mittal | MAQ Software" userId="267f659b-c36c-4dcc-bb75-126cdcef1d93" providerId="ADAL" clId="{B8FE5A31-53AA-469D-A1F6-EF8AE1B98D6D}" dt="2021-12-23T09:02:04.447" v="1150" actId="20577"/>
          <ac:spMkLst>
            <pc:docMk/>
            <pc:sldMk cId="643433023" sldId="2134805717"/>
            <ac:spMk id="142" creationId="{156DEB2D-A577-4C72-9088-9584DD36CC67}"/>
          </ac:spMkLst>
        </pc:spChg>
        <pc:spChg chg="mod">
          <ac:chgData name="Ankit Mittal | MAQ Software" userId="267f659b-c36c-4dcc-bb75-126cdcef1d93" providerId="ADAL" clId="{B8FE5A31-53AA-469D-A1F6-EF8AE1B98D6D}" dt="2021-12-23T09:02:12.810" v="1154" actId="20577"/>
          <ac:spMkLst>
            <pc:docMk/>
            <pc:sldMk cId="643433023" sldId="2134805717"/>
            <ac:spMk id="148" creationId="{50E75296-DF37-4576-8110-A777F8DB096A}"/>
          </ac:spMkLst>
        </pc:spChg>
        <pc:spChg chg="mod">
          <ac:chgData name="Ankit Mittal | MAQ Software" userId="267f659b-c36c-4dcc-bb75-126cdcef1d93" providerId="ADAL" clId="{B8FE5A31-53AA-469D-A1F6-EF8AE1B98D6D}" dt="2021-12-23T09:01:58.470" v="1146" actId="20577"/>
          <ac:spMkLst>
            <pc:docMk/>
            <pc:sldMk cId="643433023" sldId="2134805717"/>
            <ac:spMk id="150" creationId="{8DB101BD-BD52-4826-8EE6-AAC1C7BC6C32}"/>
          </ac:spMkLst>
        </pc:spChg>
        <pc:spChg chg="mod">
          <ac:chgData name="Ankit Mittal | MAQ Software" userId="267f659b-c36c-4dcc-bb75-126cdcef1d93" providerId="ADAL" clId="{B8FE5A31-53AA-469D-A1F6-EF8AE1B98D6D}" dt="2021-12-23T14:39:11.434" v="1902" actId="20577"/>
          <ac:spMkLst>
            <pc:docMk/>
            <pc:sldMk cId="643433023" sldId="2134805717"/>
            <ac:spMk id="154" creationId="{14464A1F-4222-4E28-A5B0-C40AD676B2D2}"/>
          </ac:spMkLst>
        </pc:spChg>
        <pc:spChg chg="del mod">
          <ac:chgData name="Ankit Mittal | MAQ Software" userId="267f659b-c36c-4dcc-bb75-126cdcef1d93" providerId="ADAL" clId="{B8FE5A31-53AA-469D-A1F6-EF8AE1B98D6D}" dt="2021-12-23T09:02:39.614" v="1162" actId="478"/>
          <ac:spMkLst>
            <pc:docMk/>
            <pc:sldMk cId="643433023" sldId="2134805717"/>
            <ac:spMk id="155" creationId="{5265A7A3-BE48-4B8B-80DF-C12A036B3D8A}"/>
          </ac:spMkLst>
        </pc:spChg>
        <pc:spChg chg="mod">
          <ac:chgData name="Ankit Mittal | MAQ Software" userId="267f659b-c36c-4dcc-bb75-126cdcef1d93" providerId="ADAL" clId="{B8FE5A31-53AA-469D-A1F6-EF8AE1B98D6D}" dt="2021-12-23T14:39:15.654" v="1906" actId="20577"/>
          <ac:spMkLst>
            <pc:docMk/>
            <pc:sldMk cId="643433023" sldId="2134805717"/>
            <ac:spMk id="158" creationId="{85D3BFFE-A9D8-4B64-8ED8-722171EF2241}"/>
          </ac:spMkLst>
        </pc:spChg>
        <pc:spChg chg="add mod">
          <ac:chgData name="Ankit Mittal | MAQ Software" userId="267f659b-c36c-4dcc-bb75-126cdcef1d93" providerId="ADAL" clId="{B8FE5A31-53AA-469D-A1F6-EF8AE1B98D6D}" dt="2022-01-10T05:39:25.446" v="22850" actId="1038"/>
          <ac:spMkLst>
            <pc:docMk/>
            <pc:sldMk cId="643433023" sldId="2134805717"/>
            <ac:spMk id="173" creationId="{6A06B287-D11C-4645-99FC-41E18908E9A2}"/>
          </ac:spMkLst>
        </pc:spChg>
        <pc:spChg chg="del">
          <ac:chgData name="Ankit Mittal | MAQ Software" userId="267f659b-c36c-4dcc-bb75-126cdcef1d93" providerId="ADAL" clId="{B8FE5A31-53AA-469D-A1F6-EF8AE1B98D6D}" dt="2021-12-23T09:01:41.251" v="1138" actId="478"/>
          <ac:spMkLst>
            <pc:docMk/>
            <pc:sldMk cId="643433023" sldId="2134805717"/>
            <ac:spMk id="200" creationId="{C6A411DF-51BF-4BA5-AB0F-0166054D1D6F}"/>
          </ac:spMkLst>
        </pc:spChg>
        <pc:picChg chg="mod">
          <ac:chgData name="Ankit Mittal | MAQ Software" userId="267f659b-c36c-4dcc-bb75-126cdcef1d93" providerId="ADAL" clId="{B8FE5A31-53AA-469D-A1F6-EF8AE1B98D6D}" dt="2022-01-10T05:39:31.728" v="22859" actId="1035"/>
          <ac:picMkLst>
            <pc:docMk/>
            <pc:sldMk cId="643433023" sldId="2134805717"/>
            <ac:picMk id="14" creationId="{71F405AB-DDE1-4AF3-8769-57D711EC18F2}"/>
          </ac:picMkLst>
        </pc:picChg>
        <pc:picChg chg="mod">
          <ac:chgData name="Ankit Mittal | MAQ Software" userId="267f659b-c36c-4dcc-bb75-126cdcef1d93" providerId="ADAL" clId="{B8FE5A31-53AA-469D-A1F6-EF8AE1B98D6D}" dt="2022-01-10T05:39:31.728" v="22859" actId="1035"/>
          <ac:picMkLst>
            <pc:docMk/>
            <pc:sldMk cId="643433023" sldId="2134805717"/>
            <ac:picMk id="94" creationId="{BC1FA12B-1EC0-45B1-863F-0C297E8AC012}"/>
          </ac:picMkLst>
        </pc:picChg>
        <pc:picChg chg="mod">
          <ac:chgData name="Ankit Mittal | MAQ Software" userId="267f659b-c36c-4dcc-bb75-126cdcef1d93" providerId="ADAL" clId="{B8FE5A31-53AA-469D-A1F6-EF8AE1B98D6D}" dt="2022-01-10T05:39:31.728" v="22859" actId="1035"/>
          <ac:picMkLst>
            <pc:docMk/>
            <pc:sldMk cId="643433023" sldId="2134805717"/>
            <ac:picMk id="102" creationId="{D917709B-9F8B-49AD-91EA-31304F6707BA}"/>
          </ac:picMkLst>
        </pc:picChg>
        <pc:picChg chg="add mod">
          <ac:chgData name="Ankit Mittal | MAQ Software" userId="267f659b-c36c-4dcc-bb75-126cdcef1d93" providerId="ADAL" clId="{B8FE5A31-53AA-469D-A1F6-EF8AE1B98D6D}" dt="2022-01-10T05:39:25.446" v="22850" actId="1038"/>
          <ac:picMkLst>
            <pc:docMk/>
            <pc:sldMk cId="643433023" sldId="2134805717"/>
            <ac:picMk id="155" creationId="{7B283491-F4F0-4F9E-9B1D-096057B67678}"/>
          </ac:picMkLst>
        </pc:picChg>
        <pc:picChg chg="mod">
          <ac:chgData name="Ankit Mittal | MAQ Software" userId="267f659b-c36c-4dcc-bb75-126cdcef1d93" providerId="ADAL" clId="{B8FE5A31-53AA-469D-A1F6-EF8AE1B98D6D}" dt="2022-01-10T05:39:25.446" v="22850" actId="1038"/>
          <ac:picMkLst>
            <pc:docMk/>
            <pc:sldMk cId="643433023" sldId="2134805717"/>
            <ac:picMk id="160" creationId="{35722E8A-00EF-4946-A65C-316A3E16AD57}"/>
          </ac:picMkLst>
        </pc:picChg>
        <pc:picChg chg="mod">
          <ac:chgData name="Ankit Mittal | MAQ Software" userId="267f659b-c36c-4dcc-bb75-126cdcef1d93" providerId="ADAL" clId="{B8FE5A31-53AA-469D-A1F6-EF8AE1B98D6D}" dt="2022-01-10T05:39:25.446" v="22850" actId="1038"/>
          <ac:picMkLst>
            <pc:docMk/>
            <pc:sldMk cId="643433023" sldId="2134805717"/>
            <ac:picMk id="162" creationId="{0996CC41-9F87-4163-81DC-C220B8108533}"/>
          </ac:picMkLst>
        </pc:picChg>
        <pc:picChg chg="mod">
          <ac:chgData name="Ankit Mittal | MAQ Software" userId="267f659b-c36c-4dcc-bb75-126cdcef1d93" providerId="ADAL" clId="{B8FE5A31-53AA-469D-A1F6-EF8AE1B98D6D}" dt="2022-01-10T05:39:25.446" v="22850" actId="1038"/>
          <ac:picMkLst>
            <pc:docMk/>
            <pc:sldMk cId="643433023" sldId="2134805717"/>
            <ac:picMk id="169" creationId="{E8EEE32B-BF57-416A-9E68-71F04CE65A0D}"/>
          </ac:picMkLst>
        </pc:picChg>
        <pc:picChg chg="mod">
          <ac:chgData name="Ankit Mittal | MAQ Software" userId="267f659b-c36c-4dcc-bb75-126cdcef1d93" providerId="ADAL" clId="{B8FE5A31-53AA-469D-A1F6-EF8AE1B98D6D}" dt="2022-01-10T05:39:25.446" v="22850" actId="1038"/>
          <ac:picMkLst>
            <pc:docMk/>
            <pc:sldMk cId="643433023" sldId="2134805717"/>
            <ac:picMk id="170" creationId="{D82C0F7B-B156-4128-A9C4-9DD400277C78}"/>
          </ac:picMkLst>
        </pc:picChg>
        <pc:picChg chg="add mod">
          <ac:chgData name="Ankit Mittal | MAQ Software" userId="267f659b-c36c-4dcc-bb75-126cdcef1d93" providerId="ADAL" clId="{B8FE5A31-53AA-469D-A1F6-EF8AE1B98D6D}" dt="2022-01-10T05:39:25.446" v="22850" actId="1038"/>
          <ac:picMkLst>
            <pc:docMk/>
            <pc:sldMk cId="643433023" sldId="2134805717"/>
            <ac:picMk id="174" creationId="{EB17AB4C-5D6A-43BB-BB75-A2863274E534}"/>
          </ac:picMkLst>
        </pc:picChg>
        <pc:cxnChg chg="add mod">
          <ac:chgData name="Ankit Mittal | MAQ Software" userId="267f659b-c36c-4dcc-bb75-126cdcef1d93" providerId="ADAL" clId="{B8FE5A31-53AA-469D-A1F6-EF8AE1B98D6D}" dt="2021-12-23T09:03:49.457" v="1180" actId="1076"/>
          <ac:cxnSpMkLst>
            <pc:docMk/>
            <pc:sldMk cId="643433023" sldId="2134805717"/>
            <ac:cxnSpMk id="172" creationId="{2C15DF66-C122-4A56-9BF3-6C85221E2CB2}"/>
          </ac:cxnSpMkLst>
        </pc:cxnChg>
      </pc:sldChg>
      <pc:sldChg chg="modSp mod addCm modCm">
        <pc:chgData name="Ankit Mittal | MAQ Software" userId="267f659b-c36c-4dcc-bb75-126cdcef1d93" providerId="ADAL" clId="{B8FE5A31-53AA-469D-A1F6-EF8AE1B98D6D}" dt="2022-01-07T16:37:09.668" v="14148" actId="20577"/>
        <pc:sldMkLst>
          <pc:docMk/>
          <pc:sldMk cId="3139481129" sldId="2134805718"/>
        </pc:sldMkLst>
        <pc:spChg chg="mod">
          <ac:chgData name="Ankit Mittal | MAQ Software" userId="267f659b-c36c-4dcc-bb75-126cdcef1d93" providerId="ADAL" clId="{B8FE5A31-53AA-469D-A1F6-EF8AE1B98D6D}" dt="2022-01-07T16:37:09.668" v="14148" actId="20577"/>
          <ac:spMkLst>
            <pc:docMk/>
            <pc:sldMk cId="3139481129" sldId="2134805718"/>
            <ac:spMk id="2" creationId="{E9E965C3-FCA1-498F-9012-2F3C1D909FCB}"/>
          </ac:spMkLst>
        </pc:spChg>
        <pc:spChg chg="mod">
          <ac:chgData name="Ankit Mittal | MAQ Software" userId="267f659b-c36c-4dcc-bb75-126cdcef1d93" providerId="ADAL" clId="{B8FE5A31-53AA-469D-A1F6-EF8AE1B98D6D}" dt="2022-01-07T16:27:58.259" v="14147" actId="20577"/>
          <ac:spMkLst>
            <pc:docMk/>
            <pc:sldMk cId="3139481129" sldId="2134805718"/>
            <ac:spMk id="3" creationId="{74CF0E2B-4F5D-4113-8380-10FCDACBA802}"/>
          </ac:spMkLst>
        </pc:spChg>
      </pc:sldChg>
      <pc:sldChg chg="modSp mod">
        <pc:chgData name="Ankit Mittal | MAQ Software" userId="267f659b-c36c-4dcc-bb75-126cdcef1d93" providerId="ADAL" clId="{B8FE5A31-53AA-469D-A1F6-EF8AE1B98D6D}" dt="2021-12-23T09:17:45.304" v="1258" actId="20577"/>
        <pc:sldMkLst>
          <pc:docMk/>
          <pc:sldMk cId="468985012" sldId="2134805723"/>
        </pc:sldMkLst>
        <pc:spChg chg="mod">
          <ac:chgData name="Ankit Mittal | MAQ Software" userId="267f659b-c36c-4dcc-bb75-126cdcef1d93" providerId="ADAL" clId="{B8FE5A31-53AA-469D-A1F6-EF8AE1B98D6D}" dt="2021-12-23T09:17:45.304" v="1258" actId="20577"/>
          <ac:spMkLst>
            <pc:docMk/>
            <pc:sldMk cId="468985012" sldId="2134805723"/>
            <ac:spMk id="3" creationId="{D4753F08-CBF4-468F-8E8B-07B1220A5716}"/>
          </ac:spMkLst>
        </pc:spChg>
      </pc:sldChg>
      <pc:sldChg chg="modSp mod modCm">
        <pc:chgData name="Ankit Mittal | MAQ Software" userId="267f659b-c36c-4dcc-bb75-126cdcef1d93" providerId="ADAL" clId="{B8FE5A31-53AA-469D-A1F6-EF8AE1B98D6D}" dt="2022-01-14T13:43:32.682" v="28294"/>
        <pc:sldMkLst>
          <pc:docMk/>
          <pc:sldMk cId="3487083172" sldId="2134805725"/>
        </pc:sldMkLst>
        <pc:spChg chg="mod">
          <ac:chgData name="Ankit Mittal | MAQ Software" userId="267f659b-c36c-4dcc-bb75-126cdcef1d93" providerId="ADAL" clId="{B8FE5A31-53AA-469D-A1F6-EF8AE1B98D6D}" dt="2022-01-12T12:29:02.143" v="26408" actId="20577"/>
          <ac:spMkLst>
            <pc:docMk/>
            <pc:sldMk cId="3487083172" sldId="2134805725"/>
            <ac:spMk id="3" creationId="{584846BE-450C-4D56-856F-FE943BE2ACCF}"/>
          </ac:spMkLst>
        </pc:spChg>
        <pc:spChg chg="mod">
          <ac:chgData name="Ankit Mittal | MAQ Software" userId="267f659b-c36c-4dcc-bb75-126cdcef1d93" providerId="ADAL" clId="{B8FE5A31-53AA-469D-A1F6-EF8AE1B98D6D}" dt="2022-01-14T07:32:45.893" v="28261" actId="313"/>
          <ac:spMkLst>
            <pc:docMk/>
            <pc:sldMk cId="3487083172" sldId="2134805725"/>
            <ac:spMk id="7" creationId="{F729B1D7-AA95-4FEC-B790-71096C4CA1FD}"/>
          </ac:spMkLst>
        </pc:spChg>
      </pc:sldChg>
      <pc:sldChg chg="modSp mod">
        <pc:chgData name="Ankit Mittal | MAQ Software" userId="267f659b-c36c-4dcc-bb75-126cdcef1d93" providerId="ADAL" clId="{B8FE5A31-53AA-469D-A1F6-EF8AE1B98D6D}" dt="2022-01-11T17:49:38.683" v="25982" actId="20577"/>
        <pc:sldMkLst>
          <pc:docMk/>
          <pc:sldMk cId="2377311180" sldId="2134805726"/>
        </pc:sldMkLst>
        <pc:spChg chg="mod">
          <ac:chgData name="Ankit Mittal | MAQ Software" userId="267f659b-c36c-4dcc-bb75-126cdcef1d93" providerId="ADAL" clId="{B8FE5A31-53AA-469D-A1F6-EF8AE1B98D6D}" dt="2022-01-11T17:49:38.683" v="25982" actId="20577"/>
          <ac:spMkLst>
            <pc:docMk/>
            <pc:sldMk cId="2377311180" sldId="2134805726"/>
            <ac:spMk id="6" creationId="{C36568CA-3D9B-40B7-9397-2FE083C96CA3}"/>
          </ac:spMkLst>
        </pc:spChg>
      </pc:sldChg>
      <pc:sldChg chg="modSp mod modShow">
        <pc:chgData name="Ankit Mittal | MAQ Software" userId="267f659b-c36c-4dcc-bb75-126cdcef1d93" providerId="ADAL" clId="{B8FE5A31-53AA-469D-A1F6-EF8AE1B98D6D}" dt="2022-01-07T14:49:03.013" v="11566" actId="2164"/>
        <pc:sldMkLst>
          <pc:docMk/>
          <pc:sldMk cId="2930371430" sldId="2134805727"/>
        </pc:sldMkLst>
        <pc:spChg chg="mod">
          <ac:chgData name="Ankit Mittal | MAQ Software" userId="267f659b-c36c-4dcc-bb75-126cdcef1d93" providerId="ADAL" clId="{B8FE5A31-53AA-469D-A1F6-EF8AE1B98D6D}" dt="2022-01-06T15:06:46.440" v="3790" actId="14100"/>
          <ac:spMkLst>
            <pc:docMk/>
            <pc:sldMk cId="2930371430" sldId="2134805727"/>
            <ac:spMk id="3" creationId="{584846BE-450C-4D56-856F-FE943BE2ACCF}"/>
          </ac:spMkLst>
        </pc:spChg>
        <pc:graphicFrameChg chg="mod modGraphic">
          <ac:chgData name="Ankit Mittal | MAQ Software" userId="267f659b-c36c-4dcc-bb75-126cdcef1d93" providerId="ADAL" clId="{B8FE5A31-53AA-469D-A1F6-EF8AE1B98D6D}" dt="2022-01-07T14:49:03.013" v="11566" actId="2164"/>
          <ac:graphicFrameMkLst>
            <pc:docMk/>
            <pc:sldMk cId="2930371430" sldId="2134805727"/>
            <ac:graphicFrameMk id="6" creationId="{3F372BF7-17C0-48F4-9375-39B7E0FD1B42}"/>
          </ac:graphicFrameMkLst>
        </pc:graphicFrameChg>
      </pc:sldChg>
      <pc:sldChg chg="del">
        <pc:chgData name="Ankit Mittal | MAQ Software" userId="267f659b-c36c-4dcc-bb75-126cdcef1d93" providerId="ADAL" clId="{B8FE5A31-53AA-469D-A1F6-EF8AE1B98D6D}" dt="2022-01-12T12:25:55.168" v="26365" actId="47"/>
        <pc:sldMkLst>
          <pc:docMk/>
          <pc:sldMk cId="1076245215" sldId="2134805728"/>
        </pc:sldMkLst>
      </pc:sldChg>
      <pc:sldChg chg="del">
        <pc:chgData name="Ankit Mittal | MAQ Software" userId="267f659b-c36c-4dcc-bb75-126cdcef1d93" providerId="ADAL" clId="{B8FE5A31-53AA-469D-A1F6-EF8AE1B98D6D}" dt="2022-01-06T14:42:45.210" v="3532" actId="47"/>
        <pc:sldMkLst>
          <pc:docMk/>
          <pc:sldMk cId="612651821" sldId="2134805729"/>
        </pc:sldMkLst>
      </pc:sldChg>
      <pc:sldChg chg="del">
        <pc:chgData name="Ankit Mittal | MAQ Software" userId="267f659b-c36c-4dcc-bb75-126cdcef1d93" providerId="ADAL" clId="{B8FE5A31-53AA-469D-A1F6-EF8AE1B98D6D}" dt="2022-01-06T14:58:48.352" v="3759" actId="47"/>
        <pc:sldMkLst>
          <pc:docMk/>
          <pc:sldMk cId="3005299258" sldId="2134805730"/>
        </pc:sldMkLst>
      </pc:sldChg>
      <pc:sldChg chg="del">
        <pc:chgData name="Ankit Mittal | MAQ Software" userId="267f659b-c36c-4dcc-bb75-126cdcef1d93" providerId="ADAL" clId="{B8FE5A31-53AA-469D-A1F6-EF8AE1B98D6D}" dt="2022-01-06T14:42:56.324" v="3538" actId="47"/>
        <pc:sldMkLst>
          <pc:docMk/>
          <pc:sldMk cId="2118151296" sldId="2134805731"/>
        </pc:sldMkLst>
      </pc:sldChg>
      <pc:sldChg chg="del">
        <pc:chgData name="Ankit Mittal | MAQ Software" userId="267f659b-c36c-4dcc-bb75-126cdcef1d93" providerId="ADAL" clId="{B8FE5A31-53AA-469D-A1F6-EF8AE1B98D6D}" dt="2022-01-12T12:25:55.168" v="26365" actId="47"/>
        <pc:sldMkLst>
          <pc:docMk/>
          <pc:sldMk cId="1060828516" sldId="2134805732"/>
        </pc:sldMkLst>
      </pc:sldChg>
      <pc:sldChg chg="del">
        <pc:chgData name="Ankit Mittal | MAQ Software" userId="267f659b-c36c-4dcc-bb75-126cdcef1d93" providerId="ADAL" clId="{B8FE5A31-53AA-469D-A1F6-EF8AE1B98D6D}" dt="2022-01-06T14:42:21.965" v="3528" actId="47"/>
        <pc:sldMkLst>
          <pc:docMk/>
          <pc:sldMk cId="420972821" sldId="2134805733"/>
        </pc:sldMkLst>
      </pc:sldChg>
      <pc:sldChg chg="modSp del mod">
        <pc:chgData name="Ankit Mittal | MAQ Software" userId="267f659b-c36c-4dcc-bb75-126cdcef1d93" providerId="ADAL" clId="{B8FE5A31-53AA-469D-A1F6-EF8AE1B98D6D}" dt="2022-01-06T14:42:25.115" v="3529" actId="47"/>
        <pc:sldMkLst>
          <pc:docMk/>
          <pc:sldMk cId="3543158007" sldId="2134805734"/>
        </pc:sldMkLst>
        <pc:cxnChg chg="mod">
          <ac:chgData name="Ankit Mittal | MAQ Software" userId="267f659b-c36c-4dcc-bb75-126cdcef1d93" providerId="ADAL" clId="{B8FE5A31-53AA-469D-A1F6-EF8AE1B98D6D}" dt="2021-12-23T09:26:39.034" v="1463" actId="14100"/>
          <ac:cxnSpMkLst>
            <pc:docMk/>
            <pc:sldMk cId="3543158007" sldId="2134805734"/>
            <ac:cxnSpMk id="57" creationId="{9B24A8E2-8D9C-460C-B3A9-7928120E0B15}"/>
          </ac:cxnSpMkLst>
        </pc:cxnChg>
        <pc:cxnChg chg="mod">
          <ac:chgData name="Ankit Mittal | MAQ Software" userId="267f659b-c36c-4dcc-bb75-126cdcef1d93" providerId="ADAL" clId="{B8FE5A31-53AA-469D-A1F6-EF8AE1B98D6D}" dt="2021-12-23T09:26:43.190" v="1464" actId="14100"/>
          <ac:cxnSpMkLst>
            <pc:docMk/>
            <pc:sldMk cId="3543158007" sldId="2134805734"/>
            <ac:cxnSpMk id="61" creationId="{886F08C0-DE88-4076-BE6F-D4B3B02B7985}"/>
          </ac:cxnSpMkLst>
        </pc:cxnChg>
        <pc:cxnChg chg="mod">
          <ac:chgData name="Ankit Mittal | MAQ Software" userId="267f659b-c36c-4dcc-bb75-126cdcef1d93" providerId="ADAL" clId="{B8FE5A31-53AA-469D-A1F6-EF8AE1B98D6D}" dt="2021-12-23T09:26:50.236" v="1465" actId="14100"/>
          <ac:cxnSpMkLst>
            <pc:docMk/>
            <pc:sldMk cId="3543158007" sldId="2134805734"/>
            <ac:cxnSpMk id="65" creationId="{DED1733A-C93D-48E0-8664-33B62EFAE4A0}"/>
          </ac:cxnSpMkLst>
        </pc:cxnChg>
      </pc:sldChg>
      <pc:sldChg chg="del">
        <pc:chgData name="Ankit Mittal | MAQ Software" userId="267f659b-c36c-4dcc-bb75-126cdcef1d93" providerId="ADAL" clId="{B8FE5A31-53AA-469D-A1F6-EF8AE1B98D6D}" dt="2022-01-06T14:42:41.299" v="3531" actId="47"/>
        <pc:sldMkLst>
          <pc:docMk/>
          <pc:sldMk cId="2106226373" sldId="2134805735"/>
        </pc:sldMkLst>
      </pc:sldChg>
      <pc:sldChg chg="del">
        <pc:chgData name="Ankit Mittal | MAQ Software" userId="267f659b-c36c-4dcc-bb75-126cdcef1d93" providerId="ADAL" clId="{B8FE5A31-53AA-469D-A1F6-EF8AE1B98D6D}" dt="2022-01-06T14:42:38.637" v="3530" actId="47"/>
        <pc:sldMkLst>
          <pc:docMk/>
          <pc:sldMk cId="3774535712" sldId="2134805736"/>
        </pc:sldMkLst>
      </pc:sldChg>
      <pc:sldChg chg="addSp delSp modSp add mod">
        <pc:chgData name="Ankit Mittal | MAQ Software" userId="267f659b-c36c-4dcc-bb75-126cdcef1d93" providerId="ADAL" clId="{B8FE5A31-53AA-469D-A1F6-EF8AE1B98D6D}" dt="2022-01-14T13:52:54.393" v="28484" actId="1076"/>
        <pc:sldMkLst>
          <pc:docMk/>
          <pc:sldMk cId="467883367" sldId="2134805737"/>
        </pc:sldMkLst>
        <pc:spChg chg="mod">
          <ac:chgData name="Ankit Mittal | MAQ Software" userId="267f659b-c36c-4dcc-bb75-126cdcef1d93" providerId="ADAL" clId="{B8FE5A31-53AA-469D-A1F6-EF8AE1B98D6D}" dt="2022-01-14T13:52:45.852" v="28483" actId="20577"/>
          <ac:spMkLst>
            <pc:docMk/>
            <pc:sldMk cId="467883367" sldId="2134805737"/>
            <ac:spMk id="2" creationId="{CDA1BD41-0AD5-4A69-B28D-2032F6A62E4F}"/>
          </ac:spMkLst>
        </pc:spChg>
        <pc:spChg chg="del mod">
          <ac:chgData name="Ankit Mittal | MAQ Software" userId="267f659b-c36c-4dcc-bb75-126cdcef1d93" providerId="ADAL" clId="{B8FE5A31-53AA-469D-A1F6-EF8AE1B98D6D}" dt="2022-01-07T13:39:06.162" v="9512" actId="478"/>
          <ac:spMkLst>
            <pc:docMk/>
            <pc:sldMk cId="467883367" sldId="2134805737"/>
            <ac:spMk id="5" creationId="{07474B7F-E36C-4443-B1F3-F01AD0106026}"/>
          </ac:spMkLst>
        </pc:spChg>
        <pc:spChg chg="mod">
          <ac:chgData name="Ankit Mittal | MAQ Software" userId="267f659b-c36c-4dcc-bb75-126cdcef1d93" providerId="ADAL" clId="{B8FE5A31-53AA-469D-A1F6-EF8AE1B98D6D}" dt="2022-01-14T13:52:54.393" v="28484" actId="1076"/>
          <ac:spMkLst>
            <pc:docMk/>
            <pc:sldMk cId="467883367" sldId="2134805737"/>
            <ac:spMk id="5" creationId="{E16ECCF2-64A4-4CB1-AF22-BE50AA675BE7}"/>
          </ac:spMkLst>
        </pc:spChg>
        <pc:graphicFrameChg chg="add del mod">
          <ac:chgData name="Ankit Mittal | MAQ Software" userId="267f659b-c36c-4dcc-bb75-126cdcef1d93" providerId="ADAL" clId="{B8FE5A31-53AA-469D-A1F6-EF8AE1B98D6D}" dt="2022-01-07T13:39:08.426" v="9513" actId="478"/>
          <ac:graphicFrameMkLst>
            <pc:docMk/>
            <pc:sldMk cId="467883367" sldId="2134805737"/>
            <ac:graphicFrameMk id="6" creationId="{662A30B5-7888-488A-9934-71C4F293D8A4}"/>
          </ac:graphicFrameMkLst>
        </pc:graphicFrameChg>
      </pc:sldChg>
      <pc:sldChg chg="addSp delSp modSp add del mod">
        <pc:chgData name="Ankit Mittal | MAQ Software" userId="267f659b-c36c-4dcc-bb75-126cdcef1d93" providerId="ADAL" clId="{B8FE5A31-53AA-469D-A1F6-EF8AE1B98D6D}" dt="2022-01-06T14:20:00.880" v="2982" actId="47"/>
        <pc:sldMkLst>
          <pc:docMk/>
          <pc:sldMk cId="3030793317" sldId="2134805738"/>
        </pc:sldMkLst>
        <pc:spChg chg="del">
          <ac:chgData name="Ankit Mittal | MAQ Software" userId="267f659b-c36c-4dcc-bb75-126cdcef1d93" providerId="ADAL" clId="{B8FE5A31-53AA-469D-A1F6-EF8AE1B98D6D}" dt="2021-12-23T10:13:58.083" v="1589" actId="478"/>
          <ac:spMkLst>
            <pc:docMk/>
            <pc:sldMk cId="3030793317" sldId="2134805738"/>
            <ac:spMk id="2" creationId="{E9E965C3-FCA1-498F-9012-2F3C1D909FCB}"/>
          </ac:spMkLst>
        </pc:spChg>
        <pc:spChg chg="del">
          <ac:chgData name="Ankit Mittal | MAQ Software" userId="267f659b-c36c-4dcc-bb75-126cdcef1d93" providerId="ADAL" clId="{B8FE5A31-53AA-469D-A1F6-EF8AE1B98D6D}" dt="2021-12-23T10:14:42.196" v="1626" actId="478"/>
          <ac:spMkLst>
            <pc:docMk/>
            <pc:sldMk cId="3030793317" sldId="2134805738"/>
            <ac:spMk id="3" creationId="{74CF0E2B-4F5D-4113-8380-10FCDACBA802}"/>
          </ac:spMkLst>
        </pc:spChg>
        <pc:spChg chg="mod">
          <ac:chgData name="Ankit Mittal | MAQ Software" userId="267f659b-c36c-4dcc-bb75-126cdcef1d93" providerId="ADAL" clId="{B8FE5A31-53AA-469D-A1F6-EF8AE1B98D6D}" dt="2022-01-06T14:18:18.122" v="2854" actId="20577"/>
          <ac:spMkLst>
            <pc:docMk/>
            <pc:sldMk cId="3030793317" sldId="2134805738"/>
            <ac:spMk id="5" creationId="{53E075DC-AEDB-4AAC-84AA-59DB8BB7FABC}"/>
          </ac:spMkLst>
        </pc:spChg>
        <pc:spChg chg="add del mod">
          <ac:chgData name="Ankit Mittal | MAQ Software" userId="267f659b-c36c-4dcc-bb75-126cdcef1d93" providerId="ADAL" clId="{B8FE5A31-53AA-469D-A1F6-EF8AE1B98D6D}" dt="2021-12-23T10:14:44.064" v="1628" actId="478"/>
          <ac:spMkLst>
            <pc:docMk/>
            <pc:sldMk cId="3030793317" sldId="2134805738"/>
            <ac:spMk id="7" creationId="{C67D0668-7DA3-4FE0-A19C-7AB33F778DEB}"/>
          </ac:spMkLst>
        </pc:spChg>
        <pc:spChg chg="add mod">
          <ac:chgData name="Ankit Mittal | MAQ Software" userId="267f659b-c36c-4dcc-bb75-126cdcef1d93" providerId="ADAL" clId="{B8FE5A31-53AA-469D-A1F6-EF8AE1B98D6D}" dt="2021-12-23T10:14:49.928" v="1653" actId="20577"/>
          <ac:spMkLst>
            <pc:docMk/>
            <pc:sldMk cId="3030793317" sldId="2134805738"/>
            <ac:spMk id="8" creationId="{D629F97A-3E39-4463-B94D-FADC34638A7B}"/>
          </ac:spMkLst>
        </pc:spChg>
      </pc:sldChg>
      <pc:sldChg chg="add del">
        <pc:chgData name="Ankit Mittal | MAQ Software" userId="267f659b-c36c-4dcc-bb75-126cdcef1d93" providerId="ADAL" clId="{B8FE5A31-53AA-469D-A1F6-EF8AE1B98D6D}" dt="2022-01-05T10:07:45.465" v="2424" actId="47"/>
        <pc:sldMkLst>
          <pc:docMk/>
          <pc:sldMk cId="1190040538" sldId="2134805739"/>
        </pc:sldMkLst>
      </pc:sldChg>
      <pc:sldChg chg="addSp delSp modSp add mod">
        <pc:chgData name="Ankit Mittal | MAQ Software" userId="267f659b-c36c-4dcc-bb75-126cdcef1d93" providerId="ADAL" clId="{B8FE5A31-53AA-469D-A1F6-EF8AE1B98D6D}" dt="2022-01-08T03:47:39.242" v="14856" actId="20577"/>
        <pc:sldMkLst>
          <pc:docMk/>
          <pc:sldMk cId="2348967406" sldId="2134805739"/>
        </pc:sldMkLst>
        <pc:spChg chg="del">
          <ac:chgData name="Ankit Mittal | MAQ Software" userId="267f659b-c36c-4dcc-bb75-126cdcef1d93" providerId="ADAL" clId="{B8FE5A31-53AA-469D-A1F6-EF8AE1B98D6D}" dt="2022-01-05T10:08:18.269" v="2464" actId="478"/>
          <ac:spMkLst>
            <pc:docMk/>
            <pc:sldMk cId="2348967406" sldId="2134805739"/>
            <ac:spMk id="5" creationId="{53E075DC-AEDB-4AAC-84AA-59DB8BB7FABC}"/>
          </ac:spMkLst>
        </pc:spChg>
        <pc:spChg chg="mod">
          <ac:chgData name="Ankit Mittal | MAQ Software" userId="267f659b-c36c-4dcc-bb75-126cdcef1d93" providerId="ADAL" clId="{B8FE5A31-53AA-469D-A1F6-EF8AE1B98D6D}" dt="2022-01-05T10:08:16.007" v="2463" actId="1038"/>
          <ac:spMkLst>
            <pc:docMk/>
            <pc:sldMk cId="2348967406" sldId="2134805739"/>
            <ac:spMk id="8" creationId="{D629F97A-3E39-4463-B94D-FADC34638A7B}"/>
          </ac:spMkLst>
        </pc:spChg>
        <pc:graphicFrameChg chg="add del">
          <ac:chgData name="Ankit Mittal | MAQ Software" userId="267f659b-c36c-4dcc-bb75-126cdcef1d93" providerId="ADAL" clId="{B8FE5A31-53AA-469D-A1F6-EF8AE1B98D6D}" dt="2022-01-05T10:08:36.589" v="2466"/>
          <ac:graphicFrameMkLst>
            <pc:docMk/>
            <pc:sldMk cId="2348967406" sldId="2134805739"/>
            <ac:graphicFrameMk id="2" creationId="{AA4461D9-575F-4C7A-BE16-00EED613657E}"/>
          </ac:graphicFrameMkLst>
        </pc:graphicFrameChg>
        <pc:graphicFrameChg chg="add mod modGraphic">
          <ac:chgData name="Ankit Mittal | MAQ Software" userId="267f659b-c36c-4dcc-bb75-126cdcef1d93" providerId="ADAL" clId="{B8FE5A31-53AA-469D-A1F6-EF8AE1B98D6D}" dt="2022-01-08T03:47:39.242" v="14856" actId="20577"/>
          <ac:graphicFrameMkLst>
            <pc:docMk/>
            <pc:sldMk cId="2348967406" sldId="2134805739"/>
            <ac:graphicFrameMk id="3" creationId="{057F2D17-026B-4326-80A5-22FF537AA42B}"/>
          </ac:graphicFrameMkLst>
        </pc:graphicFrameChg>
      </pc:sldChg>
      <pc:sldChg chg="addSp delSp modSp add mod">
        <pc:chgData name="Ankit Mittal | MAQ Software" userId="267f659b-c36c-4dcc-bb75-126cdcef1d93" providerId="ADAL" clId="{B8FE5A31-53AA-469D-A1F6-EF8AE1B98D6D}" dt="2022-01-18T17:42:13.567" v="28595" actId="1076"/>
        <pc:sldMkLst>
          <pc:docMk/>
          <pc:sldMk cId="793507195" sldId="2134805740"/>
        </pc:sldMkLst>
        <pc:spChg chg="del">
          <ac:chgData name="Ankit Mittal | MAQ Software" userId="267f659b-c36c-4dcc-bb75-126cdcef1d93" providerId="ADAL" clId="{B8FE5A31-53AA-469D-A1F6-EF8AE1B98D6D}" dt="2022-01-06T14:31:10.320" v="3290" actId="478"/>
          <ac:spMkLst>
            <pc:docMk/>
            <pc:sldMk cId="793507195" sldId="2134805740"/>
            <ac:spMk id="2" creationId="{45AB2504-302A-4895-B35C-C42C4A32CF33}"/>
          </ac:spMkLst>
        </pc:spChg>
        <pc:spChg chg="del">
          <ac:chgData name="Ankit Mittal | MAQ Software" userId="267f659b-c36c-4dcc-bb75-126cdcef1d93" providerId="ADAL" clId="{B8FE5A31-53AA-469D-A1F6-EF8AE1B98D6D}" dt="2022-01-06T14:31:10.320" v="3290" actId="478"/>
          <ac:spMkLst>
            <pc:docMk/>
            <pc:sldMk cId="793507195" sldId="2134805740"/>
            <ac:spMk id="4" creationId="{3591407B-596D-4A56-B8D8-3C06C03B22E8}"/>
          </ac:spMkLst>
        </pc:spChg>
        <pc:spChg chg="del">
          <ac:chgData name="Ankit Mittal | MAQ Software" userId="267f659b-c36c-4dcc-bb75-126cdcef1d93" providerId="ADAL" clId="{B8FE5A31-53AA-469D-A1F6-EF8AE1B98D6D}" dt="2022-01-06T14:31:10.320" v="3290" actId="478"/>
          <ac:spMkLst>
            <pc:docMk/>
            <pc:sldMk cId="793507195" sldId="2134805740"/>
            <ac:spMk id="18" creationId="{4263DFF0-9A75-460D-B910-4FDF9BF0164B}"/>
          </ac:spMkLst>
        </pc:spChg>
        <pc:spChg chg="del">
          <ac:chgData name="Ankit Mittal | MAQ Software" userId="267f659b-c36c-4dcc-bb75-126cdcef1d93" providerId="ADAL" clId="{B8FE5A31-53AA-469D-A1F6-EF8AE1B98D6D}" dt="2022-01-06T14:31:10.320" v="3290" actId="478"/>
          <ac:spMkLst>
            <pc:docMk/>
            <pc:sldMk cId="793507195" sldId="2134805740"/>
            <ac:spMk id="20" creationId="{8CF50516-0741-4523-835E-A0898AB1776B}"/>
          </ac:spMkLst>
        </pc:spChg>
        <pc:spChg chg="del">
          <ac:chgData name="Ankit Mittal | MAQ Software" userId="267f659b-c36c-4dcc-bb75-126cdcef1d93" providerId="ADAL" clId="{B8FE5A31-53AA-469D-A1F6-EF8AE1B98D6D}" dt="2022-01-06T14:31:10.320" v="3290" actId="478"/>
          <ac:spMkLst>
            <pc:docMk/>
            <pc:sldMk cId="793507195" sldId="2134805740"/>
            <ac:spMk id="28" creationId="{AFE243C5-EBFF-4069-996F-73E631E59101}"/>
          </ac:spMkLst>
        </pc:spChg>
        <pc:spChg chg="del">
          <ac:chgData name="Ankit Mittal | MAQ Software" userId="267f659b-c36c-4dcc-bb75-126cdcef1d93" providerId="ADAL" clId="{B8FE5A31-53AA-469D-A1F6-EF8AE1B98D6D}" dt="2022-01-06T14:31:10.320" v="3290" actId="478"/>
          <ac:spMkLst>
            <pc:docMk/>
            <pc:sldMk cId="793507195" sldId="2134805740"/>
            <ac:spMk id="29" creationId="{8466361C-0289-4DE0-95BE-A6CCC47F0061}"/>
          </ac:spMkLst>
        </pc:spChg>
        <pc:spChg chg="del">
          <ac:chgData name="Ankit Mittal | MAQ Software" userId="267f659b-c36c-4dcc-bb75-126cdcef1d93" providerId="ADAL" clId="{B8FE5A31-53AA-469D-A1F6-EF8AE1B98D6D}" dt="2022-01-06T14:31:10.320" v="3290" actId="478"/>
          <ac:spMkLst>
            <pc:docMk/>
            <pc:sldMk cId="793507195" sldId="2134805740"/>
            <ac:spMk id="30" creationId="{46F4A296-2511-450E-BB56-0FADDC4355B1}"/>
          </ac:spMkLst>
        </pc:spChg>
        <pc:spChg chg="del">
          <ac:chgData name="Ankit Mittal | MAQ Software" userId="267f659b-c36c-4dcc-bb75-126cdcef1d93" providerId="ADAL" clId="{B8FE5A31-53AA-469D-A1F6-EF8AE1B98D6D}" dt="2022-01-06T14:31:10.320" v="3290" actId="478"/>
          <ac:spMkLst>
            <pc:docMk/>
            <pc:sldMk cId="793507195" sldId="2134805740"/>
            <ac:spMk id="31" creationId="{3C1E325A-015E-402F-957C-172B4A7284C1}"/>
          </ac:spMkLst>
        </pc:spChg>
        <pc:spChg chg="del">
          <ac:chgData name="Ankit Mittal | MAQ Software" userId="267f659b-c36c-4dcc-bb75-126cdcef1d93" providerId="ADAL" clId="{B8FE5A31-53AA-469D-A1F6-EF8AE1B98D6D}" dt="2022-01-06T14:31:10.320" v="3290" actId="478"/>
          <ac:spMkLst>
            <pc:docMk/>
            <pc:sldMk cId="793507195" sldId="2134805740"/>
            <ac:spMk id="32" creationId="{684F0A86-F847-46B0-BF94-BE401411E345}"/>
          </ac:spMkLst>
        </pc:spChg>
        <pc:spChg chg="del">
          <ac:chgData name="Ankit Mittal | MAQ Software" userId="267f659b-c36c-4dcc-bb75-126cdcef1d93" providerId="ADAL" clId="{B8FE5A31-53AA-469D-A1F6-EF8AE1B98D6D}" dt="2022-01-06T14:31:10.320" v="3290" actId="478"/>
          <ac:spMkLst>
            <pc:docMk/>
            <pc:sldMk cId="793507195" sldId="2134805740"/>
            <ac:spMk id="37" creationId="{778E5812-177E-42FF-8D81-66F097B8905A}"/>
          </ac:spMkLst>
        </pc:spChg>
        <pc:spChg chg="del">
          <ac:chgData name="Ankit Mittal | MAQ Software" userId="267f659b-c36c-4dcc-bb75-126cdcef1d93" providerId="ADAL" clId="{B8FE5A31-53AA-469D-A1F6-EF8AE1B98D6D}" dt="2022-01-06T14:31:10.320" v="3290" actId="478"/>
          <ac:spMkLst>
            <pc:docMk/>
            <pc:sldMk cId="793507195" sldId="2134805740"/>
            <ac:spMk id="39" creationId="{5524F2B7-DF52-4232-B63A-B2DA552140FA}"/>
          </ac:spMkLst>
        </pc:spChg>
        <pc:spChg chg="del">
          <ac:chgData name="Ankit Mittal | MAQ Software" userId="267f659b-c36c-4dcc-bb75-126cdcef1d93" providerId="ADAL" clId="{B8FE5A31-53AA-469D-A1F6-EF8AE1B98D6D}" dt="2022-01-06T14:31:10.320" v="3290" actId="478"/>
          <ac:spMkLst>
            <pc:docMk/>
            <pc:sldMk cId="793507195" sldId="2134805740"/>
            <ac:spMk id="40" creationId="{DD3D481F-B615-4424-9D51-C43A38D2992A}"/>
          </ac:spMkLst>
        </pc:spChg>
        <pc:grpChg chg="del">
          <ac:chgData name="Ankit Mittal | MAQ Software" userId="267f659b-c36c-4dcc-bb75-126cdcef1d93" providerId="ADAL" clId="{B8FE5A31-53AA-469D-A1F6-EF8AE1B98D6D}" dt="2022-01-06T14:31:10.320" v="3290" actId="478"/>
          <ac:grpSpMkLst>
            <pc:docMk/>
            <pc:sldMk cId="793507195" sldId="2134805740"/>
            <ac:grpSpMk id="24" creationId="{A3E7A10B-B7D4-4533-8ABC-0326970AF60A}"/>
          </ac:grpSpMkLst>
        </pc:grpChg>
        <pc:picChg chg="add mod">
          <ac:chgData name="Ankit Mittal | MAQ Software" userId="267f659b-c36c-4dcc-bb75-126cdcef1d93" providerId="ADAL" clId="{B8FE5A31-53AA-469D-A1F6-EF8AE1B98D6D}" dt="2022-01-18T17:42:08.456" v="28594" actId="1037"/>
          <ac:picMkLst>
            <pc:docMk/>
            <pc:sldMk cId="793507195" sldId="2134805740"/>
            <ac:picMk id="5" creationId="{40CA60DA-FB01-42E5-B37F-99F6076ACFE9}"/>
          </ac:picMkLst>
        </pc:picChg>
        <pc:picChg chg="add del mod">
          <ac:chgData name="Ankit Mittal | MAQ Software" userId="267f659b-c36c-4dcc-bb75-126cdcef1d93" providerId="ADAL" clId="{B8FE5A31-53AA-469D-A1F6-EF8AE1B98D6D}" dt="2022-01-18T17:41:27.856" v="28535" actId="478"/>
          <ac:picMkLst>
            <pc:docMk/>
            <pc:sldMk cId="793507195" sldId="2134805740"/>
            <ac:picMk id="6" creationId="{43FA4CF4-58B8-46A3-88AB-EF561151E28E}"/>
          </ac:picMkLst>
        </pc:picChg>
        <pc:picChg chg="del">
          <ac:chgData name="Ankit Mittal | MAQ Software" userId="267f659b-c36c-4dcc-bb75-126cdcef1d93" providerId="ADAL" clId="{B8FE5A31-53AA-469D-A1F6-EF8AE1B98D6D}" dt="2022-01-06T14:31:10.320" v="3290" actId="478"/>
          <ac:picMkLst>
            <pc:docMk/>
            <pc:sldMk cId="793507195" sldId="2134805740"/>
            <ac:picMk id="19" creationId="{24BE8E81-5991-4CE0-AD00-40873A2FF0ED}"/>
          </ac:picMkLst>
        </pc:picChg>
        <pc:picChg chg="del">
          <ac:chgData name="Ankit Mittal | MAQ Software" userId="267f659b-c36c-4dcc-bb75-126cdcef1d93" providerId="ADAL" clId="{B8FE5A31-53AA-469D-A1F6-EF8AE1B98D6D}" dt="2022-01-06T14:31:10.320" v="3290" actId="478"/>
          <ac:picMkLst>
            <pc:docMk/>
            <pc:sldMk cId="793507195" sldId="2134805740"/>
            <ac:picMk id="21" creationId="{0A66296C-0663-4A81-BFB7-E6F690E04E9D}"/>
          </ac:picMkLst>
        </pc:picChg>
        <pc:picChg chg="del">
          <ac:chgData name="Ankit Mittal | MAQ Software" userId="267f659b-c36c-4dcc-bb75-126cdcef1d93" providerId="ADAL" clId="{B8FE5A31-53AA-469D-A1F6-EF8AE1B98D6D}" dt="2022-01-06T14:31:10.320" v="3290" actId="478"/>
          <ac:picMkLst>
            <pc:docMk/>
            <pc:sldMk cId="793507195" sldId="2134805740"/>
            <ac:picMk id="22" creationId="{22391FDA-7F3B-4245-B171-F94731147155}"/>
          </ac:picMkLst>
        </pc:picChg>
        <pc:picChg chg="del">
          <ac:chgData name="Ankit Mittal | MAQ Software" userId="267f659b-c36c-4dcc-bb75-126cdcef1d93" providerId="ADAL" clId="{B8FE5A31-53AA-469D-A1F6-EF8AE1B98D6D}" dt="2022-01-06T14:31:10.320" v="3290" actId="478"/>
          <ac:picMkLst>
            <pc:docMk/>
            <pc:sldMk cId="793507195" sldId="2134805740"/>
            <ac:picMk id="23" creationId="{3BDB5607-EE13-4A5A-B78E-8A9D788C5BF7}"/>
          </ac:picMkLst>
        </pc:picChg>
        <pc:picChg chg="del">
          <ac:chgData name="Ankit Mittal | MAQ Software" userId="267f659b-c36c-4dcc-bb75-126cdcef1d93" providerId="ADAL" clId="{B8FE5A31-53AA-469D-A1F6-EF8AE1B98D6D}" dt="2022-01-06T14:31:10.320" v="3290" actId="478"/>
          <ac:picMkLst>
            <pc:docMk/>
            <pc:sldMk cId="793507195" sldId="2134805740"/>
            <ac:picMk id="33" creationId="{33F04586-F96B-4D12-B08F-DEC219F12B5E}"/>
          </ac:picMkLst>
        </pc:picChg>
        <pc:picChg chg="del">
          <ac:chgData name="Ankit Mittal | MAQ Software" userId="267f659b-c36c-4dcc-bb75-126cdcef1d93" providerId="ADAL" clId="{B8FE5A31-53AA-469D-A1F6-EF8AE1B98D6D}" dt="2022-01-06T14:31:10.320" v="3290" actId="478"/>
          <ac:picMkLst>
            <pc:docMk/>
            <pc:sldMk cId="793507195" sldId="2134805740"/>
            <ac:picMk id="34" creationId="{C9846EFE-EB8F-470F-B394-E309492EE766}"/>
          </ac:picMkLst>
        </pc:picChg>
        <pc:picChg chg="add del mod">
          <ac:chgData name="Ankit Mittal | MAQ Software" userId="267f659b-c36c-4dcc-bb75-126cdcef1d93" providerId="ADAL" clId="{B8FE5A31-53AA-469D-A1F6-EF8AE1B98D6D}" dt="2022-01-06T14:33:45.624" v="3429" actId="478"/>
          <ac:picMkLst>
            <pc:docMk/>
            <pc:sldMk cId="793507195" sldId="2134805740"/>
            <ac:picMk id="35" creationId="{5810B012-A8E3-4B14-964E-F5E39FE29583}"/>
          </ac:picMkLst>
        </pc:picChg>
        <pc:picChg chg="add mod ord">
          <ac:chgData name="Ankit Mittal | MAQ Software" userId="267f659b-c36c-4dcc-bb75-126cdcef1d93" providerId="ADAL" clId="{B8FE5A31-53AA-469D-A1F6-EF8AE1B98D6D}" dt="2022-01-18T17:42:13.567" v="28595" actId="1076"/>
          <ac:picMkLst>
            <pc:docMk/>
            <pc:sldMk cId="793507195" sldId="2134805740"/>
            <ac:picMk id="38" creationId="{97CF8A2D-5FAF-4331-9248-CCFB48FECA2B}"/>
          </ac:picMkLst>
        </pc:picChg>
        <pc:picChg chg="del">
          <ac:chgData name="Ankit Mittal | MAQ Software" userId="267f659b-c36c-4dcc-bb75-126cdcef1d93" providerId="ADAL" clId="{B8FE5A31-53AA-469D-A1F6-EF8AE1B98D6D}" dt="2022-01-06T14:31:10.320" v="3290" actId="478"/>
          <ac:picMkLst>
            <pc:docMk/>
            <pc:sldMk cId="793507195" sldId="2134805740"/>
            <ac:picMk id="41" creationId="{53915907-0365-4738-B26F-F291505C19F2}"/>
          </ac:picMkLst>
        </pc:picChg>
        <pc:picChg chg="del">
          <ac:chgData name="Ankit Mittal | MAQ Software" userId="267f659b-c36c-4dcc-bb75-126cdcef1d93" providerId="ADAL" clId="{B8FE5A31-53AA-469D-A1F6-EF8AE1B98D6D}" dt="2022-01-06T14:31:10.320" v="3290" actId="478"/>
          <ac:picMkLst>
            <pc:docMk/>
            <pc:sldMk cId="793507195" sldId="2134805740"/>
            <ac:picMk id="42" creationId="{5968145C-65B3-47E1-BC25-C6A020561307}"/>
          </ac:picMkLst>
        </pc:picChg>
        <pc:picChg chg="del">
          <ac:chgData name="Ankit Mittal | MAQ Software" userId="267f659b-c36c-4dcc-bb75-126cdcef1d93" providerId="ADAL" clId="{B8FE5A31-53AA-469D-A1F6-EF8AE1B98D6D}" dt="2022-01-06T14:31:10.320" v="3290" actId="478"/>
          <ac:picMkLst>
            <pc:docMk/>
            <pc:sldMk cId="793507195" sldId="2134805740"/>
            <ac:picMk id="52" creationId="{0C099BC8-57FE-44D6-B25E-9FEAD80BF336}"/>
          </ac:picMkLst>
        </pc:picChg>
        <pc:picChg chg="del">
          <ac:chgData name="Ankit Mittal | MAQ Software" userId="267f659b-c36c-4dcc-bb75-126cdcef1d93" providerId="ADAL" clId="{B8FE5A31-53AA-469D-A1F6-EF8AE1B98D6D}" dt="2022-01-06T14:31:10.320" v="3290" actId="478"/>
          <ac:picMkLst>
            <pc:docMk/>
            <pc:sldMk cId="793507195" sldId="2134805740"/>
            <ac:picMk id="53" creationId="{43A51EF1-711F-40F5-A507-95C5A37ED439}"/>
          </ac:picMkLst>
        </pc:picChg>
        <pc:picChg chg="del">
          <ac:chgData name="Ankit Mittal | MAQ Software" userId="267f659b-c36c-4dcc-bb75-126cdcef1d93" providerId="ADAL" clId="{B8FE5A31-53AA-469D-A1F6-EF8AE1B98D6D}" dt="2022-01-06T14:31:10.320" v="3290" actId="478"/>
          <ac:picMkLst>
            <pc:docMk/>
            <pc:sldMk cId="793507195" sldId="2134805740"/>
            <ac:picMk id="54" creationId="{CBB47241-0B9F-42F9-AE2D-1C5E689D12E4}"/>
          </ac:picMkLst>
        </pc:picChg>
        <pc:picChg chg="del">
          <ac:chgData name="Ankit Mittal | MAQ Software" userId="267f659b-c36c-4dcc-bb75-126cdcef1d93" providerId="ADAL" clId="{B8FE5A31-53AA-469D-A1F6-EF8AE1B98D6D}" dt="2022-01-06T14:31:10.320" v="3290" actId="478"/>
          <ac:picMkLst>
            <pc:docMk/>
            <pc:sldMk cId="793507195" sldId="2134805740"/>
            <ac:picMk id="55" creationId="{9E7BB0DB-A4B0-48D9-9EEE-04BE3791EB85}"/>
          </ac:picMkLst>
        </pc:picChg>
        <pc:picChg chg="del">
          <ac:chgData name="Ankit Mittal | MAQ Software" userId="267f659b-c36c-4dcc-bb75-126cdcef1d93" providerId="ADAL" clId="{B8FE5A31-53AA-469D-A1F6-EF8AE1B98D6D}" dt="2022-01-06T14:31:10.320" v="3290" actId="478"/>
          <ac:picMkLst>
            <pc:docMk/>
            <pc:sldMk cId="793507195" sldId="2134805740"/>
            <ac:picMk id="56" creationId="{A1FCAF2D-FD79-4E17-86FC-DB1C1AB62456}"/>
          </ac:picMkLst>
        </pc:picChg>
        <pc:picChg chg="add del mod">
          <ac:chgData name="Ankit Mittal | MAQ Software" userId="267f659b-c36c-4dcc-bb75-126cdcef1d93" providerId="ADAL" clId="{B8FE5A31-53AA-469D-A1F6-EF8AE1B98D6D}" dt="2022-01-06T14:33:46.944" v="3430" actId="478"/>
          <ac:picMkLst>
            <pc:docMk/>
            <pc:sldMk cId="793507195" sldId="2134805740"/>
            <ac:picMk id="1026" creationId="{C8ED53D8-D620-4086-A5B3-E907F4C16FCC}"/>
          </ac:picMkLst>
        </pc:picChg>
        <pc:cxnChg chg="del">
          <ac:chgData name="Ankit Mittal | MAQ Software" userId="267f659b-c36c-4dcc-bb75-126cdcef1d93" providerId="ADAL" clId="{B8FE5A31-53AA-469D-A1F6-EF8AE1B98D6D}" dt="2022-01-06T14:31:10.320" v="3290" actId="478"/>
          <ac:cxnSpMkLst>
            <pc:docMk/>
            <pc:sldMk cId="793507195" sldId="2134805740"/>
            <ac:cxnSpMk id="27" creationId="{36B04771-CBDF-4EE3-8431-DE1C1F1AE30A}"/>
          </ac:cxnSpMkLst>
        </pc:cxnChg>
        <pc:cxnChg chg="del">
          <ac:chgData name="Ankit Mittal | MAQ Software" userId="267f659b-c36c-4dcc-bb75-126cdcef1d93" providerId="ADAL" clId="{B8FE5A31-53AA-469D-A1F6-EF8AE1B98D6D}" dt="2022-01-06T14:31:10.320" v="3290" actId="478"/>
          <ac:cxnSpMkLst>
            <pc:docMk/>
            <pc:sldMk cId="793507195" sldId="2134805740"/>
            <ac:cxnSpMk id="43" creationId="{09E2926E-853B-40D8-B802-226ED451C469}"/>
          </ac:cxnSpMkLst>
        </pc:cxnChg>
      </pc:sldChg>
      <pc:sldChg chg="new del">
        <pc:chgData name="Ankit Mittal | MAQ Software" userId="267f659b-c36c-4dcc-bb75-126cdcef1d93" providerId="ADAL" clId="{B8FE5A31-53AA-469D-A1F6-EF8AE1B98D6D}" dt="2022-01-06T14:26:15.988" v="3152" actId="680"/>
        <pc:sldMkLst>
          <pc:docMk/>
          <pc:sldMk cId="3765882321" sldId="2134805740"/>
        </pc:sldMkLst>
      </pc:sldChg>
      <pc:sldChg chg="addSp delSp modSp add del mod">
        <pc:chgData name="Ankit Mittal | MAQ Software" userId="267f659b-c36c-4dcc-bb75-126cdcef1d93" providerId="ADAL" clId="{B8FE5A31-53AA-469D-A1F6-EF8AE1B98D6D}" dt="2022-01-07T18:15:24.625" v="14613" actId="47"/>
        <pc:sldMkLst>
          <pc:docMk/>
          <pc:sldMk cId="66182401" sldId="2134805741"/>
        </pc:sldMkLst>
        <pc:spChg chg="add del mod">
          <ac:chgData name="Ankit Mittal | MAQ Software" userId="267f659b-c36c-4dcc-bb75-126cdcef1d93" providerId="ADAL" clId="{B8FE5A31-53AA-469D-A1F6-EF8AE1B98D6D}" dt="2022-01-06T14:33:52.734" v="3432" actId="478"/>
          <ac:spMkLst>
            <pc:docMk/>
            <pc:sldMk cId="66182401" sldId="2134805741"/>
            <ac:spMk id="5" creationId="{1052BB64-2FCB-4A43-A098-605AC401F482}"/>
          </ac:spMkLst>
        </pc:spChg>
        <pc:spChg chg="add mod">
          <ac:chgData name="Ankit Mittal | MAQ Software" userId="267f659b-c36c-4dcc-bb75-126cdcef1d93" providerId="ADAL" clId="{B8FE5A31-53AA-469D-A1F6-EF8AE1B98D6D}" dt="2022-01-07T06:40:48.353" v="6999" actId="1076"/>
          <ac:spMkLst>
            <pc:docMk/>
            <pc:sldMk cId="66182401" sldId="2134805741"/>
            <ac:spMk id="11" creationId="{CF4F56D4-A2A3-4ED6-8D85-A65609583EAE}"/>
          </ac:spMkLst>
        </pc:spChg>
        <pc:picChg chg="add mod">
          <ac:chgData name="Ankit Mittal | MAQ Software" userId="267f659b-c36c-4dcc-bb75-126cdcef1d93" providerId="ADAL" clId="{B8FE5A31-53AA-469D-A1F6-EF8AE1B98D6D}" dt="2022-01-07T13:37:35.984" v="9508" actId="1038"/>
          <ac:picMkLst>
            <pc:docMk/>
            <pc:sldMk cId="66182401" sldId="2134805741"/>
            <ac:picMk id="8" creationId="{D81AF4D1-846B-49A5-8685-063918BD1B11}"/>
          </ac:picMkLst>
        </pc:picChg>
        <pc:picChg chg="del">
          <ac:chgData name="Ankit Mittal | MAQ Software" userId="267f659b-c36c-4dcc-bb75-126cdcef1d93" providerId="ADAL" clId="{B8FE5A31-53AA-469D-A1F6-EF8AE1B98D6D}" dt="2022-01-06T14:32:40.176" v="3417" actId="478"/>
          <ac:picMkLst>
            <pc:docMk/>
            <pc:sldMk cId="66182401" sldId="2134805741"/>
            <ac:picMk id="1026" creationId="{C8ED53D8-D620-4086-A5B3-E907F4C16FCC}"/>
          </ac:picMkLst>
        </pc:picChg>
        <pc:picChg chg="add del mod">
          <ac:chgData name="Ankit Mittal | MAQ Software" userId="267f659b-c36c-4dcc-bb75-126cdcef1d93" providerId="ADAL" clId="{B8FE5A31-53AA-469D-A1F6-EF8AE1B98D6D}" dt="2022-01-06T14:33:49.734" v="3431" actId="478"/>
          <ac:picMkLst>
            <pc:docMk/>
            <pc:sldMk cId="66182401" sldId="2134805741"/>
            <ac:picMk id="2050" creationId="{65DE709A-DC1E-4338-95DE-0707EEA68FFC}"/>
          </ac:picMkLst>
        </pc:picChg>
        <pc:cxnChg chg="add del mod">
          <ac:chgData name="Ankit Mittal | MAQ Software" userId="267f659b-c36c-4dcc-bb75-126cdcef1d93" providerId="ADAL" clId="{B8FE5A31-53AA-469D-A1F6-EF8AE1B98D6D}" dt="2022-01-06T14:33:52.734" v="3432" actId="478"/>
          <ac:cxnSpMkLst>
            <pc:docMk/>
            <pc:sldMk cId="66182401" sldId="2134805741"/>
            <ac:cxnSpMk id="6" creationId="{25F87EF0-45C6-4DBB-9017-A95418C5F50F}"/>
          </ac:cxnSpMkLst>
        </pc:cxnChg>
        <pc:cxnChg chg="add mod">
          <ac:chgData name="Ankit Mittal | MAQ Software" userId="267f659b-c36c-4dcc-bb75-126cdcef1d93" providerId="ADAL" clId="{B8FE5A31-53AA-469D-A1F6-EF8AE1B98D6D}" dt="2022-01-06T14:38:13.736" v="3447" actId="14100"/>
          <ac:cxnSpMkLst>
            <pc:docMk/>
            <pc:sldMk cId="66182401" sldId="2134805741"/>
            <ac:cxnSpMk id="12" creationId="{D1E4ED68-8194-4B23-9723-FF0D8FF95D12}"/>
          </ac:cxnSpMkLst>
        </pc:cxnChg>
      </pc:sldChg>
      <pc:sldChg chg="modSp add del mod">
        <pc:chgData name="Ankit Mittal | MAQ Software" userId="267f659b-c36c-4dcc-bb75-126cdcef1d93" providerId="ADAL" clId="{B8FE5A31-53AA-469D-A1F6-EF8AE1B98D6D}" dt="2022-01-07T18:15:58.780" v="14620" actId="47"/>
        <pc:sldMkLst>
          <pc:docMk/>
          <pc:sldMk cId="3713646109" sldId="2134805742"/>
        </pc:sldMkLst>
        <pc:picChg chg="mod">
          <ac:chgData name="Ankit Mittal | MAQ Software" userId="267f659b-c36c-4dcc-bb75-126cdcef1d93" providerId="ADAL" clId="{B8FE5A31-53AA-469D-A1F6-EF8AE1B98D6D}" dt="2022-01-06T14:39:39.049" v="3463" actId="1076"/>
          <ac:picMkLst>
            <pc:docMk/>
            <pc:sldMk cId="3713646109" sldId="2134805742"/>
            <ac:picMk id="38" creationId="{97CF8A2D-5FAF-4331-9248-CCFB48FECA2B}"/>
          </ac:picMkLst>
        </pc:picChg>
      </pc:sldChg>
      <pc:sldChg chg="addSp delSp modSp add del mod">
        <pc:chgData name="Ankit Mittal | MAQ Software" userId="267f659b-c36c-4dcc-bb75-126cdcef1d93" providerId="ADAL" clId="{B8FE5A31-53AA-469D-A1F6-EF8AE1B98D6D}" dt="2022-01-07T18:18:00.046" v="14629" actId="47"/>
        <pc:sldMkLst>
          <pc:docMk/>
          <pc:sldMk cId="3370082042" sldId="2134805743"/>
        </pc:sldMkLst>
        <pc:picChg chg="add mod">
          <ac:chgData name="Ankit Mittal | MAQ Software" userId="267f659b-c36c-4dcc-bb75-126cdcef1d93" providerId="ADAL" clId="{B8FE5A31-53AA-469D-A1F6-EF8AE1B98D6D}" dt="2022-01-07T13:38:11.573" v="9511" actId="1036"/>
          <ac:picMkLst>
            <pc:docMk/>
            <pc:sldMk cId="3370082042" sldId="2134805743"/>
            <ac:picMk id="4" creationId="{E0E6AC02-9A58-4913-8083-DA6F42375248}"/>
          </ac:picMkLst>
        </pc:picChg>
        <pc:picChg chg="del">
          <ac:chgData name="Ankit Mittal | MAQ Software" userId="267f659b-c36c-4dcc-bb75-126cdcef1d93" providerId="ADAL" clId="{B8FE5A31-53AA-469D-A1F6-EF8AE1B98D6D}" dt="2022-01-06T14:38:47.751" v="3452" actId="478"/>
          <ac:picMkLst>
            <pc:docMk/>
            <pc:sldMk cId="3370082042" sldId="2134805743"/>
            <ac:picMk id="6" creationId="{43FA4CF4-58B8-46A3-88AB-EF561151E28E}"/>
          </ac:picMkLst>
        </pc:picChg>
        <pc:picChg chg="add mod">
          <ac:chgData name="Ankit Mittal | MAQ Software" userId="267f659b-c36c-4dcc-bb75-126cdcef1d93" providerId="ADAL" clId="{B8FE5A31-53AA-469D-A1F6-EF8AE1B98D6D}" dt="2022-01-06T14:39:29.224" v="3460" actId="207"/>
          <ac:picMkLst>
            <pc:docMk/>
            <pc:sldMk cId="3370082042" sldId="2134805743"/>
            <ac:picMk id="7" creationId="{B8060727-A701-483D-AF57-16E546447BD7}"/>
          </ac:picMkLst>
        </pc:picChg>
        <pc:picChg chg="del">
          <ac:chgData name="Ankit Mittal | MAQ Software" userId="267f659b-c36c-4dcc-bb75-126cdcef1d93" providerId="ADAL" clId="{B8FE5A31-53AA-469D-A1F6-EF8AE1B98D6D}" dt="2022-01-06T14:38:49.605" v="3453" actId="478"/>
          <ac:picMkLst>
            <pc:docMk/>
            <pc:sldMk cId="3370082042" sldId="2134805743"/>
            <ac:picMk id="38" creationId="{97CF8A2D-5FAF-4331-9248-CCFB48FECA2B}"/>
          </ac:picMkLst>
        </pc:picChg>
      </pc:sldChg>
      <pc:sldChg chg="modSp add del mod">
        <pc:chgData name="Ankit Mittal | MAQ Software" userId="267f659b-c36c-4dcc-bb75-126cdcef1d93" providerId="ADAL" clId="{B8FE5A31-53AA-469D-A1F6-EF8AE1B98D6D}" dt="2022-01-07T18:18:28.843" v="14632" actId="47"/>
        <pc:sldMkLst>
          <pc:docMk/>
          <pc:sldMk cId="8680687" sldId="2134805744"/>
        </pc:sldMkLst>
        <pc:picChg chg="mod">
          <ac:chgData name="Ankit Mittal | MAQ Software" userId="267f659b-c36c-4dcc-bb75-126cdcef1d93" providerId="ADAL" clId="{B8FE5A31-53AA-469D-A1F6-EF8AE1B98D6D}" dt="2022-01-06T14:45:31.758" v="3614" actId="1076"/>
          <ac:picMkLst>
            <pc:docMk/>
            <pc:sldMk cId="8680687" sldId="2134805744"/>
            <ac:picMk id="38" creationId="{97CF8A2D-5FAF-4331-9248-CCFB48FECA2B}"/>
          </ac:picMkLst>
        </pc:picChg>
      </pc:sldChg>
      <pc:sldChg chg="addSp delSp modSp add del mod">
        <pc:chgData name="Ankit Mittal | MAQ Software" userId="267f659b-c36c-4dcc-bb75-126cdcef1d93" providerId="ADAL" clId="{B8FE5A31-53AA-469D-A1F6-EF8AE1B98D6D}" dt="2022-01-07T18:25:28.984" v="14729" actId="47"/>
        <pc:sldMkLst>
          <pc:docMk/>
          <pc:sldMk cId="4203802061" sldId="2134805745"/>
        </pc:sldMkLst>
        <pc:picChg chg="add mod">
          <ac:chgData name="Ankit Mittal | MAQ Software" userId="267f659b-c36c-4dcc-bb75-126cdcef1d93" providerId="ADAL" clId="{B8FE5A31-53AA-469D-A1F6-EF8AE1B98D6D}" dt="2022-01-06T14:40:42.779" v="3477" actId="14100"/>
          <ac:picMkLst>
            <pc:docMk/>
            <pc:sldMk cId="4203802061" sldId="2134805745"/>
            <ac:picMk id="4" creationId="{E506A336-444B-4A36-B798-ECFC1FED38BB}"/>
          </ac:picMkLst>
        </pc:picChg>
        <pc:picChg chg="del">
          <ac:chgData name="Ankit Mittal | MAQ Software" userId="267f659b-c36c-4dcc-bb75-126cdcef1d93" providerId="ADAL" clId="{B8FE5A31-53AA-469D-A1F6-EF8AE1B98D6D}" dt="2022-01-06T14:40:18.740" v="3468" actId="478"/>
          <ac:picMkLst>
            <pc:docMk/>
            <pc:sldMk cId="4203802061" sldId="2134805745"/>
            <ac:picMk id="6" creationId="{43FA4CF4-58B8-46A3-88AB-EF561151E28E}"/>
          </ac:picMkLst>
        </pc:picChg>
        <pc:picChg chg="del mod ord">
          <ac:chgData name="Ankit Mittal | MAQ Software" userId="267f659b-c36c-4dcc-bb75-126cdcef1d93" providerId="ADAL" clId="{B8FE5A31-53AA-469D-A1F6-EF8AE1B98D6D}" dt="2022-01-06T14:40:50.420" v="3479" actId="478"/>
          <ac:picMkLst>
            <pc:docMk/>
            <pc:sldMk cId="4203802061" sldId="2134805745"/>
            <ac:picMk id="38" creationId="{97CF8A2D-5FAF-4331-9248-CCFB48FECA2B}"/>
          </ac:picMkLst>
        </pc:picChg>
      </pc:sldChg>
      <pc:sldChg chg="addSp delSp modSp add del mod">
        <pc:chgData name="Ankit Mittal | MAQ Software" userId="267f659b-c36c-4dcc-bb75-126cdcef1d93" providerId="ADAL" clId="{B8FE5A31-53AA-469D-A1F6-EF8AE1B98D6D}" dt="2022-01-07T18:26:51.594" v="14740" actId="47"/>
        <pc:sldMkLst>
          <pc:docMk/>
          <pc:sldMk cId="1428005017" sldId="2134805746"/>
        </pc:sldMkLst>
        <pc:picChg chg="del">
          <ac:chgData name="Ankit Mittal | MAQ Software" userId="267f659b-c36c-4dcc-bb75-126cdcef1d93" providerId="ADAL" clId="{B8FE5A31-53AA-469D-A1F6-EF8AE1B98D6D}" dt="2022-01-06T14:40:54.797" v="3481" actId="478"/>
          <ac:picMkLst>
            <pc:docMk/>
            <pc:sldMk cId="1428005017" sldId="2134805746"/>
            <ac:picMk id="4" creationId="{E506A336-444B-4A36-B798-ECFC1FED38BB}"/>
          </ac:picMkLst>
        </pc:picChg>
        <pc:picChg chg="add mod">
          <ac:chgData name="Ankit Mittal | MAQ Software" userId="267f659b-c36c-4dcc-bb75-126cdcef1d93" providerId="ADAL" clId="{B8FE5A31-53AA-469D-A1F6-EF8AE1B98D6D}" dt="2022-01-06T14:41:10.637" v="3486" actId="1076"/>
          <ac:picMkLst>
            <pc:docMk/>
            <pc:sldMk cId="1428005017" sldId="2134805746"/>
            <ac:picMk id="5" creationId="{C5370850-F683-4D63-B20B-6BA4D50AC48B}"/>
          </ac:picMkLst>
        </pc:picChg>
        <pc:picChg chg="add del mod">
          <ac:chgData name="Ankit Mittal | MAQ Software" userId="267f659b-c36c-4dcc-bb75-126cdcef1d93" providerId="ADAL" clId="{B8FE5A31-53AA-469D-A1F6-EF8AE1B98D6D}" dt="2022-01-06T14:41:28.251" v="3488"/>
          <ac:picMkLst>
            <pc:docMk/>
            <pc:sldMk cId="1428005017" sldId="2134805746"/>
            <ac:picMk id="6" creationId="{AB1807BA-C3E5-43C8-80A7-EFFC312D5887}"/>
          </ac:picMkLst>
        </pc:picChg>
        <pc:picChg chg="add mod">
          <ac:chgData name="Ankit Mittal | MAQ Software" userId="267f659b-c36c-4dcc-bb75-126cdcef1d93" providerId="ADAL" clId="{B8FE5A31-53AA-469D-A1F6-EF8AE1B98D6D}" dt="2022-01-06T14:42:01.328" v="3523" actId="1035"/>
          <ac:picMkLst>
            <pc:docMk/>
            <pc:sldMk cId="1428005017" sldId="2134805746"/>
            <ac:picMk id="7" creationId="{30CBB614-A231-4A7D-8594-03F2ED2EB1F5}"/>
          </ac:picMkLst>
        </pc:picChg>
      </pc:sldChg>
      <pc:sldChg chg="addSp delSp modSp add del mod">
        <pc:chgData name="Ankit Mittal | MAQ Software" userId="267f659b-c36c-4dcc-bb75-126cdcef1d93" providerId="ADAL" clId="{B8FE5A31-53AA-469D-A1F6-EF8AE1B98D6D}" dt="2022-01-07T18:29:20.229" v="14757" actId="47"/>
        <pc:sldMkLst>
          <pc:docMk/>
          <pc:sldMk cId="317447284" sldId="2134805747"/>
        </pc:sldMkLst>
        <pc:picChg chg="add mod">
          <ac:chgData name="Ankit Mittal | MAQ Software" userId="267f659b-c36c-4dcc-bb75-126cdcef1d93" providerId="ADAL" clId="{B8FE5A31-53AA-469D-A1F6-EF8AE1B98D6D}" dt="2022-01-06T14:43:43.387" v="3558" actId="1036"/>
          <ac:picMkLst>
            <pc:docMk/>
            <pc:sldMk cId="317447284" sldId="2134805747"/>
            <ac:picMk id="4" creationId="{24D49AC0-C3CD-483E-9243-3EF593E68EBB}"/>
          </ac:picMkLst>
        </pc:picChg>
        <pc:picChg chg="del">
          <ac:chgData name="Ankit Mittal | MAQ Software" userId="267f659b-c36c-4dcc-bb75-126cdcef1d93" providerId="ADAL" clId="{B8FE5A31-53AA-469D-A1F6-EF8AE1B98D6D}" dt="2022-01-06T14:43:16.995" v="3543" actId="478"/>
          <ac:picMkLst>
            <pc:docMk/>
            <pc:sldMk cId="317447284" sldId="2134805747"/>
            <ac:picMk id="5" creationId="{C5370850-F683-4D63-B20B-6BA4D50AC48B}"/>
          </ac:picMkLst>
        </pc:picChg>
        <pc:picChg chg="mod ord">
          <ac:chgData name="Ankit Mittal | MAQ Software" userId="267f659b-c36c-4dcc-bb75-126cdcef1d93" providerId="ADAL" clId="{B8FE5A31-53AA-469D-A1F6-EF8AE1B98D6D}" dt="2022-01-06T14:43:48.351" v="3559" actId="1076"/>
          <ac:picMkLst>
            <pc:docMk/>
            <pc:sldMk cId="317447284" sldId="2134805747"/>
            <ac:picMk id="7" creationId="{30CBB614-A231-4A7D-8594-03F2ED2EB1F5}"/>
          </ac:picMkLst>
        </pc:picChg>
      </pc:sldChg>
      <pc:sldChg chg="addSp delSp modSp add del mod">
        <pc:chgData name="Ankit Mittal | MAQ Software" userId="267f659b-c36c-4dcc-bb75-126cdcef1d93" providerId="ADAL" clId="{B8FE5A31-53AA-469D-A1F6-EF8AE1B98D6D}" dt="2022-01-07T18:28:15.220" v="14749" actId="47"/>
        <pc:sldMkLst>
          <pc:docMk/>
          <pc:sldMk cId="1941545413" sldId="2134805748"/>
        </pc:sldMkLst>
        <pc:picChg chg="add mod">
          <ac:chgData name="Ankit Mittal | MAQ Software" userId="267f659b-c36c-4dcc-bb75-126cdcef1d93" providerId="ADAL" clId="{B8FE5A31-53AA-469D-A1F6-EF8AE1B98D6D}" dt="2022-01-06T14:45:00.876" v="3574" actId="1035"/>
          <ac:picMkLst>
            <pc:docMk/>
            <pc:sldMk cId="1941545413" sldId="2134805748"/>
            <ac:picMk id="4" creationId="{8C0F8D07-5EE1-4735-A333-BBB0619BC880}"/>
          </ac:picMkLst>
        </pc:picChg>
        <pc:picChg chg="del">
          <ac:chgData name="Ankit Mittal | MAQ Software" userId="267f659b-c36c-4dcc-bb75-126cdcef1d93" providerId="ADAL" clId="{B8FE5A31-53AA-469D-A1F6-EF8AE1B98D6D}" dt="2022-01-06T14:44:33.604" v="3561" actId="478"/>
          <ac:picMkLst>
            <pc:docMk/>
            <pc:sldMk cId="1941545413" sldId="2134805748"/>
            <ac:picMk id="5" creationId="{C5370850-F683-4D63-B20B-6BA4D50AC48B}"/>
          </ac:picMkLst>
        </pc:picChg>
        <pc:picChg chg="mod ord">
          <ac:chgData name="Ankit Mittal | MAQ Software" userId="267f659b-c36c-4dcc-bb75-126cdcef1d93" providerId="ADAL" clId="{B8FE5A31-53AA-469D-A1F6-EF8AE1B98D6D}" dt="2022-01-06T14:45:11.078" v="3612" actId="1038"/>
          <ac:picMkLst>
            <pc:docMk/>
            <pc:sldMk cId="1941545413" sldId="2134805748"/>
            <ac:picMk id="7" creationId="{30CBB614-A231-4A7D-8594-03F2ED2EB1F5}"/>
          </ac:picMkLst>
        </pc:picChg>
      </pc:sldChg>
      <pc:sldChg chg="addSp delSp modSp add del mod">
        <pc:chgData name="Ankit Mittal | MAQ Software" userId="267f659b-c36c-4dcc-bb75-126cdcef1d93" providerId="ADAL" clId="{B8FE5A31-53AA-469D-A1F6-EF8AE1B98D6D}" dt="2022-01-07T18:23:32.843" v="14715" actId="47"/>
        <pc:sldMkLst>
          <pc:docMk/>
          <pc:sldMk cId="2999792971" sldId="2134805749"/>
        </pc:sldMkLst>
        <pc:spChg chg="add del mod">
          <ac:chgData name="Ankit Mittal | MAQ Software" userId="267f659b-c36c-4dcc-bb75-126cdcef1d93" providerId="ADAL" clId="{B8FE5A31-53AA-469D-A1F6-EF8AE1B98D6D}" dt="2022-01-06T14:47:09.642" v="3628"/>
          <ac:spMkLst>
            <pc:docMk/>
            <pc:sldMk cId="2999792971" sldId="2134805749"/>
            <ac:spMk id="7" creationId="{249A8B70-E79A-419C-8F82-AD38F1ABDC06}"/>
          </ac:spMkLst>
        </pc:spChg>
        <pc:spChg chg="add del mod">
          <ac:chgData name="Ankit Mittal | MAQ Software" userId="267f659b-c36c-4dcc-bb75-126cdcef1d93" providerId="ADAL" clId="{B8FE5A31-53AA-469D-A1F6-EF8AE1B98D6D}" dt="2022-01-06T14:47:09.642" v="3628"/>
          <ac:spMkLst>
            <pc:docMk/>
            <pc:sldMk cId="2999792971" sldId="2134805749"/>
            <ac:spMk id="8" creationId="{59BAF43F-96BF-4CFD-90C1-3996BA4D4FE2}"/>
          </ac:spMkLst>
        </pc:spChg>
        <pc:spChg chg="add del mod">
          <ac:chgData name="Ankit Mittal | MAQ Software" userId="267f659b-c36c-4dcc-bb75-126cdcef1d93" providerId="ADAL" clId="{B8FE5A31-53AA-469D-A1F6-EF8AE1B98D6D}" dt="2022-01-06T14:47:09.642" v="3628"/>
          <ac:spMkLst>
            <pc:docMk/>
            <pc:sldMk cId="2999792971" sldId="2134805749"/>
            <ac:spMk id="9" creationId="{84EB4DFD-654A-4598-A741-B2E3750F4B2E}"/>
          </ac:spMkLst>
        </pc:spChg>
        <pc:spChg chg="add mod">
          <ac:chgData name="Ankit Mittal | MAQ Software" userId="267f659b-c36c-4dcc-bb75-126cdcef1d93" providerId="ADAL" clId="{B8FE5A31-53AA-469D-A1F6-EF8AE1B98D6D}" dt="2022-01-06T14:56:19.369" v="3738" actId="1036"/>
          <ac:spMkLst>
            <pc:docMk/>
            <pc:sldMk cId="2999792971" sldId="2134805749"/>
            <ac:spMk id="10" creationId="{F60D275A-8132-47B2-B893-E31CF9CE4FAC}"/>
          </ac:spMkLst>
        </pc:spChg>
        <pc:spChg chg="add mod">
          <ac:chgData name="Ankit Mittal | MAQ Software" userId="267f659b-c36c-4dcc-bb75-126cdcef1d93" providerId="ADAL" clId="{B8FE5A31-53AA-469D-A1F6-EF8AE1B98D6D}" dt="2022-01-06T14:56:19.369" v="3738" actId="1036"/>
          <ac:spMkLst>
            <pc:docMk/>
            <pc:sldMk cId="2999792971" sldId="2134805749"/>
            <ac:spMk id="12" creationId="{BB2CC56A-8B4B-40BE-89C9-E24FCEEF01AF}"/>
          </ac:spMkLst>
        </pc:spChg>
        <pc:spChg chg="add mod">
          <ac:chgData name="Ankit Mittal | MAQ Software" userId="267f659b-c36c-4dcc-bb75-126cdcef1d93" providerId="ADAL" clId="{B8FE5A31-53AA-469D-A1F6-EF8AE1B98D6D}" dt="2022-01-06T14:56:19.369" v="3738" actId="1036"/>
          <ac:spMkLst>
            <pc:docMk/>
            <pc:sldMk cId="2999792971" sldId="2134805749"/>
            <ac:spMk id="14" creationId="{8F4CED06-689B-4226-80A8-1BFAF11F01AA}"/>
          </ac:spMkLst>
        </pc:spChg>
        <pc:spChg chg="add mod">
          <ac:chgData name="Ankit Mittal | MAQ Software" userId="267f659b-c36c-4dcc-bb75-126cdcef1d93" providerId="ADAL" clId="{B8FE5A31-53AA-469D-A1F6-EF8AE1B98D6D}" dt="2022-01-06T14:56:19.369" v="3738" actId="1036"/>
          <ac:spMkLst>
            <pc:docMk/>
            <pc:sldMk cId="2999792971" sldId="2134805749"/>
            <ac:spMk id="15" creationId="{5163E119-AFD6-4E79-89FD-88FE6FF161A6}"/>
          </ac:spMkLst>
        </pc:spChg>
        <pc:spChg chg="add mod">
          <ac:chgData name="Ankit Mittal | MAQ Software" userId="267f659b-c36c-4dcc-bb75-126cdcef1d93" providerId="ADAL" clId="{B8FE5A31-53AA-469D-A1F6-EF8AE1B98D6D}" dt="2022-01-06T14:56:19.369" v="3738" actId="1036"/>
          <ac:spMkLst>
            <pc:docMk/>
            <pc:sldMk cId="2999792971" sldId="2134805749"/>
            <ac:spMk id="16" creationId="{918B50F9-C390-4ACF-8687-C063F4C9215F}"/>
          </ac:spMkLst>
        </pc:spChg>
        <pc:spChg chg="add mod">
          <ac:chgData name="Ankit Mittal | MAQ Software" userId="267f659b-c36c-4dcc-bb75-126cdcef1d93" providerId="ADAL" clId="{B8FE5A31-53AA-469D-A1F6-EF8AE1B98D6D}" dt="2022-01-06T14:56:19.369" v="3738" actId="1036"/>
          <ac:spMkLst>
            <pc:docMk/>
            <pc:sldMk cId="2999792971" sldId="2134805749"/>
            <ac:spMk id="17" creationId="{579A2E04-E9D4-48D2-A75B-BB51CBFFC2B3}"/>
          </ac:spMkLst>
        </pc:spChg>
        <pc:spChg chg="add del mod">
          <ac:chgData name="Ankit Mittal | MAQ Software" userId="267f659b-c36c-4dcc-bb75-126cdcef1d93" providerId="ADAL" clId="{B8FE5A31-53AA-469D-A1F6-EF8AE1B98D6D}" dt="2022-01-06T14:55:58.619" v="3726"/>
          <ac:spMkLst>
            <pc:docMk/>
            <pc:sldMk cId="2999792971" sldId="2134805749"/>
            <ac:spMk id="22" creationId="{94EA6E8F-74F6-41F7-8AC1-09E9D8824725}"/>
          </ac:spMkLst>
        </pc:spChg>
        <pc:spChg chg="add del mod">
          <ac:chgData name="Ankit Mittal | MAQ Software" userId="267f659b-c36c-4dcc-bb75-126cdcef1d93" providerId="ADAL" clId="{B8FE5A31-53AA-469D-A1F6-EF8AE1B98D6D}" dt="2022-01-06T14:55:58.619" v="3726"/>
          <ac:spMkLst>
            <pc:docMk/>
            <pc:sldMk cId="2999792971" sldId="2134805749"/>
            <ac:spMk id="23" creationId="{F3E7BD2A-0D70-4C4B-9BFD-8EC0C1636060}"/>
          </ac:spMkLst>
        </pc:spChg>
        <pc:spChg chg="add del mod">
          <ac:chgData name="Ankit Mittal | MAQ Software" userId="267f659b-c36c-4dcc-bb75-126cdcef1d93" providerId="ADAL" clId="{B8FE5A31-53AA-469D-A1F6-EF8AE1B98D6D}" dt="2022-01-06T14:55:58.619" v="3726"/>
          <ac:spMkLst>
            <pc:docMk/>
            <pc:sldMk cId="2999792971" sldId="2134805749"/>
            <ac:spMk id="24" creationId="{80279EFF-9CA1-4AC4-BAF1-E2890F4D16CA}"/>
          </ac:spMkLst>
        </pc:spChg>
        <pc:spChg chg="add mod">
          <ac:chgData name="Ankit Mittal | MAQ Software" userId="267f659b-c36c-4dcc-bb75-126cdcef1d93" providerId="ADAL" clId="{B8FE5A31-53AA-469D-A1F6-EF8AE1B98D6D}" dt="2022-01-06T14:56:04.608" v="3732"/>
          <ac:spMkLst>
            <pc:docMk/>
            <pc:sldMk cId="2999792971" sldId="2134805749"/>
            <ac:spMk id="25" creationId="{8BE83E47-FD9B-4447-A48E-F3C73D39545A}"/>
          </ac:spMkLst>
        </pc:spChg>
        <pc:spChg chg="add mod">
          <ac:chgData name="Ankit Mittal | MAQ Software" userId="267f659b-c36c-4dcc-bb75-126cdcef1d93" providerId="ADAL" clId="{B8FE5A31-53AA-469D-A1F6-EF8AE1B98D6D}" dt="2022-01-06T14:56:04.608" v="3732"/>
          <ac:spMkLst>
            <pc:docMk/>
            <pc:sldMk cId="2999792971" sldId="2134805749"/>
            <ac:spMk id="26" creationId="{45D99E08-EC41-448D-A34E-5D6234B36EDB}"/>
          </ac:spMkLst>
        </pc:spChg>
        <pc:spChg chg="add mod">
          <ac:chgData name="Ankit Mittal | MAQ Software" userId="267f659b-c36c-4dcc-bb75-126cdcef1d93" providerId="ADAL" clId="{B8FE5A31-53AA-469D-A1F6-EF8AE1B98D6D}" dt="2022-01-06T14:56:04.608" v="3732"/>
          <ac:spMkLst>
            <pc:docMk/>
            <pc:sldMk cId="2999792971" sldId="2134805749"/>
            <ac:spMk id="27" creationId="{C163EADD-DD30-4EEF-8E69-723103A125FB}"/>
          </ac:spMkLst>
        </pc:spChg>
        <pc:spChg chg="add mod">
          <ac:chgData name="Ankit Mittal | MAQ Software" userId="267f659b-c36c-4dcc-bb75-126cdcef1d93" providerId="ADAL" clId="{B8FE5A31-53AA-469D-A1F6-EF8AE1B98D6D}" dt="2022-01-06T14:58:15.168" v="3753" actId="1076"/>
          <ac:spMkLst>
            <pc:docMk/>
            <pc:sldMk cId="2999792971" sldId="2134805749"/>
            <ac:spMk id="30" creationId="{9F79920D-0BAA-4533-A874-A2B64C9FC7F3}"/>
          </ac:spMkLst>
        </pc:spChg>
        <pc:picChg chg="add del mod">
          <ac:chgData name="Ankit Mittal | MAQ Software" userId="267f659b-c36c-4dcc-bb75-126cdcef1d93" providerId="ADAL" clId="{B8FE5A31-53AA-469D-A1F6-EF8AE1B98D6D}" dt="2022-01-06T14:47:09.642" v="3628"/>
          <ac:picMkLst>
            <pc:docMk/>
            <pc:sldMk cId="2999792971" sldId="2134805749"/>
            <ac:picMk id="5" creationId="{86AC6FB5-D21E-4D31-A22C-22770C1A164C}"/>
          </ac:picMkLst>
        </pc:picChg>
        <pc:picChg chg="mod">
          <ac:chgData name="Ankit Mittal | MAQ Software" userId="267f659b-c36c-4dcc-bb75-126cdcef1d93" providerId="ADAL" clId="{B8FE5A31-53AA-469D-A1F6-EF8AE1B98D6D}" dt="2022-01-06T14:57:36.749" v="3745" actId="1076"/>
          <ac:picMkLst>
            <pc:docMk/>
            <pc:sldMk cId="2999792971" sldId="2134805749"/>
            <ac:picMk id="6" creationId="{43FA4CF4-58B8-46A3-88AB-EF561151E28E}"/>
          </ac:picMkLst>
        </pc:picChg>
        <pc:picChg chg="add mod">
          <ac:chgData name="Ankit Mittal | MAQ Software" userId="267f659b-c36c-4dcc-bb75-126cdcef1d93" providerId="ADAL" clId="{B8FE5A31-53AA-469D-A1F6-EF8AE1B98D6D}" dt="2022-01-06T14:56:19.369" v="3738" actId="1036"/>
          <ac:picMkLst>
            <pc:docMk/>
            <pc:sldMk cId="2999792971" sldId="2134805749"/>
            <ac:picMk id="13" creationId="{CF343906-FDC3-476C-9E2D-4350D0A98785}"/>
          </ac:picMkLst>
        </pc:picChg>
        <pc:picChg chg="add mod">
          <ac:chgData name="Ankit Mittal | MAQ Software" userId="267f659b-c36c-4dcc-bb75-126cdcef1d93" providerId="ADAL" clId="{B8FE5A31-53AA-469D-A1F6-EF8AE1B98D6D}" dt="2022-01-06T14:56:19.369" v="3738" actId="1036"/>
          <ac:picMkLst>
            <pc:docMk/>
            <pc:sldMk cId="2999792971" sldId="2134805749"/>
            <ac:picMk id="18" creationId="{E0BAF98A-6BED-42F4-850F-71E2B0C58E7B}"/>
          </ac:picMkLst>
        </pc:picChg>
        <pc:picChg chg="add mod">
          <ac:chgData name="Ankit Mittal | MAQ Software" userId="267f659b-c36c-4dcc-bb75-126cdcef1d93" providerId="ADAL" clId="{B8FE5A31-53AA-469D-A1F6-EF8AE1B98D6D}" dt="2022-01-06T14:56:19.369" v="3738" actId="1036"/>
          <ac:picMkLst>
            <pc:docMk/>
            <pc:sldMk cId="2999792971" sldId="2134805749"/>
            <ac:picMk id="19" creationId="{55273E59-20ED-414F-B1A2-983FAEF4E13E}"/>
          </ac:picMkLst>
        </pc:picChg>
        <pc:picChg chg="del">
          <ac:chgData name="Ankit Mittal | MAQ Software" userId="267f659b-c36c-4dcc-bb75-126cdcef1d93" providerId="ADAL" clId="{B8FE5A31-53AA-469D-A1F6-EF8AE1B98D6D}" dt="2022-01-06T14:58:43.737" v="3758" actId="478"/>
          <ac:picMkLst>
            <pc:docMk/>
            <pc:sldMk cId="2999792971" sldId="2134805749"/>
            <ac:picMk id="38" creationId="{97CF8A2D-5FAF-4331-9248-CCFB48FECA2B}"/>
          </ac:picMkLst>
        </pc:picChg>
        <pc:cxnChg chg="add mod">
          <ac:chgData name="Ankit Mittal | MAQ Software" userId="267f659b-c36c-4dcc-bb75-126cdcef1d93" providerId="ADAL" clId="{B8FE5A31-53AA-469D-A1F6-EF8AE1B98D6D}" dt="2022-01-06T14:56:19.369" v="3738" actId="1036"/>
          <ac:cxnSpMkLst>
            <pc:docMk/>
            <pc:sldMk cId="2999792971" sldId="2134805749"/>
            <ac:cxnSpMk id="11" creationId="{2E5DE9A3-7650-44E8-8BC0-640350123238}"/>
          </ac:cxnSpMkLst>
        </pc:cxnChg>
        <pc:cxnChg chg="add mod">
          <ac:chgData name="Ankit Mittal | MAQ Software" userId="267f659b-c36c-4dcc-bb75-126cdcef1d93" providerId="ADAL" clId="{B8FE5A31-53AA-469D-A1F6-EF8AE1B98D6D}" dt="2022-01-06T14:58:11.208" v="3752" actId="1076"/>
          <ac:cxnSpMkLst>
            <pc:docMk/>
            <pc:sldMk cId="2999792971" sldId="2134805749"/>
            <ac:cxnSpMk id="20" creationId="{499795EC-0FD7-4EBD-93B8-A3EDD0459FE4}"/>
          </ac:cxnSpMkLst>
        </pc:cxnChg>
        <pc:cxnChg chg="add del mod">
          <ac:chgData name="Ankit Mittal | MAQ Software" userId="267f659b-c36c-4dcc-bb75-126cdcef1d93" providerId="ADAL" clId="{B8FE5A31-53AA-469D-A1F6-EF8AE1B98D6D}" dt="2022-01-06T14:58:04.379" v="3749" actId="478"/>
          <ac:cxnSpMkLst>
            <pc:docMk/>
            <pc:sldMk cId="2999792971" sldId="2134805749"/>
            <ac:cxnSpMk id="21" creationId="{7D4B3260-4C45-42F1-85B8-BAF5D947B35A}"/>
          </ac:cxnSpMkLst>
        </pc:cxnChg>
      </pc:sldChg>
      <pc:sldChg chg="delSp add del mod ord">
        <pc:chgData name="Ankit Mittal | MAQ Software" userId="267f659b-c36c-4dcc-bb75-126cdcef1d93" providerId="ADAL" clId="{B8FE5A31-53AA-469D-A1F6-EF8AE1B98D6D}" dt="2022-01-07T18:22:14.532" v="14703" actId="47"/>
        <pc:sldMkLst>
          <pc:docMk/>
          <pc:sldMk cId="2517761057" sldId="2134805750"/>
        </pc:sldMkLst>
        <pc:picChg chg="del">
          <ac:chgData name="Ankit Mittal | MAQ Software" userId="267f659b-c36c-4dcc-bb75-126cdcef1d93" providerId="ADAL" clId="{B8FE5A31-53AA-469D-A1F6-EF8AE1B98D6D}" dt="2022-01-06T14:45:41.831" v="3616" actId="478"/>
          <ac:picMkLst>
            <pc:docMk/>
            <pc:sldMk cId="2517761057" sldId="2134805750"/>
            <ac:picMk id="7" creationId="{B8060727-A701-483D-AF57-16E546447BD7}"/>
          </ac:picMkLst>
        </pc:picChg>
      </pc:sldChg>
      <pc:sldChg chg="addSp delSp modSp add del mod ord">
        <pc:chgData name="Ankit Mittal | MAQ Software" userId="267f659b-c36c-4dcc-bb75-126cdcef1d93" providerId="ADAL" clId="{B8FE5A31-53AA-469D-A1F6-EF8AE1B98D6D}" dt="2022-01-07T18:22:59.500" v="14710" actId="47"/>
        <pc:sldMkLst>
          <pc:docMk/>
          <pc:sldMk cId="306090363" sldId="2134805751"/>
        </pc:sldMkLst>
        <pc:spChg chg="add mod">
          <ac:chgData name="Ankit Mittal | MAQ Software" userId="267f659b-c36c-4dcc-bb75-126cdcef1d93" providerId="ADAL" clId="{B8FE5A31-53AA-469D-A1F6-EF8AE1B98D6D}" dt="2022-01-06T14:48:48.669" v="3630" actId="1076"/>
          <ac:spMkLst>
            <pc:docMk/>
            <pc:sldMk cId="306090363" sldId="2134805751"/>
            <ac:spMk id="7" creationId="{2EE14361-8B1C-4E31-8510-97061F73163C}"/>
          </ac:spMkLst>
        </pc:spChg>
        <pc:spChg chg="add mod">
          <ac:chgData name="Ankit Mittal | MAQ Software" userId="267f659b-c36c-4dcc-bb75-126cdcef1d93" providerId="ADAL" clId="{B8FE5A31-53AA-469D-A1F6-EF8AE1B98D6D}" dt="2022-01-06T14:48:48.669" v="3630" actId="1076"/>
          <ac:spMkLst>
            <pc:docMk/>
            <pc:sldMk cId="306090363" sldId="2134805751"/>
            <ac:spMk id="8" creationId="{07833AF6-C37D-4C8F-A80B-B86DF167B547}"/>
          </ac:spMkLst>
        </pc:spChg>
        <pc:spChg chg="add mod">
          <ac:chgData name="Ankit Mittal | MAQ Software" userId="267f659b-c36c-4dcc-bb75-126cdcef1d93" providerId="ADAL" clId="{B8FE5A31-53AA-469D-A1F6-EF8AE1B98D6D}" dt="2022-01-06T14:48:48.669" v="3630" actId="1076"/>
          <ac:spMkLst>
            <pc:docMk/>
            <pc:sldMk cId="306090363" sldId="2134805751"/>
            <ac:spMk id="9" creationId="{B0A58BC0-AF19-4187-B2A5-2A4D239D2A6C}"/>
          </ac:spMkLst>
        </pc:spChg>
        <pc:picChg chg="del">
          <ac:chgData name="Ankit Mittal | MAQ Software" userId="267f659b-c36c-4dcc-bb75-126cdcef1d93" providerId="ADAL" clId="{B8FE5A31-53AA-469D-A1F6-EF8AE1B98D6D}" dt="2022-01-06T14:46:18.110" v="3618" actId="478"/>
          <ac:picMkLst>
            <pc:docMk/>
            <pc:sldMk cId="306090363" sldId="2134805751"/>
            <ac:picMk id="4" creationId="{E0E6AC02-9A58-4913-8083-DA6F42375248}"/>
          </ac:picMkLst>
        </pc:picChg>
        <pc:picChg chg="add mod">
          <ac:chgData name="Ankit Mittal | MAQ Software" userId="267f659b-c36c-4dcc-bb75-126cdcef1d93" providerId="ADAL" clId="{B8FE5A31-53AA-469D-A1F6-EF8AE1B98D6D}" dt="2022-01-06T14:46:18.732" v="3619"/>
          <ac:picMkLst>
            <pc:docMk/>
            <pc:sldMk cId="306090363" sldId="2134805751"/>
            <ac:picMk id="5" creationId="{4757DE16-C4ED-4C21-8A2A-8D3D4793802C}"/>
          </ac:picMkLst>
        </pc:picChg>
        <pc:picChg chg="add mod">
          <ac:chgData name="Ankit Mittal | MAQ Software" userId="267f659b-c36c-4dcc-bb75-126cdcef1d93" providerId="ADAL" clId="{B8FE5A31-53AA-469D-A1F6-EF8AE1B98D6D}" dt="2022-01-06T14:48:54.447" v="3631" actId="1076"/>
          <ac:picMkLst>
            <pc:docMk/>
            <pc:sldMk cId="306090363" sldId="2134805751"/>
            <ac:picMk id="6" creationId="{AEA41CC4-4A95-4088-B208-7B54B50F6FD9}"/>
          </ac:picMkLst>
        </pc:picChg>
      </pc:sldChg>
      <pc:sldChg chg="delSp modSp add del mod ord">
        <pc:chgData name="Ankit Mittal | MAQ Software" userId="267f659b-c36c-4dcc-bb75-126cdcef1d93" providerId="ADAL" clId="{B8FE5A31-53AA-469D-A1F6-EF8AE1B98D6D}" dt="2022-01-07T18:23:49.795" v="14717" actId="47"/>
        <pc:sldMkLst>
          <pc:docMk/>
          <pc:sldMk cId="1387103878" sldId="2134805752"/>
        </pc:sldMkLst>
        <pc:spChg chg="del">
          <ac:chgData name="Ankit Mittal | MAQ Software" userId="267f659b-c36c-4dcc-bb75-126cdcef1d93" providerId="ADAL" clId="{B8FE5A31-53AA-469D-A1F6-EF8AE1B98D6D}" dt="2022-01-06T14:58:38.427" v="3755" actId="478"/>
          <ac:spMkLst>
            <pc:docMk/>
            <pc:sldMk cId="1387103878" sldId="2134805752"/>
            <ac:spMk id="7" creationId="{2EE14361-8B1C-4E31-8510-97061F73163C}"/>
          </ac:spMkLst>
        </pc:spChg>
        <pc:spChg chg="del">
          <ac:chgData name="Ankit Mittal | MAQ Software" userId="267f659b-c36c-4dcc-bb75-126cdcef1d93" providerId="ADAL" clId="{B8FE5A31-53AA-469D-A1F6-EF8AE1B98D6D}" dt="2022-01-06T14:58:38.427" v="3755" actId="478"/>
          <ac:spMkLst>
            <pc:docMk/>
            <pc:sldMk cId="1387103878" sldId="2134805752"/>
            <ac:spMk id="8" creationId="{07833AF6-C37D-4C8F-A80B-B86DF167B547}"/>
          </ac:spMkLst>
        </pc:spChg>
        <pc:spChg chg="del">
          <ac:chgData name="Ankit Mittal | MAQ Software" userId="267f659b-c36c-4dcc-bb75-126cdcef1d93" providerId="ADAL" clId="{B8FE5A31-53AA-469D-A1F6-EF8AE1B98D6D}" dt="2022-01-06T14:58:38.427" v="3755" actId="478"/>
          <ac:spMkLst>
            <pc:docMk/>
            <pc:sldMk cId="1387103878" sldId="2134805752"/>
            <ac:spMk id="9" creationId="{B0A58BC0-AF19-4187-B2A5-2A4D239D2A6C}"/>
          </ac:spMkLst>
        </pc:spChg>
        <pc:picChg chg="mod">
          <ac:chgData name="Ankit Mittal | MAQ Software" userId="267f659b-c36c-4dcc-bb75-126cdcef1d93" providerId="ADAL" clId="{B8FE5A31-53AA-469D-A1F6-EF8AE1B98D6D}" dt="2022-01-06T14:58:35.977" v="3754" actId="1076"/>
          <ac:picMkLst>
            <pc:docMk/>
            <pc:sldMk cId="1387103878" sldId="2134805752"/>
            <ac:picMk id="6" creationId="{AEA41CC4-4A95-4088-B208-7B54B50F6FD9}"/>
          </ac:picMkLst>
        </pc:picChg>
      </pc:sldChg>
      <pc:sldChg chg="addSp delSp modSp add del mod">
        <pc:chgData name="Ankit Mittal | MAQ Software" userId="267f659b-c36c-4dcc-bb75-126cdcef1d93" providerId="ADAL" clId="{B8FE5A31-53AA-469D-A1F6-EF8AE1B98D6D}" dt="2022-01-07T18:30:22.836" v="14763" actId="47"/>
        <pc:sldMkLst>
          <pc:docMk/>
          <pc:sldMk cId="4142201900" sldId="2134805753"/>
        </pc:sldMkLst>
        <pc:spChg chg="mod topLvl">
          <ac:chgData name="Ankit Mittal | MAQ Software" userId="267f659b-c36c-4dcc-bb75-126cdcef1d93" providerId="ADAL" clId="{B8FE5A31-53AA-469D-A1F6-EF8AE1B98D6D}" dt="2022-01-06T14:59:39.915" v="3771" actId="14100"/>
          <ac:spMkLst>
            <pc:docMk/>
            <pc:sldMk cId="4142201900" sldId="2134805753"/>
            <ac:spMk id="9" creationId="{8012C09D-2628-4048-93BD-880B7AF4B598}"/>
          </ac:spMkLst>
        </pc:spChg>
        <pc:spChg chg="mod topLvl">
          <ac:chgData name="Ankit Mittal | MAQ Software" userId="267f659b-c36c-4dcc-bb75-126cdcef1d93" providerId="ADAL" clId="{B8FE5A31-53AA-469D-A1F6-EF8AE1B98D6D}" dt="2022-01-06T14:59:24.546" v="3767" actId="165"/>
          <ac:spMkLst>
            <pc:docMk/>
            <pc:sldMk cId="4142201900" sldId="2134805753"/>
            <ac:spMk id="10" creationId="{18BC73D4-900F-407E-8D87-E10A498A9B70}"/>
          </ac:spMkLst>
        </pc:spChg>
        <pc:spChg chg="mod topLvl">
          <ac:chgData name="Ankit Mittal | MAQ Software" userId="267f659b-c36c-4dcc-bb75-126cdcef1d93" providerId="ADAL" clId="{B8FE5A31-53AA-469D-A1F6-EF8AE1B98D6D}" dt="2022-01-06T14:59:24.546" v="3767" actId="165"/>
          <ac:spMkLst>
            <pc:docMk/>
            <pc:sldMk cId="4142201900" sldId="2134805753"/>
            <ac:spMk id="12" creationId="{EBEC22FC-5307-42F4-AD00-A76A3993C4C5}"/>
          </ac:spMkLst>
        </pc:spChg>
        <pc:spChg chg="mod topLvl">
          <ac:chgData name="Ankit Mittal | MAQ Software" userId="267f659b-c36c-4dcc-bb75-126cdcef1d93" providerId="ADAL" clId="{B8FE5A31-53AA-469D-A1F6-EF8AE1B98D6D}" dt="2022-01-06T14:59:24.546" v="3767" actId="165"/>
          <ac:spMkLst>
            <pc:docMk/>
            <pc:sldMk cId="4142201900" sldId="2134805753"/>
            <ac:spMk id="13" creationId="{49C5F2DC-E3AC-4B33-9D52-1FCFCCCAA0CE}"/>
          </ac:spMkLst>
        </pc:spChg>
        <pc:spChg chg="add mod">
          <ac:chgData name="Ankit Mittal | MAQ Software" userId="267f659b-c36c-4dcc-bb75-126cdcef1d93" providerId="ADAL" clId="{B8FE5A31-53AA-469D-A1F6-EF8AE1B98D6D}" dt="2022-01-06T14:59:05.463" v="3762"/>
          <ac:spMkLst>
            <pc:docMk/>
            <pc:sldMk cId="4142201900" sldId="2134805753"/>
            <ac:spMk id="14" creationId="{B58E12D0-F430-40E4-9F39-1CB9EEB3E254}"/>
          </ac:spMkLst>
        </pc:spChg>
        <pc:grpChg chg="add del mod">
          <ac:chgData name="Ankit Mittal | MAQ Software" userId="267f659b-c36c-4dcc-bb75-126cdcef1d93" providerId="ADAL" clId="{B8FE5A31-53AA-469D-A1F6-EF8AE1B98D6D}" dt="2022-01-06T14:59:24.546" v="3767" actId="165"/>
          <ac:grpSpMkLst>
            <pc:docMk/>
            <pc:sldMk cId="4142201900" sldId="2134805753"/>
            <ac:grpSpMk id="8" creationId="{8A73D4D0-ECC6-41A8-AF48-C60F9285B8F9}"/>
          </ac:grpSpMkLst>
        </pc:grpChg>
        <pc:picChg chg="add mod">
          <ac:chgData name="Ankit Mittal | MAQ Software" userId="267f659b-c36c-4dcc-bb75-126cdcef1d93" providerId="ADAL" clId="{B8FE5A31-53AA-469D-A1F6-EF8AE1B98D6D}" dt="2022-01-06T14:59:05.463" v="3762"/>
          <ac:picMkLst>
            <pc:docMk/>
            <pc:sldMk cId="4142201900" sldId="2134805753"/>
            <ac:picMk id="5" creationId="{B993170F-C00A-4817-9A9D-8DCBBE750D4A}"/>
          </ac:picMkLst>
        </pc:picChg>
        <pc:picChg chg="add mod">
          <ac:chgData name="Ankit Mittal | MAQ Software" userId="267f659b-c36c-4dcc-bb75-126cdcef1d93" providerId="ADAL" clId="{B8FE5A31-53AA-469D-A1F6-EF8AE1B98D6D}" dt="2022-01-06T14:59:05.463" v="3762"/>
          <ac:picMkLst>
            <pc:docMk/>
            <pc:sldMk cId="4142201900" sldId="2134805753"/>
            <ac:picMk id="6" creationId="{EB7F55E0-D10C-44CC-91DC-0498B9A99305}"/>
          </ac:picMkLst>
        </pc:picChg>
        <pc:picChg chg="del mod">
          <ac:chgData name="Ankit Mittal | MAQ Software" userId="267f659b-c36c-4dcc-bb75-126cdcef1d93" providerId="ADAL" clId="{B8FE5A31-53AA-469D-A1F6-EF8AE1B98D6D}" dt="2022-01-06T14:59:34.885" v="3770" actId="478"/>
          <ac:picMkLst>
            <pc:docMk/>
            <pc:sldMk cId="4142201900" sldId="2134805753"/>
            <ac:picMk id="7" creationId="{30CBB614-A231-4A7D-8594-03F2ED2EB1F5}"/>
          </ac:picMkLst>
        </pc:picChg>
        <pc:picChg chg="add mod">
          <ac:chgData name="Ankit Mittal | MAQ Software" userId="267f659b-c36c-4dcc-bb75-126cdcef1d93" providerId="ADAL" clId="{B8FE5A31-53AA-469D-A1F6-EF8AE1B98D6D}" dt="2022-01-06T14:59:05.463" v="3762"/>
          <ac:picMkLst>
            <pc:docMk/>
            <pc:sldMk cId="4142201900" sldId="2134805753"/>
            <ac:picMk id="15" creationId="{F814885B-D2FE-4533-A68E-669BC6EBF797}"/>
          </ac:picMkLst>
        </pc:picChg>
        <pc:picChg chg="add mod">
          <ac:chgData name="Ankit Mittal | MAQ Software" userId="267f659b-c36c-4dcc-bb75-126cdcef1d93" providerId="ADAL" clId="{B8FE5A31-53AA-469D-A1F6-EF8AE1B98D6D}" dt="2022-01-06T14:59:05.463" v="3762"/>
          <ac:picMkLst>
            <pc:docMk/>
            <pc:sldMk cId="4142201900" sldId="2134805753"/>
            <ac:picMk id="16" creationId="{9A42B848-5003-4529-9706-CA75D9CC2A21}"/>
          </ac:picMkLst>
        </pc:picChg>
        <pc:picChg chg="add mod">
          <ac:chgData name="Ankit Mittal | MAQ Software" userId="267f659b-c36c-4dcc-bb75-126cdcef1d93" providerId="ADAL" clId="{B8FE5A31-53AA-469D-A1F6-EF8AE1B98D6D}" dt="2022-01-06T14:59:05.463" v="3762"/>
          <ac:picMkLst>
            <pc:docMk/>
            <pc:sldMk cId="4142201900" sldId="2134805753"/>
            <ac:picMk id="17" creationId="{76B328E5-E95B-4E37-BCE6-8116B0133C7A}"/>
          </ac:picMkLst>
        </pc:picChg>
        <pc:picChg chg="add mod">
          <ac:chgData name="Ankit Mittal | MAQ Software" userId="267f659b-c36c-4dcc-bb75-126cdcef1d93" providerId="ADAL" clId="{B8FE5A31-53AA-469D-A1F6-EF8AE1B98D6D}" dt="2022-01-06T14:59:05.463" v="3762"/>
          <ac:picMkLst>
            <pc:docMk/>
            <pc:sldMk cId="4142201900" sldId="2134805753"/>
            <ac:picMk id="18" creationId="{12989BB0-96A9-4BD7-94B9-CB4CA8F6EAC2}"/>
          </ac:picMkLst>
        </pc:picChg>
        <pc:picChg chg="add mod">
          <ac:chgData name="Ankit Mittal | MAQ Software" userId="267f659b-c36c-4dcc-bb75-126cdcef1d93" providerId="ADAL" clId="{B8FE5A31-53AA-469D-A1F6-EF8AE1B98D6D}" dt="2022-01-06T14:59:05.463" v="3762"/>
          <ac:picMkLst>
            <pc:docMk/>
            <pc:sldMk cId="4142201900" sldId="2134805753"/>
            <ac:picMk id="19" creationId="{371371B2-9E06-4ABB-8C02-EEB58DBD4A70}"/>
          </ac:picMkLst>
        </pc:picChg>
        <pc:cxnChg chg="mod topLvl">
          <ac:chgData name="Ankit Mittal | MAQ Software" userId="267f659b-c36c-4dcc-bb75-126cdcef1d93" providerId="ADAL" clId="{B8FE5A31-53AA-469D-A1F6-EF8AE1B98D6D}" dt="2022-01-06T14:59:24.546" v="3767" actId="165"/>
          <ac:cxnSpMkLst>
            <pc:docMk/>
            <pc:sldMk cId="4142201900" sldId="2134805753"/>
            <ac:cxnSpMk id="11" creationId="{E8A6B331-911E-42F3-8496-E578884DA0BF}"/>
          </ac:cxnSpMkLst>
        </pc:cxnChg>
      </pc:sldChg>
      <pc:sldChg chg="modSp add mod">
        <pc:chgData name="Ankit Mittal | MAQ Software" userId="267f659b-c36c-4dcc-bb75-126cdcef1d93" providerId="ADAL" clId="{B8FE5A31-53AA-469D-A1F6-EF8AE1B98D6D}" dt="2022-01-07T12:31:02.464" v="7629" actId="20577"/>
        <pc:sldMkLst>
          <pc:docMk/>
          <pc:sldMk cId="1402892452" sldId="2134805754"/>
        </pc:sldMkLst>
        <pc:spChg chg="mod">
          <ac:chgData name="Ankit Mittal | MAQ Software" userId="267f659b-c36c-4dcc-bb75-126cdcef1d93" providerId="ADAL" clId="{B8FE5A31-53AA-469D-A1F6-EF8AE1B98D6D}" dt="2022-01-07T12:31:02.464" v="7629" actId="20577"/>
          <ac:spMkLst>
            <pc:docMk/>
            <pc:sldMk cId="1402892452" sldId="2134805754"/>
            <ac:spMk id="6" creationId="{C36568CA-3D9B-40B7-9397-2FE083C96CA3}"/>
          </ac:spMkLst>
        </pc:spChg>
      </pc:sldChg>
      <pc:sldChg chg="addSp delSp modSp add del mod">
        <pc:chgData name="Ankit Mittal | MAQ Software" userId="267f659b-c36c-4dcc-bb75-126cdcef1d93" providerId="ADAL" clId="{B8FE5A31-53AA-469D-A1F6-EF8AE1B98D6D}" dt="2022-01-06T15:07:48.019" v="3813" actId="47"/>
        <pc:sldMkLst>
          <pc:docMk/>
          <pc:sldMk cId="201586564" sldId="2134805755"/>
        </pc:sldMkLst>
        <pc:spChg chg="add del mod">
          <ac:chgData name="Ankit Mittal | MAQ Software" userId="267f659b-c36c-4dcc-bb75-126cdcef1d93" providerId="ADAL" clId="{B8FE5A31-53AA-469D-A1F6-EF8AE1B98D6D}" dt="2022-01-06T15:07:45.457" v="3812" actId="478"/>
          <ac:spMkLst>
            <pc:docMk/>
            <pc:sldMk cId="201586564" sldId="2134805755"/>
            <ac:spMk id="3" creationId="{F05B41F6-F523-4689-80EC-88EC5D68AF17}"/>
          </ac:spMkLst>
        </pc:spChg>
        <pc:picChg chg="del">
          <ac:chgData name="Ankit Mittal | MAQ Software" userId="267f659b-c36c-4dcc-bb75-126cdcef1d93" providerId="ADAL" clId="{B8FE5A31-53AA-469D-A1F6-EF8AE1B98D6D}" dt="2022-01-06T15:06:58.819" v="3792" actId="478"/>
          <ac:picMkLst>
            <pc:docMk/>
            <pc:sldMk cId="201586564" sldId="2134805755"/>
            <ac:picMk id="7" creationId="{28A50CCE-3F82-4C03-A54B-A37271B60596}"/>
          </ac:picMkLst>
        </pc:picChg>
      </pc:sldChg>
      <pc:sldChg chg="addSp delSp modSp add mod modCm">
        <pc:chgData name="Ankit Mittal | MAQ Software" userId="267f659b-c36c-4dcc-bb75-126cdcef1d93" providerId="ADAL" clId="{B8FE5A31-53AA-469D-A1F6-EF8AE1B98D6D}" dt="2022-01-06T17:17:37.022" v="4314" actId="13926"/>
        <pc:sldMkLst>
          <pc:docMk/>
          <pc:sldMk cId="1819282562" sldId="2134805755"/>
        </pc:sldMkLst>
        <pc:spChg chg="del">
          <ac:chgData name="Ankit Mittal | MAQ Software" userId="267f659b-c36c-4dcc-bb75-126cdcef1d93" providerId="ADAL" clId="{B8FE5A31-53AA-469D-A1F6-EF8AE1B98D6D}" dt="2022-01-06T15:07:59.487" v="3815" actId="478"/>
          <ac:spMkLst>
            <pc:docMk/>
            <pc:sldMk cId="1819282562" sldId="2134805755"/>
            <ac:spMk id="2" creationId="{E9E965C3-FCA1-498F-9012-2F3C1D909FCB}"/>
          </ac:spMkLst>
        </pc:spChg>
        <pc:spChg chg="mod">
          <ac:chgData name="Ankit Mittal | MAQ Software" userId="267f659b-c36c-4dcc-bb75-126cdcef1d93" providerId="ADAL" clId="{B8FE5A31-53AA-469D-A1F6-EF8AE1B98D6D}" dt="2022-01-06T15:41:07.780" v="3909" actId="20577"/>
          <ac:spMkLst>
            <pc:docMk/>
            <pc:sldMk cId="1819282562" sldId="2134805755"/>
            <ac:spMk id="3" creationId="{74CF0E2B-4F5D-4113-8380-10FCDACBA802}"/>
          </ac:spMkLst>
        </pc:spChg>
        <pc:graphicFrameChg chg="add del mod modGraphic">
          <ac:chgData name="Ankit Mittal | MAQ Software" userId="267f659b-c36c-4dcc-bb75-126cdcef1d93" providerId="ADAL" clId="{B8FE5A31-53AA-469D-A1F6-EF8AE1B98D6D}" dt="2022-01-06T16:05:06.975" v="3917" actId="478"/>
          <ac:graphicFrameMkLst>
            <pc:docMk/>
            <pc:sldMk cId="1819282562" sldId="2134805755"/>
            <ac:graphicFrameMk id="5" creationId="{32FAB089-A96E-41FA-A12B-C01E17BA64C6}"/>
          </ac:graphicFrameMkLst>
        </pc:graphicFrameChg>
        <pc:graphicFrameChg chg="add del mod">
          <ac:chgData name="Ankit Mittal | MAQ Software" userId="267f659b-c36c-4dcc-bb75-126cdcef1d93" providerId="ADAL" clId="{B8FE5A31-53AA-469D-A1F6-EF8AE1B98D6D}" dt="2022-01-06T16:05:33.813" v="3919" actId="478"/>
          <ac:graphicFrameMkLst>
            <pc:docMk/>
            <pc:sldMk cId="1819282562" sldId="2134805755"/>
            <ac:graphicFrameMk id="6" creationId="{DF526FA6-FD85-4461-9FC3-C8035E3BD529}"/>
          </ac:graphicFrameMkLst>
        </pc:graphicFrameChg>
        <pc:graphicFrameChg chg="add del mod modGraphic">
          <ac:chgData name="Ankit Mittal | MAQ Software" userId="267f659b-c36c-4dcc-bb75-126cdcef1d93" providerId="ADAL" clId="{B8FE5A31-53AA-469D-A1F6-EF8AE1B98D6D}" dt="2022-01-06T17:03:34.060" v="3951" actId="478"/>
          <ac:graphicFrameMkLst>
            <pc:docMk/>
            <pc:sldMk cId="1819282562" sldId="2134805755"/>
            <ac:graphicFrameMk id="7" creationId="{79B81ED2-EBE9-495A-BAE8-F2A68F876DA9}"/>
          </ac:graphicFrameMkLst>
        </pc:graphicFrameChg>
        <pc:graphicFrameChg chg="add del mod">
          <ac:chgData name="Ankit Mittal | MAQ Software" userId="267f659b-c36c-4dcc-bb75-126cdcef1d93" providerId="ADAL" clId="{B8FE5A31-53AA-469D-A1F6-EF8AE1B98D6D}" dt="2022-01-06T16:07:39.354" v="3948" actId="478"/>
          <ac:graphicFrameMkLst>
            <pc:docMk/>
            <pc:sldMk cId="1819282562" sldId="2134805755"/>
            <ac:graphicFrameMk id="8" creationId="{FE5DE205-849E-41E3-9FE1-B6E444C9EA80}"/>
          </ac:graphicFrameMkLst>
        </pc:graphicFrameChg>
        <pc:graphicFrameChg chg="add mod modGraphic">
          <ac:chgData name="Ankit Mittal | MAQ Software" userId="267f659b-c36c-4dcc-bb75-126cdcef1d93" providerId="ADAL" clId="{B8FE5A31-53AA-469D-A1F6-EF8AE1B98D6D}" dt="2022-01-06T17:17:37.022" v="4314" actId="13926"/>
          <ac:graphicFrameMkLst>
            <pc:docMk/>
            <pc:sldMk cId="1819282562" sldId="2134805755"/>
            <ac:graphicFrameMk id="9" creationId="{830131DE-AFC8-4093-8334-5155381AC020}"/>
          </ac:graphicFrameMkLst>
        </pc:graphicFrameChg>
      </pc:sldChg>
      <pc:sldChg chg="modSp add mod">
        <pc:chgData name="Ankit Mittal | MAQ Software" userId="267f659b-c36c-4dcc-bb75-126cdcef1d93" providerId="ADAL" clId="{B8FE5A31-53AA-469D-A1F6-EF8AE1B98D6D}" dt="2022-01-06T17:20:39.792" v="4415" actId="2164"/>
        <pc:sldMkLst>
          <pc:docMk/>
          <pc:sldMk cId="779974370" sldId="2134805756"/>
        </pc:sldMkLst>
        <pc:graphicFrameChg chg="mod modGraphic">
          <ac:chgData name="Ankit Mittal | MAQ Software" userId="267f659b-c36c-4dcc-bb75-126cdcef1d93" providerId="ADAL" clId="{B8FE5A31-53AA-469D-A1F6-EF8AE1B98D6D}" dt="2022-01-06T17:20:39.792" v="4415" actId="2164"/>
          <ac:graphicFrameMkLst>
            <pc:docMk/>
            <pc:sldMk cId="779974370" sldId="2134805756"/>
            <ac:graphicFrameMk id="9" creationId="{830131DE-AFC8-4093-8334-5155381AC020}"/>
          </ac:graphicFrameMkLst>
        </pc:graphicFrameChg>
      </pc:sldChg>
      <pc:sldChg chg="modSp add mod">
        <pc:chgData name="Ankit Mittal | MAQ Software" userId="267f659b-c36c-4dcc-bb75-126cdcef1d93" providerId="ADAL" clId="{B8FE5A31-53AA-469D-A1F6-EF8AE1B98D6D}" dt="2022-01-06T17:20:32.536" v="4414" actId="20577"/>
        <pc:sldMkLst>
          <pc:docMk/>
          <pc:sldMk cId="1477651036" sldId="2134805757"/>
        </pc:sldMkLst>
        <pc:graphicFrameChg chg="mod modGraphic">
          <ac:chgData name="Ankit Mittal | MAQ Software" userId="267f659b-c36c-4dcc-bb75-126cdcef1d93" providerId="ADAL" clId="{B8FE5A31-53AA-469D-A1F6-EF8AE1B98D6D}" dt="2022-01-06T17:20:32.536" v="4414" actId="20577"/>
          <ac:graphicFrameMkLst>
            <pc:docMk/>
            <pc:sldMk cId="1477651036" sldId="2134805757"/>
            <ac:graphicFrameMk id="9" creationId="{830131DE-AFC8-4093-8334-5155381AC020}"/>
          </ac:graphicFrameMkLst>
        </pc:graphicFrameChg>
      </pc:sldChg>
      <pc:sldChg chg="modSp add mod">
        <pc:chgData name="Ankit Mittal | MAQ Software" userId="267f659b-c36c-4dcc-bb75-126cdcef1d93" providerId="ADAL" clId="{B8FE5A31-53AA-469D-A1F6-EF8AE1B98D6D}" dt="2022-01-06T17:22:41.929" v="4451" actId="2164"/>
        <pc:sldMkLst>
          <pc:docMk/>
          <pc:sldMk cId="3405647746" sldId="2134805758"/>
        </pc:sldMkLst>
        <pc:spChg chg="mod">
          <ac:chgData name="Ankit Mittal | MAQ Software" userId="267f659b-c36c-4dcc-bb75-126cdcef1d93" providerId="ADAL" clId="{B8FE5A31-53AA-469D-A1F6-EF8AE1B98D6D}" dt="2022-01-06T17:18:12.708" v="4328" actId="20577"/>
          <ac:spMkLst>
            <pc:docMk/>
            <pc:sldMk cId="3405647746" sldId="2134805758"/>
            <ac:spMk id="3" creationId="{74CF0E2B-4F5D-4113-8380-10FCDACBA802}"/>
          </ac:spMkLst>
        </pc:spChg>
        <pc:graphicFrameChg chg="mod modGraphic">
          <ac:chgData name="Ankit Mittal | MAQ Software" userId="267f659b-c36c-4dcc-bb75-126cdcef1d93" providerId="ADAL" clId="{B8FE5A31-53AA-469D-A1F6-EF8AE1B98D6D}" dt="2022-01-06T17:22:41.929" v="4451" actId="2164"/>
          <ac:graphicFrameMkLst>
            <pc:docMk/>
            <pc:sldMk cId="3405647746" sldId="2134805758"/>
            <ac:graphicFrameMk id="9" creationId="{830131DE-AFC8-4093-8334-5155381AC020}"/>
          </ac:graphicFrameMkLst>
        </pc:graphicFrameChg>
      </pc:sldChg>
      <pc:sldChg chg="modSp add mod">
        <pc:chgData name="Ankit Mittal | MAQ Software" userId="267f659b-c36c-4dcc-bb75-126cdcef1d93" providerId="ADAL" clId="{B8FE5A31-53AA-469D-A1F6-EF8AE1B98D6D}" dt="2022-01-06T17:23:11.979" v="4455" actId="13926"/>
        <pc:sldMkLst>
          <pc:docMk/>
          <pc:sldMk cId="3486573058" sldId="2134805759"/>
        </pc:sldMkLst>
        <pc:graphicFrameChg chg="modGraphic">
          <ac:chgData name="Ankit Mittal | MAQ Software" userId="267f659b-c36c-4dcc-bb75-126cdcef1d93" providerId="ADAL" clId="{B8FE5A31-53AA-469D-A1F6-EF8AE1B98D6D}" dt="2022-01-06T17:23:11.979" v="4455" actId="13926"/>
          <ac:graphicFrameMkLst>
            <pc:docMk/>
            <pc:sldMk cId="3486573058" sldId="2134805759"/>
            <ac:graphicFrameMk id="9" creationId="{830131DE-AFC8-4093-8334-5155381AC020}"/>
          </ac:graphicFrameMkLst>
        </pc:graphicFrameChg>
      </pc:sldChg>
      <pc:sldChg chg="modSp add mod ord">
        <pc:chgData name="Ankit Mittal | MAQ Software" userId="267f659b-c36c-4dcc-bb75-126cdcef1d93" providerId="ADAL" clId="{B8FE5A31-53AA-469D-A1F6-EF8AE1B98D6D}" dt="2022-01-06T17:33:27.492" v="4787" actId="2164"/>
        <pc:sldMkLst>
          <pc:docMk/>
          <pc:sldMk cId="3608596751" sldId="2134805760"/>
        </pc:sldMkLst>
        <pc:spChg chg="mod">
          <ac:chgData name="Ankit Mittal | MAQ Software" userId="267f659b-c36c-4dcc-bb75-126cdcef1d93" providerId="ADAL" clId="{B8FE5A31-53AA-469D-A1F6-EF8AE1B98D6D}" dt="2022-01-06T17:25:08.732" v="4518" actId="20577"/>
          <ac:spMkLst>
            <pc:docMk/>
            <pc:sldMk cId="3608596751" sldId="2134805760"/>
            <ac:spMk id="3" creationId="{74CF0E2B-4F5D-4113-8380-10FCDACBA802}"/>
          </ac:spMkLst>
        </pc:spChg>
        <pc:graphicFrameChg chg="mod modGraphic">
          <ac:chgData name="Ankit Mittal | MAQ Software" userId="267f659b-c36c-4dcc-bb75-126cdcef1d93" providerId="ADAL" clId="{B8FE5A31-53AA-469D-A1F6-EF8AE1B98D6D}" dt="2022-01-06T17:33:27.492" v="4787" actId="2164"/>
          <ac:graphicFrameMkLst>
            <pc:docMk/>
            <pc:sldMk cId="3608596751" sldId="2134805760"/>
            <ac:graphicFrameMk id="9" creationId="{830131DE-AFC8-4093-8334-5155381AC020}"/>
          </ac:graphicFrameMkLst>
        </pc:graphicFrameChg>
      </pc:sldChg>
      <pc:sldChg chg="modSp add mod">
        <pc:chgData name="Ankit Mittal | MAQ Software" userId="267f659b-c36c-4dcc-bb75-126cdcef1d93" providerId="ADAL" clId="{B8FE5A31-53AA-469D-A1F6-EF8AE1B98D6D}" dt="2022-01-06T17:25:02.840" v="4516" actId="20577"/>
        <pc:sldMkLst>
          <pc:docMk/>
          <pc:sldMk cId="1256931476" sldId="2134805761"/>
        </pc:sldMkLst>
        <pc:spChg chg="mod">
          <ac:chgData name="Ankit Mittal | MAQ Software" userId="267f659b-c36c-4dcc-bb75-126cdcef1d93" providerId="ADAL" clId="{B8FE5A31-53AA-469D-A1F6-EF8AE1B98D6D}" dt="2022-01-06T17:24:04.547" v="4499" actId="20577"/>
          <ac:spMkLst>
            <pc:docMk/>
            <pc:sldMk cId="1256931476" sldId="2134805761"/>
            <ac:spMk id="3" creationId="{74CF0E2B-4F5D-4113-8380-10FCDACBA802}"/>
          </ac:spMkLst>
        </pc:spChg>
        <pc:graphicFrameChg chg="mod modGraphic">
          <ac:chgData name="Ankit Mittal | MAQ Software" userId="267f659b-c36c-4dcc-bb75-126cdcef1d93" providerId="ADAL" clId="{B8FE5A31-53AA-469D-A1F6-EF8AE1B98D6D}" dt="2022-01-06T17:25:02.840" v="4516" actId="20577"/>
          <ac:graphicFrameMkLst>
            <pc:docMk/>
            <pc:sldMk cId="1256931476" sldId="2134805761"/>
            <ac:graphicFrameMk id="9" creationId="{830131DE-AFC8-4093-8334-5155381AC020}"/>
          </ac:graphicFrameMkLst>
        </pc:graphicFrameChg>
      </pc:sldChg>
      <pc:sldChg chg="modSp add mod">
        <pc:chgData name="Ankit Mittal | MAQ Software" userId="267f659b-c36c-4dcc-bb75-126cdcef1d93" providerId="ADAL" clId="{B8FE5A31-53AA-469D-A1F6-EF8AE1B98D6D}" dt="2022-01-07T14:09:34.689" v="10517" actId="20577"/>
        <pc:sldMkLst>
          <pc:docMk/>
          <pc:sldMk cId="3209618265" sldId="2134805762"/>
        </pc:sldMkLst>
        <pc:graphicFrameChg chg="mod modGraphic">
          <ac:chgData name="Ankit Mittal | MAQ Software" userId="267f659b-c36c-4dcc-bb75-126cdcef1d93" providerId="ADAL" clId="{B8FE5A31-53AA-469D-A1F6-EF8AE1B98D6D}" dt="2022-01-07T14:09:34.689" v="10517" actId="20577"/>
          <ac:graphicFrameMkLst>
            <pc:docMk/>
            <pc:sldMk cId="3209618265" sldId="2134805762"/>
            <ac:graphicFrameMk id="9" creationId="{830131DE-AFC8-4093-8334-5155381AC020}"/>
          </ac:graphicFrameMkLst>
        </pc:graphicFrameChg>
      </pc:sldChg>
      <pc:sldChg chg="modSp add mod">
        <pc:chgData name="Ankit Mittal | MAQ Software" userId="267f659b-c36c-4dcc-bb75-126cdcef1d93" providerId="ADAL" clId="{B8FE5A31-53AA-469D-A1F6-EF8AE1B98D6D}" dt="2022-01-06T17:43:00.232" v="5016" actId="21"/>
        <pc:sldMkLst>
          <pc:docMk/>
          <pc:sldMk cId="2854620752" sldId="2134805763"/>
        </pc:sldMkLst>
        <pc:graphicFrameChg chg="mod modGraphic">
          <ac:chgData name="Ankit Mittal | MAQ Software" userId="267f659b-c36c-4dcc-bb75-126cdcef1d93" providerId="ADAL" clId="{B8FE5A31-53AA-469D-A1F6-EF8AE1B98D6D}" dt="2022-01-06T17:43:00.232" v="5016" actId="21"/>
          <ac:graphicFrameMkLst>
            <pc:docMk/>
            <pc:sldMk cId="2854620752" sldId="2134805763"/>
            <ac:graphicFrameMk id="9" creationId="{830131DE-AFC8-4093-8334-5155381AC020}"/>
          </ac:graphicFrameMkLst>
        </pc:graphicFrameChg>
      </pc:sldChg>
      <pc:sldChg chg="modSp add mod">
        <pc:chgData name="Ankit Mittal | MAQ Software" userId="267f659b-c36c-4dcc-bb75-126cdcef1d93" providerId="ADAL" clId="{B8FE5A31-53AA-469D-A1F6-EF8AE1B98D6D}" dt="2022-01-12T12:32:01.943" v="26450" actId="20577"/>
        <pc:sldMkLst>
          <pc:docMk/>
          <pc:sldMk cId="3488766236" sldId="2134805764"/>
        </pc:sldMkLst>
        <pc:graphicFrameChg chg="mod modGraphic">
          <ac:chgData name="Ankit Mittal | MAQ Software" userId="267f659b-c36c-4dcc-bb75-126cdcef1d93" providerId="ADAL" clId="{B8FE5A31-53AA-469D-A1F6-EF8AE1B98D6D}" dt="2022-01-12T12:32:01.943" v="26450" actId="20577"/>
          <ac:graphicFrameMkLst>
            <pc:docMk/>
            <pc:sldMk cId="3488766236" sldId="2134805764"/>
            <ac:graphicFrameMk id="9" creationId="{830131DE-AFC8-4093-8334-5155381AC020}"/>
          </ac:graphicFrameMkLst>
        </pc:graphicFrameChg>
      </pc:sldChg>
      <pc:sldChg chg="modSp add mod">
        <pc:chgData name="Ankit Mittal | MAQ Software" userId="267f659b-c36c-4dcc-bb75-126cdcef1d93" providerId="ADAL" clId="{B8FE5A31-53AA-469D-A1F6-EF8AE1B98D6D}" dt="2022-01-07T05:16:35.542" v="6851"/>
        <pc:sldMkLst>
          <pc:docMk/>
          <pc:sldMk cId="4146063735" sldId="2134805765"/>
        </pc:sldMkLst>
        <pc:spChg chg="mod">
          <ac:chgData name="Ankit Mittal | MAQ Software" userId="267f659b-c36c-4dcc-bb75-126cdcef1d93" providerId="ADAL" clId="{B8FE5A31-53AA-469D-A1F6-EF8AE1B98D6D}" dt="2022-01-06T17:46:25.791" v="5041" actId="20577"/>
          <ac:spMkLst>
            <pc:docMk/>
            <pc:sldMk cId="4146063735" sldId="2134805765"/>
            <ac:spMk id="3" creationId="{74CF0E2B-4F5D-4113-8380-10FCDACBA802}"/>
          </ac:spMkLst>
        </pc:spChg>
        <pc:graphicFrameChg chg="mod modGraphic">
          <ac:chgData name="Ankit Mittal | MAQ Software" userId="267f659b-c36c-4dcc-bb75-126cdcef1d93" providerId="ADAL" clId="{B8FE5A31-53AA-469D-A1F6-EF8AE1B98D6D}" dt="2022-01-07T05:16:35.542" v="6851"/>
          <ac:graphicFrameMkLst>
            <pc:docMk/>
            <pc:sldMk cId="4146063735" sldId="2134805765"/>
            <ac:graphicFrameMk id="9" creationId="{830131DE-AFC8-4093-8334-5155381AC020}"/>
          </ac:graphicFrameMkLst>
        </pc:graphicFrameChg>
      </pc:sldChg>
      <pc:sldChg chg="modSp add mod ord">
        <pc:chgData name="Ankit Mittal | MAQ Software" userId="267f659b-c36c-4dcc-bb75-126cdcef1d93" providerId="ADAL" clId="{B8FE5A31-53AA-469D-A1F6-EF8AE1B98D6D}" dt="2022-01-06T18:02:46.099" v="5511" actId="2164"/>
        <pc:sldMkLst>
          <pc:docMk/>
          <pc:sldMk cId="2700234189" sldId="2134805766"/>
        </pc:sldMkLst>
        <pc:spChg chg="mod">
          <ac:chgData name="Ankit Mittal | MAQ Software" userId="267f659b-c36c-4dcc-bb75-126cdcef1d93" providerId="ADAL" clId="{B8FE5A31-53AA-469D-A1F6-EF8AE1B98D6D}" dt="2022-01-06T17:58:08.809" v="5402" actId="20577"/>
          <ac:spMkLst>
            <pc:docMk/>
            <pc:sldMk cId="2700234189" sldId="2134805766"/>
            <ac:spMk id="3" creationId="{74CF0E2B-4F5D-4113-8380-10FCDACBA802}"/>
          </ac:spMkLst>
        </pc:spChg>
        <pc:graphicFrameChg chg="mod modGraphic">
          <ac:chgData name="Ankit Mittal | MAQ Software" userId="267f659b-c36c-4dcc-bb75-126cdcef1d93" providerId="ADAL" clId="{B8FE5A31-53AA-469D-A1F6-EF8AE1B98D6D}" dt="2022-01-06T18:02:46.099" v="5511" actId="2164"/>
          <ac:graphicFrameMkLst>
            <pc:docMk/>
            <pc:sldMk cId="2700234189" sldId="2134805766"/>
            <ac:graphicFrameMk id="9" creationId="{830131DE-AFC8-4093-8334-5155381AC020}"/>
          </ac:graphicFrameMkLst>
        </pc:graphicFrameChg>
      </pc:sldChg>
      <pc:sldChg chg="modSp add mod">
        <pc:chgData name="Ankit Mittal | MAQ Software" userId="267f659b-c36c-4dcc-bb75-126cdcef1d93" providerId="ADAL" clId="{B8FE5A31-53AA-469D-A1F6-EF8AE1B98D6D}" dt="2022-01-06T17:57:26.033" v="5388" actId="20577"/>
        <pc:sldMkLst>
          <pc:docMk/>
          <pc:sldMk cId="3275924316" sldId="2134805767"/>
        </pc:sldMkLst>
        <pc:graphicFrameChg chg="mod modGraphic">
          <ac:chgData name="Ankit Mittal | MAQ Software" userId="267f659b-c36c-4dcc-bb75-126cdcef1d93" providerId="ADAL" clId="{B8FE5A31-53AA-469D-A1F6-EF8AE1B98D6D}" dt="2022-01-06T17:57:26.033" v="5388" actId="20577"/>
          <ac:graphicFrameMkLst>
            <pc:docMk/>
            <pc:sldMk cId="3275924316" sldId="2134805767"/>
            <ac:graphicFrameMk id="9" creationId="{830131DE-AFC8-4093-8334-5155381AC020}"/>
          </ac:graphicFrameMkLst>
        </pc:graphicFrameChg>
      </pc:sldChg>
      <pc:sldChg chg="modSp add mod">
        <pc:chgData name="Ankit Mittal | MAQ Software" userId="267f659b-c36c-4dcc-bb75-126cdcef1d93" providerId="ADAL" clId="{B8FE5A31-53AA-469D-A1F6-EF8AE1B98D6D}" dt="2022-01-06T18:05:12.193" v="5543" actId="14734"/>
        <pc:sldMkLst>
          <pc:docMk/>
          <pc:sldMk cId="1567809571" sldId="2134805768"/>
        </pc:sldMkLst>
        <pc:graphicFrameChg chg="mod modGraphic">
          <ac:chgData name="Ankit Mittal | MAQ Software" userId="267f659b-c36c-4dcc-bb75-126cdcef1d93" providerId="ADAL" clId="{B8FE5A31-53AA-469D-A1F6-EF8AE1B98D6D}" dt="2022-01-06T18:05:12.193" v="5543" actId="14734"/>
          <ac:graphicFrameMkLst>
            <pc:docMk/>
            <pc:sldMk cId="1567809571" sldId="2134805768"/>
            <ac:graphicFrameMk id="9" creationId="{830131DE-AFC8-4093-8334-5155381AC020}"/>
          </ac:graphicFrameMkLst>
        </pc:graphicFrameChg>
      </pc:sldChg>
      <pc:sldChg chg="modSp add mod">
        <pc:chgData name="Ankit Mittal | MAQ Software" userId="267f659b-c36c-4dcc-bb75-126cdcef1d93" providerId="ADAL" clId="{B8FE5A31-53AA-469D-A1F6-EF8AE1B98D6D}" dt="2022-01-06T18:06:26.795" v="5590" actId="255"/>
        <pc:sldMkLst>
          <pc:docMk/>
          <pc:sldMk cId="880663607" sldId="2134805769"/>
        </pc:sldMkLst>
        <pc:spChg chg="mod">
          <ac:chgData name="Ankit Mittal | MAQ Software" userId="267f659b-c36c-4dcc-bb75-126cdcef1d93" providerId="ADAL" clId="{B8FE5A31-53AA-469D-A1F6-EF8AE1B98D6D}" dt="2022-01-06T18:06:04.045" v="5587" actId="20577"/>
          <ac:spMkLst>
            <pc:docMk/>
            <pc:sldMk cId="880663607" sldId="2134805769"/>
            <ac:spMk id="3" creationId="{74CF0E2B-4F5D-4113-8380-10FCDACBA802}"/>
          </ac:spMkLst>
        </pc:spChg>
        <pc:graphicFrameChg chg="mod modGraphic">
          <ac:chgData name="Ankit Mittal | MAQ Software" userId="267f659b-c36c-4dcc-bb75-126cdcef1d93" providerId="ADAL" clId="{B8FE5A31-53AA-469D-A1F6-EF8AE1B98D6D}" dt="2022-01-06T18:06:26.795" v="5590" actId="255"/>
          <ac:graphicFrameMkLst>
            <pc:docMk/>
            <pc:sldMk cId="880663607" sldId="2134805769"/>
            <ac:graphicFrameMk id="9" creationId="{830131DE-AFC8-4093-8334-5155381AC020}"/>
          </ac:graphicFrameMkLst>
        </pc:graphicFrameChg>
      </pc:sldChg>
      <pc:sldChg chg="modSp add mod">
        <pc:chgData name="Ankit Mittal | MAQ Software" userId="267f659b-c36c-4dcc-bb75-126cdcef1d93" providerId="ADAL" clId="{B8FE5A31-53AA-469D-A1F6-EF8AE1B98D6D}" dt="2022-01-07T16:42:02.517" v="14292" actId="20577"/>
        <pc:sldMkLst>
          <pc:docMk/>
          <pc:sldMk cId="4142221518" sldId="2134805770"/>
        </pc:sldMkLst>
        <pc:spChg chg="mod">
          <ac:chgData name="Ankit Mittal | MAQ Software" userId="267f659b-c36c-4dcc-bb75-126cdcef1d93" providerId="ADAL" clId="{B8FE5A31-53AA-469D-A1F6-EF8AE1B98D6D}" dt="2022-01-06T18:06:43.019" v="5622" actId="20577"/>
          <ac:spMkLst>
            <pc:docMk/>
            <pc:sldMk cId="4142221518" sldId="2134805770"/>
            <ac:spMk id="3" creationId="{74CF0E2B-4F5D-4113-8380-10FCDACBA802}"/>
          </ac:spMkLst>
        </pc:spChg>
        <pc:graphicFrameChg chg="mod modGraphic">
          <ac:chgData name="Ankit Mittal | MAQ Software" userId="267f659b-c36c-4dcc-bb75-126cdcef1d93" providerId="ADAL" clId="{B8FE5A31-53AA-469D-A1F6-EF8AE1B98D6D}" dt="2022-01-07T16:42:02.517" v="14292" actId="20577"/>
          <ac:graphicFrameMkLst>
            <pc:docMk/>
            <pc:sldMk cId="4142221518" sldId="2134805770"/>
            <ac:graphicFrameMk id="9" creationId="{830131DE-AFC8-4093-8334-5155381AC020}"/>
          </ac:graphicFrameMkLst>
        </pc:graphicFrameChg>
      </pc:sldChg>
      <pc:sldChg chg="addSp delSp modSp add mod">
        <pc:chgData name="Ankit Mittal | MAQ Software" userId="267f659b-c36c-4dcc-bb75-126cdcef1d93" providerId="ADAL" clId="{B8FE5A31-53AA-469D-A1F6-EF8AE1B98D6D}" dt="2022-01-06T18:15:24.820" v="5822" actId="2164"/>
        <pc:sldMkLst>
          <pc:docMk/>
          <pc:sldMk cId="1646501471" sldId="2134805771"/>
        </pc:sldMkLst>
        <pc:spChg chg="del">
          <ac:chgData name="Ankit Mittal | MAQ Software" userId="267f659b-c36c-4dcc-bb75-126cdcef1d93" providerId="ADAL" clId="{B8FE5A31-53AA-469D-A1F6-EF8AE1B98D6D}" dt="2022-01-06T18:10:43.561" v="5647" actId="478"/>
          <ac:spMkLst>
            <pc:docMk/>
            <pc:sldMk cId="1646501471" sldId="2134805771"/>
            <ac:spMk id="3" creationId="{74CF0E2B-4F5D-4113-8380-10FCDACBA802}"/>
          </ac:spMkLst>
        </pc:spChg>
        <pc:spChg chg="add del mod">
          <ac:chgData name="Ankit Mittal | MAQ Software" userId="267f659b-c36c-4dcc-bb75-126cdcef1d93" providerId="ADAL" clId="{B8FE5A31-53AA-469D-A1F6-EF8AE1B98D6D}" dt="2022-01-06T18:10:46.903" v="5650" actId="478"/>
          <ac:spMkLst>
            <pc:docMk/>
            <pc:sldMk cId="1646501471" sldId="2134805771"/>
            <ac:spMk id="5" creationId="{43CA2A5E-2C0D-44A2-A8B0-0E006DCF1FC6}"/>
          </ac:spMkLst>
        </pc:spChg>
        <pc:spChg chg="add del mod">
          <ac:chgData name="Ankit Mittal | MAQ Software" userId="267f659b-c36c-4dcc-bb75-126cdcef1d93" providerId="ADAL" clId="{B8FE5A31-53AA-469D-A1F6-EF8AE1B98D6D}" dt="2022-01-06T18:10:45.161" v="5649"/>
          <ac:spMkLst>
            <pc:docMk/>
            <pc:sldMk cId="1646501471" sldId="2134805771"/>
            <ac:spMk id="7" creationId="{3AC3ABCD-D58F-472C-9A9C-CEC6785CD7DD}"/>
          </ac:spMkLst>
        </pc:spChg>
        <pc:spChg chg="add mod">
          <ac:chgData name="Ankit Mittal | MAQ Software" userId="267f659b-c36c-4dcc-bb75-126cdcef1d93" providerId="ADAL" clId="{B8FE5A31-53AA-469D-A1F6-EF8AE1B98D6D}" dt="2022-01-06T18:10:47.663" v="5651"/>
          <ac:spMkLst>
            <pc:docMk/>
            <pc:sldMk cId="1646501471" sldId="2134805771"/>
            <ac:spMk id="8" creationId="{FD7E0BB8-996E-468E-9901-2C6A808862DF}"/>
          </ac:spMkLst>
        </pc:spChg>
        <pc:graphicFrameChg chg="mod modGraphic">
          <ac:chgData name="Ankit Mittal | MAQ Software" userId="267f659b-c36c-4dcc-bb75-126cdcef1d93" providerId="ADAL" clId="{B8FE5A31-53AA-469D-A1F6-EF8AE1B98D6D}" dt="2022-01-06T18:15:24.820" v="5822" actId="2164"/>
          <ac:graphicFrameMkLst>
            <pc:docMk/>
            <pc:sldMk cId="1646501471" sldId="2134805771"/>
            <ac:graphicFrameMk id="9" creationId="{830131DE-AFC8-4093-8334-5155381AC020}"/>
          </ac:graphicFrameMkLst>
        </pc:graphicFrameChg>
      </pc:sldChg>
      <pc:sldChg chg="modSp add del mod">
        <pc:chgData name="Ankit Mittal | MAQ Software" userId="267f659b-c36c-4dcc-bb75-126cdcef1d93" providerId="ADAL" clId="{B8FE5A31-53AA-469D-A1F6-EF8AE1B98D6D}" dt="2022-01-06T18:17:27.995" v="5841" actId="47"/>
        <pc:sldMkLst>
          <pc:docMk/>
          <pc:sldMk cId="3535826548" sldId="2134805772"/>
        </pc:sldMkLst>
        <pc:graphicFrameChg chg="mod modGraphic">
          <ac:chgData name="Ankit Mittal | MAQ Software" userId="267f659b-c36c-4dcc-bb75-126cdcef1d93" providerId="ADAL" clId="{B8FE5A31-53AA-469D-A1F6-EF8AE1B98D6D}" dt="2022-01-06T18:16:50.720" v="5838" actId="20577"/>
          <ac:graphicFrameMkLst>
            <pc:docMk/>
            <pc:sldMk cId="3535826548" sldId="2134805772"/>
            <ac:graphicFrameMk id="9" creationId="{830131DE-AFC8-4093-8334-5155381AC020}"/>
          </ac:graphicFrameMkLst>
        </pc:graphicFrameChg>
      </pc:sldChg>
      <pc:sldChg chg="modSp add mod">
        <pc:chgData name="Ankit Mittal | MAQ Software" userId="267f659b-c36c-4dcc-bb75-126cdcef1d93" providerId="ADAL" clId="{B8FE5A31-53AA-469D-A1F6-EF8AE1B98D6D}" dt="2022-01-06T18:17:04.881" v="5840" actId="20577"/>
        <pc:sldMkLst>
          <pc:docMk/>
          <pc:sldMk cId="2662892030" sldId="2134805773"/>
        </pc:sldMkLst>
        <pc:graphicFrameChg chg="modGraphic">
          <ac:chgData name="Ankit Mittal | MAQ Software" userId="267f659b-c36c-4dcc-bb75-126cdcef1d93" providerId="ADAL" clId="{B8FE5A31-53AA-469D-A1F6-EF8AE1B98D6D}" dt="2022-01-06T18:17:04.881" v="5840" actId="20577"/>
          <ac:graphicFrameMkLst>
            <pc:docMk/>
            <pc:sldMk cId="2662892030" sldId="2134805773"/>
            <ac:graphicFrameMk id="9" creationId="{830131DE-AFC8-4093-8334-5155381AC020}"/>
          </ac:graphicFrameMkLst>
        </pc:graphicFrameChg>
      </pc:sldChg>
      <pc:sldChg chg="modSp add mod">
        <pc:chgData name="Ankit Mittal | MAQ Software" userId="267f659b-c36c-4dcc-bb75-126cdcef1d93" providerId="ADAL" clId="{B8FE5A31-53AA-469D-A1F6-EF8AE1B98D6D}" dt="2022-01-07T05:17:10.485" v="6853" actId="20577"/>
        <pc:sldMkLst>
          <pc:docMk/>
          <pc:sldMk cId="285361667" sldId="2134805774"/>
        </pc:sldMkLst>
        <pc:graphicFrameChg chg="mod modGraphic">
          <ac:chgData name="Ankit Mittal | MAQ Software" userId="267f659b-c36c-4dcc-bb75-126cdcef1d93" providerId="ADAL" clId="{B8FE5A31-53AA-469D-A1F6-EF8AE1B98D6D}" dt="2022-01-07T05:17:10.485" v="6853" actId="20577"/>
          <ac:graphicFrameMkLst>
            <pc:docMk/>
            <pc:sldMk cId="285361667" sldId="2134805774"/>
            <ac:graphicFrameMk id="9" creationId="{830131DE-AFC8-4093-8334-5155381AC020}"/>
          </ac:graphicFrameMkLst>
        </pc:graphicFrameChg>
      </pc:sldChg>
      <pc:sldChg chg="addSp delSp modSp add mod">
        <pc:chgData name="Ankit Mittal | MAQ Software" userId="267f659b-c36c-4dcc-bb75-126cdcef1d93" providerId="ADAL" clId="{B8FE5A31-53AA-469D-A1F6-EF8AE1B98D6D}" dt="2022-01-07T14:09:59.388" v="10518" actId="20577"/>
        <pc:sldMkLst>
          <pc:docMk/>
          <pc:sldMk cId="1815418170" sldId="2134805775"/>
        </pc:sldMkLst>
        <pc:spChg chg="del">
          <ac:chgData name="Ankit Mittal | MAQ Software" userId="267f659b-c36c-4dcc-bb75-126cdcef1d93" providerId="ADAL" clId="{B8FE5A31-53AA-469D-A1F6-EF8AE1B98D6D}" dt="2022-01-06T18:23:15.449" v="5991" actId="478"/>
          <ac:spMkLst>
            <pc:docMk/>
            <pc:sldMk cId="1815418170" sldId="2134805775"/>
            <ac:spMk id="3" creationId="{74CF0E2B-4F5D-4113-8380-10FCDACBA802}"/>
          </ac:spMkLst>
        </pc:spChg>
        <pc:spChg chg="add del mod">
          <ac:chgData name="Ankit Mittal | MAQ Software" userId="267f659b-c36c-4dcc-bb75-126cdcef1d93" providerId="ADAL" clId="{B8FE5A31-53AA-469D-A1F6-EF8AE1B98D6D}" dt="2022-01-06T18:23:17.816" v="5992" actId="478"/>
          <ac:spMkLst>
            <pc:docMk/>
            <pc:sldMk cId="1815418170" sldId="2134805775"/>
            <ac:spMk id="5" creationId="{69C7BA59-E6D5-4E90-A2EE-1837E6D4A03E}"/>
          </ac:spMkLst>
        </pc:spChg>
        <pc:spChg chg="add mod">
          <ac:chgData name="Ankit Mittal | MAQ Software" userId="267f659b-c36c-4dcc-bb75-126cdcef1d93" providerId="ADAL" clId="{B8FE5A31-53AA-469D-A1F6-EF8AE1B98D6D}" dt="2022-01-06T18:23:18.498" v="5993"/>
          <ac:spMkLst>
            <pc:docMk/>
            <pc:sldMk cId="1815418170" sldId="2134805775"/>
            <ac:spMk id="7" creationId="{13791699-E471-4EA3-A4CB-7E021731EDA8}"/>
          </ac:spMkLst>
        </pc:spChg>
        <pc:graphicFrameChg chg="mod modGraphic">
          <ac:chgData name="Ankit Mittal | MAQ Software" userId="267f659b-c36c-4dcc-bb75-126cdcef1d93" providerId="ADAL" clId="{B8FE5A31-53AA-469D-A1F6-EF8AE1B98D6D}" dt="2022-01-07T14:09:59.388" v="10518" actId="20577"/>
          <ac:graphicFrameMkLst>
            <pc:docMk/>
            <pc:sldMk cId="1815418170" sldId="2134805775"/>
            <ac:graphicFrameMk id="9" creationId="{830131DE-AFC8-4093-8334-5155381AC020}"/>
          </ac:graphicFrameMkLst>
        </pc:graphicFrameChg>
      </pc:sldChg>
      <pc:sldChg chg="modSp add mod">
        <pc:chgData name="Ankit Mittal | MAQ Software" userId="267f659b-c36c-4dcc-bb75-126cdcef1d93" providerId="ADAL" clId="{B8FE5A31-53AA-469D-A1F6-EF8AE1B98D6D}" dt="2022-01-07T14:10:29.594" v="10572" actId="20577"/>
        <pc:sldMkLst>
          <pc:docMk/>
          <pc:sldMk cId="1279927171" sldId="2134805776"/>
        </pc:sldMkLst>
        <pc:graphicFrameChg chg="modGraphic">
          <ac:chgData name="Ankit Mittal | MAQ Software" userId="267f659b-c36c-4dcc-bb75-126cdcef1d93" providerId="ADAL" clId="{B8FE5A31-53AA-469D-A1F6-EF8AE1B98D6D}" dt="2022-01-07T14:10:29.594" v="10572" actId="20577"/>
          <ac:graphicFrameMkLst>
            <pc:docMk/>
            <pc:sldMk cId="1279927171" sldId="2134805776"/>
            <ac:graphicFrameMk id="9" creationId="{830131DE-AFC8-4093-8334-5155381AC020}"/>
          </ac:graphicFrameMkLst>
        </pc:graphicFrameChg>
      </pc:sldChg>
      <pc:sldChg chg="addSp delSp modSp add mod">
        <pc:chgData name="Ankit Mittal | MAQ Software" userId="267f659b-c36c-4dcc-bb75-126cdcef1d93" providerId="ADAL" clId="{B8FE5A31-53AA-469D-A1F6-EF8AE1B98D6D}" dt="2022-01-07T14:13:20.462" v="10666" actId="20577"/>
        <pc:sldMkLst>
          <pc:docMk/>
          <pc:sldMk cId="4174682022" sldId="2134805777"/>
        </pc:sldMkLst>
        <pc:spChg chg="mod">
          <ac:chgData name="Ankit Mittal | MAQ Software" userId="267f659b-c36c-4dcc-bb75-126cdcef1d93" providerId="ADAL" clId="{B8FE5A31-53AA-469D-A1F6-EF8AE1B98D6D}" dt="2022-01-06T18:52:40.796" v="6130" actId="20577"/>
          <ac:spMkLst>
            <pc:docMk/>
            <pc:sldMk cId="4174682022" sldId="2134805777"/>
            <ac:spMk id="7" creationId="{13791699-E471-4EA3-A4CB-7E021731EDA8}"/>
          </ac:spMkLst>
        </pc:spChg>
        <pc:graphicFrameChg chg="add mod modGraphic">
          <ac:chgData name="Ankit Mittal | MAQ Software" userId="267f659b-c36c-4dcc-bb75-126cdcef1d93" providerId="ADAL" clId="{B8FE5A31-53AA-469D-A1F6-EF8AE1B98D6D}" dt="2022-01-07T14:13:20.462" v="10666" actId="20577"/>
          <ac:graphicFrameMkLst>
            <pc:docMk/>
            <pc:sldMk cId="4174682022" sldId="2134805777"/>
            <ac:graphicFrameMk id="2" creationId="{578F4156-4060-4A70-A602-C8BA5BAAE215}"/>
          </ac:graphicFrameMkLst>
        </pc:graphicFrameChg>
        <pc:graphicFrameChg chg="del modGraphic">
          <ac:chgData name="Ankit Mittal | MAQ Software" userId="267f659b-c36c-4dcc-bb75-126cdcef1d93" providerId="ADAL" clId="{B8FE5A31-53AA-469D-A1F6-EF8AE1B98D6D}" dt="2022-01-06T18:52:54.905" v="6135" actId="478"/>
          <ac:graphicFrameMkLst>
            <pc:docMk/>
            <pc:sldMk cId="4174682022" sldId="2134805777"/>
            <ac:graphicFrameMk id="9" creationId="{830131DE-AFC8-4093-8334-5155381AC020}"/>
          </ac:graphicFrameMkLst>
        </pc:graphicFrameChg>
      </pc:sldChg>
      <pc:sldChg chg="modSp add mod">
        <pc:chgData name="Ankit Mittal | MAQ Software" userId="267f659b-c36c-4dcc-bb75-126cdcef1d93" providerId="ADAL" clId="{B8FE5A31-53AA-469D-A1F6-EF8AE1B98D6D}" dt="2022-01-07T14:11:43.836" v="10601"/>
        <pc:sldMkLst>
          <pc:docMk/>
          <pc:sldMk cId="1950998031" sldId="2134805778"/>
        </pc:sldMkLst>
        <pc:graphicFrameChg chg="mod modGraphic">
          <ac:chgData name="Ankit Mittal | MAQ Software" userId="267f659b-c36c-4dcc-bb75-126cdcef1d93" providerId="ADAL" clId="{B8FE5A31-53AA-469D-A1F6-EF8AE1B98D6D}" dt="2022-01-07T14:11:43.836" v="10601"/>
          <ac:graphicFrameMkLst>
            <pc:docMk/>
            <pc:sldMk cId="1950998031" sldId="2134805778"/>
            <ac:graphicFrameMk id="2" creationId="{578F4156-4060-4A70-A602-C8BA5BAAE215}"/>
          </ac:graphicFrameMkLst>
        </pc:graphicFrameChg>
      </pc:sldChg>
      <pc:sldChg chg="modSp add mod">
        <pc:chgData name="Ankit Mittal | MAQ Software" userId="267f659b-c36c-4dcc-bb75-126cdcef1d93" providerId="ADAL" clId="{B8FE5A31-53AA-469D-A1F6-EF8AE1B98D6D}" dt="2022-01-07T14:11:49.949" v="10602" actId="2164"/>
        <pc:sldMkLst>
          <pc:docMk/>
          <pc:sldMk cId="680716389" sldId="2134805779"/>
        </pc:sldMkLst>
        <pc:graphicFrameChg chg="mod modGraphic">
          <ac:chgData name="Ankit Mittal | MAQ Software" userId="267f659b-c36c-4dcc-bb75-126cdcef1d93" providerId="ADAL" clId="{B8FE5A31-53AA-469D-A1F6-EF8AE1B98D6D}" dt="2022-01-07T14:11:49.949" v="10602" actId="2164"/>
          <ac:graphicFrameMkLst>
            <pc:docMk/>
            <pc:sldMk cId="680716389" sldId="2134805779"/>
            <ac:graphicFrameMk id="2" creationId="{578F4156-4060-4A70-A602-C8BA5BAAE215}"/>
          </ac:graphicFrameMkLst>
        </pc:graphicFrameChg>
      </pc:sldChg>
      <pc:sldChg chg="modSp add mod">
        <pc:chgData name="Ankit Mittal | MAQ Software" userId="267f659b-c36c-4dcc-bb75-126cdcef1d93" providerId="ADAL" clId="{B8FE5A31-53AA-469D-A1F6-EF8AE1B98D6D}" dt="2022-01-07T18:46:52.088" v="14767" actId="13926"/>
        <pc:sldMkLst>
          <pc:docMk/>
          <pc:sldMk cId="1247718788" sldId="2134805780"/>
        </pc:sldMkLst>
        <pc:graphicFrameChg chg="mod modGraphic">
          <ac:chgData name="Ankit Mittal | MAQ Software" userId="267f659b-c36c-4dcc-bb75-126cdcef1d93" providerId="ADAL" clId="{B8FE5A31-53AA-469D-A1F6-EF8AE1B98D6D}" dt="2022-01-07T18:46:52.088" v="14767" actId="13926"/>
          <ac:graphicFrameMkLst>
            <pc:docMk/>
            <pc:sldMk cId="1247718788" sldId="2134805780"/>
            <ac:graphicFrameMk id="2" creationId="{578F4156-4060-4A70-A602-C8BA5BAAE215}"/>
          </ac:graphicFrameMkLst>
        </pc:graphicFrameChg>
      </pc:sldChg>
      <pc:sldChg chg="modSp add mod">
        <pc:chgData name="Ankit Mittal | MAQ Software" userId="267f659b-c36c-4dcc-bb75-126cdcef1d93" providerId="ADAL" clId="{B8FE5A31-53AA-469D-A1F6-EF8AE1B98D6D}" dt="2022-01-07T05:15:46.311" v="6849" actId="13926"/>
        <pc:sldMkLst>
          <pc:docMk/>
          <pc:sldMk cId="971389946" sldId="2134805781"/>
        </pc:sldMkLst>
        <pc:graphicFrameChg chg="mod modGraphic">
          <ac:chgData name="Ankit Mittal | MAQ Software" userId="267f659b-c36c-4dcc-bb75-126cdcef1d93" providerId="ADAL" clId="{B8FE5A31-53AA-469D-A1F6-EF8AE1B98D6D}" dt="2022-01-07T05:15:46.311" v="6849" actId="13926"/>
          <ac:graphicFrameMkLst>
            <pc:docMk/>
            <pc:sldMk cId="971389946" sldId="2134805781"/>
            <ac:graphicFrameMk id="2" creationId="{578F4156-4060-4A70-A602-C8BA5BAAE215}"/>
          </ac:graphicFrameMkLst>
        </pc:graphicFrameChg>
      </pc:sldChg>
      <pc:sldChg chg="modSp add mod">
        <pc:chgData name="Ankit Mittal | MAQ Software" userId="267f659b-c36c-4dcc-bb75-126cdcef1d93" providerId="ADAL" clId="{B8FE5A31-53AA-469D-A1F6-EF8AE1B98D6D}" dt="2022-01-06T19:25:57.757" v="6756" actId="2164"/>
        <pc:sldMkLst>
          <pc:docMk/>
          <pc:sldMk cId="2243282668" sldId="2134805782"/>
        </pc:sldMkLst>
        <pc:graphicFrameChg chg="mod modGraphic">
          <ac:chgData name="Ankit Mittal | MAQ Software" userId="267f659b-c36c-4dcc-bb75-126cdcef1d93" providerId="ADAL" clId="{B8FE5A31-53AA-469D-A1F6-EF8AE1B98D6D}" dt="2022-01-06T19:25:57.757" v="6756" actId="2164"/>
          <ac:graphicFrameMkLst>
            <pc:docMk/>
            <pc:sldMk cId="2243282668" sldId="2134805782"/>
            <ac:graphicFrameMk id="2" creationId="{578F4156-4060-4A70-A602-C8BA5BAAE215}"/>
          </ac:graphicFrameMkLst>
        </pc:graphicFrameChg>
      </pc:sldChg>
      <pc:sldChg chg="modSp add del mod">
        <pc:chgData name="Ankit Mittal | MAQ Software" userId="267f659b-c36c-4dcc-bb75-126cdcef1d93" providerId="ADAL" clId="{B8FE5A31-53AA-469D-A1F6-EF8AE1B98D6D}" dt="2022-01-06T19:29:04.970" v="6815" actId="47"/>
        <pc:sldMkLst>
          <pc:docMk/>
          <pc:sldMk cId="1787901281" sldId="2134805783"/>
        </pc:sldMkLst>
        <pc:graphicFrameChg chg="mod modGraphic">
          <ac:chgData name="Ankit Mittal | MAQ Software" userId="267f659b-c36c-4dcc-bb75-126cdcef1d93" providerId="ADAL" clId="{B8FE5A31-53AA-469D-A1F6-EF8AE1B98D6D}" dt="2022-01-06T19:28:50.476" v="6804" actId="2164"/>
          <ac:graphicFrameMkLst>
            <pc:docMk/>
            <pc:sldMk cId="1787901281" sldId="2134805783"/>
            <ac:graphicFrameMk id="2" creationId="{578F4156-4060-4A70-A602-C8BA5BAAE215}"/>
          </ac:graphicFrameMkLst>
        </pc:graphicFrameChg>
      </pc:sldChg>
      <pc:sldChg chg="add del">
        <pc:chgData name="Ankit Mittal | MAQ Software" userId="267f659b-c36c-4dcc-bb75-126cdcef1d93" providerId="ADAL" clId="{B8FE5A31-53AA-469D-A1F6-EF8AE1B98D6D}" dt="2022-01-06T19:25:48.598" v="6753" actId="47"/>
        <pc:sldMkLst>
          <pc:docMk/>
          <pc:sldMk cId="2580655935" sldId="2134805783"/>
        </pc:sldMkLst>
      </pc:sldChg>
      <pc:sldChg chg="modSp add mod ord">
        <pc:chgData name="Ankit Mittal | MAQ Software" userId="267f659b-c36c-4dcc-bb75-126cdcef1d93" providerId="ADAL" clId="{B8FE5A31-53AA-469D-A1F6-EF8AE1B98D6D}" dt="2022-01-06T19:30:13.063" v="6825" actId="13926"/>
        <pc:sldMkLst>
          <pc:docMk/>
          <pc:sldMk cId="3348709245" sldId="2134805784"/>
        </pc:sldMkLst>
        <pc:graphicFrameChg chg="mod modGraphic">
          <ac:chgData name="Ankit Mittal | MAQ Software" userId="267f659b-c36c-4dcc-bb75-126cdcef1d93" providerId="ADAL" clId="{B8FE5A31-53AA-469D-A1F6-EF8AE1B98D6D}" dt="2022-01-06T19:30:13.063" v="6825" actId="13926"/>
          <ac:graphicFrameMkLst>
            <pc:docMk/>
            <pc:sldMk cId="3348709245" sldId="2134805784"/>
            <ac:graphicFrameMk id="2" creationId="{578F4156-4060-4A70-A602-C8BA5BAAE215}"/>
          </ac:graphicFrameMkLst>
        </pc:graphicFrameChg>
      </pc:sldChg>
      <pc:sldChg chg="modSp add mod">
        <pc:chgData name="Ankit Mittal | MAQ Software" userId="267f659b-c36c-4dcc-bb75-126cdcef1d93" providerId="ADAL" clId="{B8FE5A31-53AA-469D-A1F6-EF8AE1B98D6D}" dt="2022-01-06T19:29:18.237" v="6817" actId="2164"/>
        <pc:sldMkLst>
          <pc:docMk/>
          <pc:sldMk cId="1051867765" sldId="2134805785"/>
        </pc:sldMkLst>
        <pc:graphicFrameChg chg="modGraphic">
          <ac:chgData name="Ankit Mittal | MAQ Software" userId="267f659b-c36c-4dcc-bb75-126cdcef1d93" providerId="ADAL" clId="{B8FE5A31-53AA-469D-A1F6-EF8AE1B98D6D}" dt="2022-01-06T19:29:18.237" v="6817" actId="2164"/>
          <ac:graphicFrameMkLst>
            <pc:docMk/>
            <pc:sldMk cId="1051867765" sldId="2134805785"/>
            <ac:graphicFrameMk id="2" creationId="{578F4156-4060-4A70-A602-C8BA5BAAE215}"/>
          </ac:graphicFrameMkLst>
        </pc:graphicFrameChg>
      </pc:sldChg>
      <pc:sldChg chg="addSp delSp modSp add mod modCm">
        <pc:chgData name="Ankit Mittal | MAQ Software" userId="267f659b-c36c-4dcc-bb75-126cdcef1d93" providerId="ADAL" clId="{B8FE5A31-53AA-469D-A1F6-EF8AE1B98D6D}" dt="2022-01-07T15:59:39.647" v="13774" actId="1038"/>
        <pc:sldMkLst>
          <pc:docMk/>
          <pc:sldMk cId="2509344575" sldId="2134805786"/>
        </pc:sldMkLst>
        <pc:spChg chg="mod">
          <ac:chgData name="Ankit Mittal | MAQ Software" userId="267f659b-c36c-4dcc-bb75-126cdcef1d93" providerId="ADAL" clId="{B8FE5A31-53AA-469D-A1F6-EF8AE1B98D6D}" dt="2022-01-07T14:29:55.842" v="11178" actId="1076"/>
          <ac:spMkLst>
            <pc:docMk/>
            <pc:sldMk cId="2509344575" sldId="2134805786"/>
            <ac:spMk id="3" creationId="{74CF0E2B-4F5D-4113-8380-10FCDACBA802}"/>
          </ac:spMkLst>
        </pc:spChg>
        <pc:spChg chg="add del mod">
          <ac:chgData name="Ankit Mittal | MAQ Software" userId="267f659b-c36c-4dcc-bb75-126cdcef1d93" providerId="ADAL" clId="{B8FE5A31-53AA-469D-A1F6-EF8AE1B98D6D}" dt="2022-01-07T14:18:54.011" v="10748" actId="478"/>
          <ac:spMkLst>
            <pc:docMk/>
            <pc:sldMk cId="2509344575" sldId="2134805786"/>
            <ac:spMk id="35" creationId="{330FFE6A-DFD8-4124-9FA0-68E84BA15CF9}"/>
          </ac:spMkLst>
        </pc:spChg>
        <pc:spChg chg="add mod">
          <ac:chgData name="Ankit Mittal | MAQ Software" userId="267f659b-c36c-4dcc-bb75-126cdcef1d93" providerId="ADAL" clId="{B8FE5A31-53AA-469D-A1F6-EF8AE1B98D6D}" dt="2022-01-07T14:31:54.037" v="11300" actId="1037"/>
          <ac:spMkLst>
            <pc:docMk/>
            <pc:sldMk cId="2509344575" sldId="2134805786"/>
            <ac:spMk id="37" creationId="{3C3C40A5-71C1-4954-A430-617EEC7980B8}"/>
          </ac:spMkLst>
        </pc:spChg>
        <pc:spChg chg="add mod">
          <ac:chgData name="Ankit Mittal | MAQ Software" userId="267f659b-c36c-4dcc-bb75-126cdcef1d93" providerId="ADAL" clId="{B8FE5A31-53AA-469D-A1F6-EF8AE1B98D6D}" dt="2022-01-07T14:31:54.037" v="11300" actId="1037"/>
          <ac:spMkLst>
            <pc:docMk/>
            <pc:sldMk cId="2509344575" sldId="2134805786"/>
            <ac:spMk id="38" creationId="{7627489B-05EE-4D0E-96C1-8A05A76D4F7E}"/>
          </ac:spMkLst>
        </pc:spChg>
        <pc:spChg chg="del">
          <ac:chgData name="Ankit Mittal | MAQ Software" userId="267f659b-c36c-4dcc-bb75-126cdcef1d93" providerId="ADAL" clId="{B8FE5A31-53AA-469D-A1F6-EF8AE1B98D6D}" dt="2022-01-07T13:45:47.397" v="9723" actId="478"/>
          <ac:spMkLst>
            <pc:docMk/>
            <pc:sldMk cId="2509344575" sldId="2134805786"/>
            <ac:spMk id="63" creationId="{F9244D4F-7360-4157-98D0-B0C25AAD53A8}"/>
          </ac:spMkLst>
        </pc:spChg>
        <pc:spChg chg="del">
          <ac:chgData name="Ankit Mittal | MAQ Software" userId="267f659b-c36c-4dcc-bb75-126cdcef1d93" providerId="ADAL" clId="{B8FE5A31-53AA-469D-A1F6-EF8AE1B98D6D}" dt="2022-01-07T13:45:47.397" v="9723" actId="478"/>
          <ac:spMkLst>
            <pc:docMk/>
            <pc:sldMk cId="2509344575" sldId="2134805786"/>
            <ac:spMk id="64" creationId="{641A3E10-F28B-4F46-9D00-435E5991915A}"/>
          </ac:spMkLst>
        </pc:spChg>
        <pc:spChg chg="del">
          <ac:chgData name="Ankit Mittal | MAQ Software" userId="267f659b-c36c-4dcc-bb75-126cdcef1d93" providerId="ADAL" clId="{B8FE5A31-53AA-469D-A1F6-EF8AE1B98D6D}" dt="2022-01-07T13:45:47.397" v="9723" actId="478"/>
          <ac:spMkLst>
            <pc:docMk/>
            <pc:sldMk cId="2509344575" sldId="2134805786"/>
            <ac:spMk id="69" creationId="{9EE5FDA6-0BC3-410A-93DA-98D72D95C406}"/>
          </ac:spMkLst>
        </pc:spChg>
        <pc:spChg chg="del">
          <ac:chgData name="Ankit Mittal | MAQ Software" userId="267f659b-c36c-4dcc-bb75-126cdcef1d93" providerId="ADAL" clId="{B8FE5A31-53AA-469D-A1F6-EF8AE1B98D6D}" dt="2022-01-07T13:45:47.397" v="9723" actId="478"/>
          <ac:spMkLst>
            <pc:docMk/>
            <pc:sldMk cId="2509344575" sldId="2134805786"/>
            <ac:spMk id="74" creationId="{ACEC0C76-21CE-44F6-8BC5-A169928C9FA6}"/>
          </ac:spMkLst>
        </pc:spChg>
        <pc:spChg chg="del">
          <ac:chgData name="Ankit Mittal | MAQ Software" userId="267f659b-c36c-4dcc-bb75-126cdcef1d93" providerId="ADAL" clId="{B8FE5A31-53AA-469D-A1F6-EF8AE1B98D6D}" dt="2022-01-07T13:45:47.397" v="9723" actId="478"/>
          <ac:spMkLst>
            <pc:docMk/>
            <pc:sldMk cId="2509344575" sldId="2134805786"/>
            <ac:spMk id="87" creationId="{8937BB8E-91CE-4EBC-AABB-3D98056C8A41}"/>
          </ac:spMkLst>
        </pc:spChg>
        <pc:spChg chg="del">
          <ac:chgData name="Ankit Mittal | MAQ Software" userId="267f659b-c36c-4dcc-bb75-126cdcef1d93" providerId="ADAL" clId="{B8FE5A31-53AA-469D-A1F6-EF8AE1B98D6D}" dt="2022-01-07T13:45:47.397" v="9723" actId="478"/>
          <ac:spMkLst>
            <pc:docMk/>
            <pc:sldMk cId="2509344575" sldId="2134805786"/>
            <ac:spMk id="88" creationId="{F5C0E6FE-8513-43D0-A57A-396DDA60B0B4}"/>
          </ac:spMkLst>
        </pc:spChg>
        <pc:spChg chg="del">
          <ac:chgData name="Ankit Mittal | MAQ Software" userId="267f659b-c36c-4dcc-bb75-126cdcef1d93" providerId="ADAL" clId="{B8FE5A31-53AA-469D-A1F6-EF8AE1B98D6D}" dt="2022-01-07T13:45:47.397" v="9723" actId="478"/>
          <ac:spMkLst>
            <pc:docMk/>
            <pc:sldMk cId="2509344575" sldId="2134805786"/>
            <ac:spMk id="91" creationId="{6A4B70A0-C74A-4E4C-B643-A746C22FDF9E}"/>
          </ac:spMkLst>
        </pc:spChg>
        <pc:spChg chg="del">
          <ac:chgData name="Ankit Mittal | MAQ Software" userId="267f659b-c36c-4dcc-bb75-126cdcef1d93" providerId="ADAL" clId="{B8FE5A31-53AA-469D-A1F6-EF8AE1B98D6D}" dt="2022-01-07T13:45:47.397" v="9723" actId="478"/>
          <ac:spMkLst>
            <pc:docMk/>
            <pc:sldMk cId="2509344575" sldId="2134805786"/>
            <ac:spMk id="99" creationId="{5FDC222E-40E3-4AFB-A76A-86B8F371D73E}"/>
          </ac:spMkLst>
        </pc:spChg>
        <pc:spChg chg="del">
          <ac:chgData name="Ankit Mittal | MAQ Software" userId="267f659b-c36c-4dcc-bb75-126cdcef1d93" providerId="ADAL" clId="{B8FE5A31-53AA-469D-A1F6-EF8AE1B98D6D}" dt="2022-01-07T13:45:47.397" v="9723" actId="478"/>
          <ac:spMkLst>
            <pc:docMk/>
            <pc:sldMk cId="2509344575" sldId="2134805786"/>
            <ac:spMk id="103" creationId="{92A18533-31A9-415A-870A-4DB52821C871}"/>
          </ac:spMkLst>
        </pc:spChg>
        <pc:spChg chg="del">
          <ac:chgData name="Ankit Mittal | MAQ Software" userId="267f659b-c36c-4dcc-bb75-126cdcef1d93" providerId="ADAL" clId="{B8FE5A31-53AA-469D-A1F6-EF8AE1B98D6D}" dt="2022-01-07T13:45:47.397" v="9723" actId="478"/>
          <ac:spMkLst>
            <pc:docMk/>
            <pc:sldMk cId="2509344575" sldId="2134805786"/>
            <ac:spMk id="105" creationId="{9CAC42E6-8F99-4E3C-81DE-C8A69A648BCC}"/>
          </ac:spMkLst>
        </pc:spChg>
        <pc:spChg chg="del">
          <ac:chgData name="Ankit Mittal | MAQ Software" userId="267f659b-c36c-4dcc-bb75-126cdcef1d93" providerId="ADAL" clId="{B8FE5A31-53AA-469D-A1F6-EF8AE1B98D6D}" dt="2022-01-07T13:45:47.397" v="9723" actId="478"/>
          <ac:spMkLst>
            <pc:docMk/>
            <pc:sldMk cId="2509344575" sldId="2134805786"/>
            <ac:spMk id="108" creationId="{0EBFC099-426B-4F82-A3D1-C2A66F9394E0}"/>
          </ac:spMkLst>
        </pc:spChg>
        <pc:spChg chg="del">
          <ac:chgData name="Ankit Mittal | MAQ Software" userId="267f659b-c36c-4dcc-bb75-126cdcef1d93" providerId="ADAL" clId="{B8FE5A31-53AA-469D-A1F6-EF8AE1B98D6D}" dt="2022-01-07T13:45:47.397" v="9723" actId="478"/>
          <ac:spMkLst>
            <pc:docMk/>
            <pc:sldMk cId="2509344575" sldId="2134805786"/>
            <ac:spMk id="112" creationId="{80EE1F03-77ED-43E5-985F-1ED48A04C75C}"/>
          </ac:spMkLst>
        </pc:spChg>
        <pc:spChg chg="del">
          <ac:chgData name="Ankit Mittal | MAQ Software" userId="267f659b-c36c-4dcc-bb75-126cdcef1d93" providerId="ADAL" clId="{B8FE5A31-53AA-469D-A1F6-EF8AE1B98D6D}" dt="2022-01-07T13:45:47.397" v="9723" actId="478"/>
          <ac:spMkLst>
            <pc:docMk/>
            <pc:sldMk cId="2509344575" sldId="2134805786"/>
            <ac:spMk id="113" creationId="{52F89AD4-00E3-43BB-BC2E-C8C3DA7DE5BC}"/>
          </ac:spMkLst>
        </pc:spChg>
        <pc:spChg chg="del">
          <ac:chgData name="Ankit Mittal | MAQ Software" userId="267f659b-c36c-4dcc-bb75-126cdcef1d93" providerId="ADAL" clId="{B8FE5A31-53AA-469D-A1F6-EF8AE1B98D6D}" dt="2022-01-07T13:45:47.397" v="9723" actId="478"/>
          <ac:spMkLst>
            <pc:docMk/>
            <pc:sldMk cId="2509344575" sldId="2134805786"/>
            <ac:spMk id="119" creationId="{0EE00BB6-08CD-43FB-9C21-487DE574B316}"/>
          </ac:spMkLst>
        </pc:spChg>
        <pc:spChg chg="del">
          <ac:chgData name="Ankit Mittal | MAQ Software" userId="267f659b-c36c-4dcc-bb75-126cdcef1d93" providerId="ADAL" clId="{B8FE5A31-53AA-469D-A1F6-EF8AE1B98D6D}" dt="2022-01-07T13:45:47.397" v="9723" actId="478"/>
          <ac:spMkLst>
            <pc:docMk/>
            <pc:sldMk cId="2509344575" sldId="2134805786"/>
            <ac:spMk id="120" creationId="{C52EC202-C98B-4C3B-973F-4680EEF45096}"/>
          </ac:spMkLst>
        </pc:spChg>
        <pc:spChg chg="del">
          <ac:chgData name="Ankit Mittal | MAQ Software" userId="267f659b-c36c-4dcc-bb75-126cdcef1d93" providerId="ADAL" clId="{B8FE5A31-53AA-469D-A1F6-EF8AE1B98D6D}" dt="2022-01-07T13:45:47.397" v="9723" actId="478"/>
          <ac:spMkLst>
            <pc:docMk/>
            <pc:sldMk cId="2509344575" sldId="2134805786"/>
            <ac:spMk id="122" creationId="{E7BBE517-49EB-401A-9D53-0FC3991D232B}"/>
          </ac:spMkLst>
        </pc:spChg>
        <pc:spChg chg="del">
          <ac:chgData name="Ankit Mittal | MAQ Software" userId="267f659b-c36c-4dcc-bb75-126cdcef1d93" providerId="ADAL" clId="{B8FE5A31-53AA-469D-A1F6-EF8AE1B98D6D}" dt="2022-01-07T13:45:47.397" v="9723" actId="478"/>
          <ac:spMkLst>
            <pc:docMk/>
            <pc:sldMk cId="2509344575" sldId="2134805786"/>
            <ac:spMk id="123" creationId="{64190D75-BC5A-4DB9-89F5-C5357A6CEDFA}"/>
          </ac:spMkLst>
        </pc:spChg>
        <pc:spChg chg="del">
          <ac:chgData name="Ankit Mittal | MAQ Software" userId="267f659b-c36c-4dcc-bb75-126cdcef1d93" providerId="ADAL" clId="{B8FE5A31-53AA-469D-A1F6-EF8AE1B98D6D}" dt="2022-01-07T13:45:47.397" v="9723" actId="478"/>
          <ac:spMkLst>
            <pc:docMk/>
            <pc:sldMk cId="2509344575" sldId="2134805786"/>
            <ac:spMk id="124" creationId="{106B715C-F93B-4D72-9AA0-39456DEA24F4}"/>
          </ac:spMkLst>
        </pc:spChg>
        <pc:spChg chg="add mod">
          <ac:chgData name="Ankit Mittal | MAQ Software" userId="267f659b-c36c-4dcc-bb75-126cdcef1d93" providerId="ADAL" clId="{B8FE5A31-53AA-469D-A1F6-EF8AE1B98D6D}" dt="2022-01-07T14:31:54.037" v="11300" actId="1037"/>
          <ac:spMkLst>
            <pc:docMk/>
            <pc:sldMk cId="2509344575" sldId="2134805786"/>
            <ac:spMk id="135" creationId="{328D7A73-D0BF-499C-B1BF-C6779E29248E}"/>
          </ac:spMkLst>
        </pc:spChg>
        <pc:spChg chg="add mod">
          <ac:chgData name="Ankit Mittal | MAQ Software" userId="267f659b-c36c-4dcc-bb75-126cdcef1d93" providerId="ADAL" clId="{B8FE5A31-53AA-469D-A1F6-EF8AE1B98D6D}" dt="2022-01-07T14:31:54.037" v="11300" actId="1037"/>
          <ac:spMkLst>
            <pc:docMk/>
            <pc:sldMk cId="2509344575" sldId="2134805786"/>
            <ac:spMk id="136" creationId="{4C3CBD72-65AC-4B3F-941C-FA5D7E9103D0}"/>
          </ac:spMkLst>
        </pc:spChg>
        <pc:spChg chg="add mod">
          <ac:chgData name="Ankit Mittal | MAQ Software" userId="267f659b-c36c-4dcc-bb75-126cdcef1d93" providerId="ADAL" clId="{B8FE5A31-53AA-469D-A1F6-EF8AE1B98D6D}" dt="2022-01-07T14:32:01.379" v="11307" actId="1037"/>
          <ac:spMkLst>
            <pc:docMk/>
            <pc:sldMk cId="2509344575" sldId="2134805786"/>
            <ac:spMk id="138" creationId="{14ADA5CC-2E18-416C-9DF0-7A822FB2991E}"/>
          </ac:spMkLst>
        </pc:spChg>
        <pc:spChg chg="add mod">
          <ac:chgData name="Ankit Mittal | MAQ Software" userId="267f659b-c36c-4dcc-bb75-126cdcef1d93" providerId="ADAL" clId="{B8FE5A31-53AA-469D-A1F6-EF8AE1B98D6D}" dt="2022-01-07T14:32:01.379" v="11307" actId="1037"/>
          <ac:spMkLst>
            <pc:docMk/>
            <pc:sldMk cId="2509344575" sldId="2134805786"/>
            <ac:spMk id="139" creationId="{96E091B8-3C72-4B97-9BB3-3DF13DA97730}"/>
          </ac:spMkLst>
        </pc:spChg>
        <pc:spChg chg="add mod">
          <ac:chgData name="Ankit Mittal | MAQ Software" userId="267f659b-c36c-4dcc-bb75-126cdcef1d93" providerId="ADAL" clId="{B8FE5A31-53AA-469D-A1F6-EF8AE1B98D6D}" dt="2022-01-07T14:32:01.379" v="11307" actId="1037"/>
          <ac:spMkLst>
            <pc:docMk/>
            <pc:sldMk cId="2509344575" sldId="2134805786"/>
            <ac:spMk id="141" creationId="{BF4449D4-29A8-493D-B903-02827DFE4B74}"/>
          </ac:spMkLst>
        </pc:spChg>
        <pc:spChg chg="add mod">
          <ac:chgData name="Ankit Mittal | MAQ Software" userId="267f659b-c36c-4dcc-bb75-126cdcef1d93" providerId="ADAL" clId="{B8FE5A31-53AA-469D-A1F6-EF8AE1B98D6D}" dt="2022-01-07T14:27:49.673" v="11121" actId="14100"/>
          <ac:spMkLst>
            <pc:docMk/>
            <pc:sldMk cId="2509344575" sldId="2134805786"/>
            <ac:spMk id="145" creationId="{1A458610-111F-403A-A752-5DCC4B71506F}"/>
          </ac:spMkLst>
        </pc:spChg>
        <pc:spChg chg="add mod">
          <ac:chgData name="Ankit Mittal | MAQ Software" userId="267f659b-c36c-4dcc-bb75-126cdcef1d93" providerId="ADAL" clId="{B8FE5A31-53AA-469D-A1F6-EF8AE1B98D6D}" dt="2022-01-07T14:27:49.673" v="11121" actId="14100"/>
          <ac:spMkLst>
            <pc:docMk/>
            <pc:sldMk cId="2509344575" sldId="2134805786"/>
            <ac:spMk id="146" creationId="{AFD45CA9-286D-4CD2-B651-5AF943BAB4FE}"/>
          </ac:spMkLst>
        </pc:spChg>
        <pc:spChg chg="add mod">
          <ac:chgData name="Ankit Mittal | MAQ Software" userId="267f659b-c36c-4dcc-bb75-126cdcef1d93" providerId="ADAL" clId="{B8FE5A31-53AA-469D-A1F6-EF8AE1B98D6D}" dt="2022-01-07T14:32:26.290" v="11309" actId="14100"/>
          <ac:spMkLst>
            <pc:docMk/>
            <pc:sldMk cId="2509344575" sldId="2134805786"/>
            <ac:spMk id="147" creationId="{B45D691E-B2AC-4137-86DF-DFE9FF4E1FD2}"/>
          </ac:spMkLst>
        </pc:spChg>
        <pc:spChg chg="add mod">
          <ac:chgData name="Ankit Mittal | MAQ Software" userId="267f659b-c36c-4dcc-bb75-126cdcef1d93" providerId="ADAL" clId="{B8FE5A31-53AA-469D-A1F6-EF8AE1B98D6D}" dt="2022-01-07T14:32:26.290" v="11309" actId="14100"/>
          <ac:spMkLst>
            <pc:docMk/>
            <pc:sldMk cId="2509344575" sldId="2134805786"/>
            <ac:spMk id="148" creationId="{FA71E327-0057-46BC-97B6-AA109BDEBC2E}"/>
          </ac:spMkLst>
        </pc:spChg>
        <pc:spChg chg="add del mod">
          <ac:chgData name="Ankit Mittal | MAQ Software" userId="267f659b-c36c-4dcc-bb75-126cdcef1d93" providerId="ADAL" clId="{B8FE5A31-53AA-469D-A1F6-EF8AE1B98D6D}" dt="2022-01-07T14:28:29.903" v="11132" actId="478"/>
          <ac:spMkLst>
            <pc:docMk/>
            <pc:sldMk cId="2509344575" sldId="2134805786"/>
            <ac:spMk id="149" creationId="{3CA5FAB3-5142-4B07-BAA7-EC9D99B5609E}"/>
          </ac:spMkLst>
        </pc:spChg>
        <pc:spChg chg="add del mod">
          <ac:chgData name="Ankit Mittal | MAQ Software" userId="267f659b-c36c-4dcc-bb75-126cdcef1d93" providerId="ADAL" clId="{B8FE5A31-53AA-469D-A1F6-EF8AE1B98D6D}" dt="2022-01-07T14:30:53.311" v="11201" actId="478"/>
          <ac:spMkLst>
            <pc:docMk/>
            <pc:sldMk cId="2509344575" sldId="2134805786"/>
            <ac:spMk id="156" creationId="{FA516712-F3A8-4CA8-8669-09424239E46F}"/>
          </ac:spMkLst>
        </pc:spChg>
        <pc:spChg chg="add mod">
          <ac:chgData name="Ankit Mittal | MAQ Software" userId="267f659b-c36c-4dcc-bb75-126cdcef1d93" providerId="ADAL" clId="{B8FE5A31-53AA-469D-A1F6-EF8AE1B98D6D}" dt="2022-01-07T14:31:23.039" v="11231" actId="14100"/>
          <ac:spMkLst>
            <pc:docMk/>
            <pc:sldMk cId="2509344575" sldId="2134805786"/>
            <ac:spMk id="157" creationId="{5B297532-6399-4262-9731-B987F4BB2B35}"/>
          </ac:spMkLst>
        </pc:spChg>
        <pc:spChg chg="add mod">
          <ac:chgData name="Ankit Mittal | MAQ Software" userId="267f659b-c36c-4dcc-bb75-126cdcef1d93" providerId="ADAL" clId="{B8FE5A31-53AA-469D-A1F6-EF8AE1B98D6D}" dt="2022-01-07T14:32:53.235" v="11340" actId="14100"/>
          <ac:spMkLst>
            <pc:docMk/>
            <pc:sldMk cId="2509344575" sldId="2134805786"/>
            <ac:spMk id="160" creationId="{CB2AEFC5-97CE-4224-A35D-F21FE9EE1F79}"/>
          </ac:spMkLst>
        </pc:spChg>
        <pc:spChg chg="add mod">
          <ac:chgData name="Ankit Mittal | MAQ Software" userId="267f659b-c36c-4dcc-bb75-126cdcef1d93" providerId="ADAL" clId="{B8FE5A31-53AA-469D-A1F6-EF8AE1B98D6D}" dt="2022-01-07T14:32:53.235" v="11340" actId="14100"/>
          <ac:spMkLst>
            <pc:docMk/>
            <pc:sldMk cId="2509344575" sldId="2134805786"/>
            <ac:spMk id="161" creationId="{E48A9268-92DC-4E4C-8F8F-D79894A6AEC1}"/>
          </ac:spMkLst>
        </pc:spChg>
        <pc:spChg chg="add mod">
          <ac:chgData name="Ankit Mittal | MAQ Software" userId="267f659b-c36c-4dcc-bb75-126cdcef1d93" providerId="ADAL" clId="{B8FE5A31-53AA-469D-A1F6-EF8AE1B98D6D}" dt="2022-01-07T14:36:32.834" v="11448" actId="20577"/>
          <ac:spMkLst>
            <pc:docMk/>
            <pc:sldMk cId="2509344575" sldId="2134805786"/>
            <ac:spMk id="172" creationId="{CA52623E-D174-44B5-9578-8B6F0211D05E}"/>
          </ac:spMkLst>
        </pc:spChg>
        <pc:spChg chg="add del mod">
          <ac:chgData name="Ankit Mittal | MAQ Software" userId="267f659b-c36c-4dcc-bb75-126cdcef1d93" providerId="ADAL" clId="{B8FE5A31-53AA-469D-A1F6-EF8AE1B98D6D}" dt="2022-01-07T14:34:55.560" v="11387"/>
          <ac:spMkLst>
            <pc:docMk/>
            <pc:sldMk cId="2509344575" sldId="2134805786"/>
            <ac:spMk id="173" creationId="{845226F8-3946-4A95-89D9-62217F908659}"/>
          </ac:spMkLst>
        </pc:spChg>
        <pc:spChg chg="add mod">
          <ac:chgData name="Ankit Mittal | MAQ Software" userId="267f659b-c36c-4dcc-bb75-126cdcef1d93" providerId="ADAL" clId="{B8FE5A31-53AA-469D-A1F6-EF8AE1B98D6D}" dt="2022-01-07T15:57:52.929" v="13712" actId="207"/>
          <ac:spMkLst>
            <pc:docMk/>
            <pc:sldMk cId="2509344575" sldId="2134805786"/>
            <ac:spMk id="174" creationId="{60839A5D-5729-4573-AEBE-8B8CC8E70B6F}"/>
          </ac:spMkLst>
        </pc:spChg>
        <pc:spChg chg="add mod">
          <ac:chgData name="Ankit Mittal | MAQ Software" userId="267f659b-c36c-4dcc-bb75-126cdcef1d93" providerId="ADAL" clId="{B8FE5A31-53AA-469D-A1F6-EF8AE1B98D6D}" dt="2022-01-07T15:57:52.929" v="13712" actId="207"/>
          <ac:spMkLst>
            <pc:docMk/>
            <pc:sldMk cId="2509344575" sldId="2134805786"/>
            <ac:spMk id="178" creationId="{85730B74-3958-4F37-ACB1-0841F9EE2B34}"/>
          </ac:spMkLst>
        </pc:spChg>
        <pc:spChg chg="add mod">
          <ac:chgData name="Ankit Mittal | MAQ Software" userId="267f659b-c36c-4dcc-bb75-126cdcef1d93" providerId="ADAL" clId="{B8FE5A31-53AA-469D-A1F6-EF8AE1B98D6D}" dt="2022-01-07T15:57:52.929" v="13712" actId="207"/>
          <ac:spMkLst>
            <pc:docMk/>
            <pc:sldMk cId="2509344575" sldId="2134805786"/>
            <ac:spMk id="179" creationId="{1716E328-6EFA-4C12-9E08-26BE9F520573}"/>
          </ac:spMkLst>
        </pc:spChg>
        <pc:spChg chg="add mod">
          <ac:chgData name="Ankit Mittal | MAQ Software" userId="267f659b-c36c-4dcc-bb75-126cdcef1d93" providerId="ADAL" clId="{B8FE5A31-53AA-469D-A1F6-EF8AE1B98D6D}" dt="2022-01-07T15:58:50.909" v="13714" actId="207"/>
          <ac:spMkLst>
            <pc:docMk/>
            <pc:sldMk cId="2509344575" sldId="2134805786"/>
            <ac:spMk id="180" creationId="{8CB2891C-120A-4F8D-B5F5-BCA6F775DEAC}"/>
          </ac:spMkLst>
        </pc:spChg>
        <pc:spChg chg="add mod">
          <ac:chgData name="Ankit Mittal | MAQ Software" userId="267f659b-c36c-4dcc-bb75-126cdcef1d93" providerId="ADAL" clId="{B8FE5A31-53AA-469D-A1F6-EF8AE1B98D6D}" dt="2022-01-07T14:36:47.822" v="11473" actId="20577"/>
          <ac:spMkLst>
            <pc:docMk/>
            <pc:sldMk cId="2509344575" sldId="2134805786"/>
            <ac:spMk id="183" creationId="{2F5E0BC2-EA77-4895-B900-918CEB146D47}"/>
          </ac:spMkLst>
        </pc:spChg>
        <pc:spChg chg="add mod">
          <ac:chgData name="Ankit Mittal | MAQ Software" userId="267f659b-c36c-4dcc-bb75-126cdcef1d93" providerId="ADAL" clId="{B8FE5A31-53AA-469D-A1F6-EF8AE1B98D6D}" dt="2022-01-07T14:36:55.161" v="11477" actId="20577"/>
          <ac:spMkLst>
            <pc:docMk/>
            <pc:sldMk cId="2509344575" sldId="2134805786"/>
            <ac:spMk id="184" creationId="{DBD81EB2-CECF-4020-B83D-787164B4F647}"/>
          </ac:spMkLst>
        </pc:spChg>
        <pc:spChg chg="add mod">
          <ac:chgData name="Ankit Mittal | MAQ Software" userId="267f659b-c36c-4dcc-bb75-126cdcef1d93" providerId="ADAL" clId="{B8FE5A31-53AA-469D-A1F6-EF8AE1B98D6D}" dt="2022-01-07T14:37:31.753" v="11519" actId="1076"/>
          <ac:spMkLst>
            <pc:docMk/>
            <pc:sldMk cId="2509344575" sldId="2134805786"/>
            <ac:spMk id="185" creationId="{58C99C18-A30E-4C48-A4C8-89FAA7D40989}"/>
          </ac:spMkLst>
        </pc:spChg>
        <pc:spChg chg="add mod">
          <ac:chgData name="Ankit Mittal | MAQ Software" userId="267f659b-c36c-4dcc-bb75-126cdcef1d93" providerId="ADAL" clId="{B8FE5A31-53AA-469D-A1F6-EF8AE1B98D6D}" dt="2022-01-07T15:59:39.647" v="13774" actId="1038"/>
          <ac:spMkLst>
            <pc:docMk/>
            <pc:sldMk cId="2509344575" sldId="2134805786"/>
            <ac:spMk id="186" creationId="{08C49712-52B9-4290-BB73-5B7F7E920F35}"/>
          </ac:spMkLst>
        </pc:spChg>
        <pc:spChg chg="add mod">
          <ac:chgData name="Ankit Mittal | MAQ Software" userId="267f659b-c36c-4dcc-bb75-126cdcef1d93" providerId="ADAL" clId="{B8FE5A31-53AA-469D-A1F6-EF8AE1B98D6D}" dt="2022-01-07T15:59:39.647" v="13774" actId="1038"/>
          <ac:spMkLst>
            <pc:docMk/>
            <pc:sldMk cId="2509344575" sldId="2134805786"/>
            <ac:spMk id="190" creationId="{8B26812E-96F8-4A09-9B43-A5AB2D499A31}"/>
          </ac:spMkLst>
        </pc:spChg>
        <pc:spChg chg="add mod">
          <ac:chgData name="Ankit Mittal | MAQ Software" userId="267f659b-c36c-4dcc-bb75-126cdcef1d93" providerId="ADAL" clId="{B8FE5A31-53AA-469D-A1F6-EF8AE1B98D6D}" dt="2022-01-07T15:59:39.647" v="13774" actId="1038"/>
          <ac:spMkLst>
            <pc:docMk/>
            <pc:sldMk cId="2509344575" sldId="2134805786"/>
            <ac:spMk id="191" creationId="{1B6F3F58-2BDF-4204-B276-8F4773A0657D}"/>
          </ac:spMkLst>
        </pc:spChg>
        <pc:spChg chg="add mod">
          <ac:chgData name="Ankit Mittal | MAQ Software" userId="267f659b-c36c-4dcc-bb75-126cdcef1d93" providerId="ADAL" clId="{B8FE5A31-53AA-469D-A1F6-EF8AE1B98D6D}" dt="2022-01-07T15:59:39.647" v="13774" actId="1038"/>
          <ac:spMkLst>
            <pc:docMk/>
            <pc:sldMk cId="2509344575" sldId="2134805786"/>
            <ac:spMk id="192" creationId="{B1E5EA54-51CA-426E-852B-E5462875972C}"/>
          </ac:spMkLst>
        </pc:spChg>
        <pc:spChg chg="del">
          <ac:chgData name="Ankit Mittal | MAQ Software" userId="267f659b-c36c-4dcc-bb75-126cdcef1d93" providerId="ADAL" clId="{B8FE5A31-53AA-469D-A1F6-EF8AE1B98D6D}" dt="2022-01-07T13:45:47.397" v="9723" actId="478"/>
          <ac:spMkLst>
            <pc:docMk/>
            <pc:sldMk cId="2509344575" sldId="2134805786"/>
            <ac:spMk id="1031" creationId="{875CCAB8-FE1F-4583-AEF9-1236EA642968}"/>
          </ac:spMkLst>
        </pc:spChg>
        <pc:spChg chg="del">
          <ac:chgData name="Ankit Mittal | MAQ Software" userId="267f659b-c36c-4dcc-bb75-126cdcef1d93" providerId="ADAL" clId="{B8FE5A31-53AA-469D-A1F6-EF8AE1B98D6D}" dt="2022-01-07T13:45:47.397" v="9723" actId="478"/>
          <ac:spMkLst>
            <pc:docMk/>
            <pc:sldMk cId="2509344575" sldId="2134805786"/>
            <ac:spMk id="1066" creationId="{CBFC6051-7FD8-421D-9FCB-0C4BF0C6581F}"/>
          </ac:spMkLst>
        </pc:spChg>
        <pc:grpChg chg="del">
          <ac:chgData name="Ankit Mittal | MAQ Software" userId="267f659b-c36c-4dcc-bb75-126cdcef1d93" providerId="ADAL" clId="{B8FE5A31-53AA-469D-A1F6-EF8AE1B98D6D}" dt="2022-01-07T13:45:47.397" v="9723" actId="478"/>
          <ac:grpSpMkLst>
            <pc:docMk/>
            <pc:sldMk cId="2509344575" sldId="2134805786"/>
            <ac:grpSpMk id="26" creationId="{CFAA4228-4748-4F07-AD5D-8309B8CCEA68}"/>
          </ac:grpSpMkLst>
        </pc:grpChg>
        <pc:grpChg chg="del">
          <ac:chgData name="Ankit Mittal | MAQ Software" userId="267f659b-c36c-4dcc-bb75-126cdcef1d93" providerId="ADAL" clId="{B8FE5A31-53AA-469D-A1F6-EF8AE1B98D6D}" dt="2022-01-07T13:45:47.397" v="9723" actId="478"/>
          <ac:grpSpMkLst>
            <pc:docMk/>
            <pc:sldMk cId="2509344575" sldId="2134805786"/>
            <ac:grpSpMk id="27" creationId="{53EAD0A7-FD8D-4566-B19C-B642A8D327B7}"/>
          </ac:grpSpMkLst>
        </pc:grpChg>
        <pc:grpChg chg="del">
          <ac:chgData name="Ankit Mittal | MAQ Software" userId="267f659b-c36c-4dcc-bb75-126cdcef1d93" providerId="ADAL" clId="{B8FE5A31-53AA-469D-A1F6-EF8AE1B98D6D}" dt="2022-01-07T13:45:47.397" v="9723" actId="478"/>
          <ac:grpSpMkLst>
            <pc:docMk/>
            <pc:sldMk cId="2509344575" sldId="2134805786"/>
            <ac:grpSpMk id="30" creationId="{93215CE7-BBB7-4C3C-AEF6-04BB33C5D9E1}"/>
          </ac:grpSpMkLst>
        </pc:grpChg>
        <pc:grpChg chg="del">
          <ac:chgData name="Ankit Mittal | MAQ Software" userId="267f659b-c36c-4dcc-bb75-126cdcef1d93" providerId="ADAL" clId="{B8FE5A31-53AA-469D-A1F6-EF8AE1B98D6D}" dt="2022-01-07T13:45:47.397" v="9723" actId="478"/>
          <ac:grpSpMkLst>
            <pc:docMk/>
            <pc:sldMk cId="2509344575" sldId="2134805786"/>
            <ac:grpSpMk id="59" creationId="{5880DF1F-1DEF-4680-9340-DCC57D775A72}"/>
          </ac:grpSpMkLst>
        </pc:grpChg>
        <pc:grpChg chg="del">
          <ac:chgData name="Ankit Mittal | MAQ Software" userId="267f659b-c36c-4dcc-bb75-126cdcef1d93" providerId="ADAL" clId="{B8FE5A31-53AA-469D-A1F6-EF8AE1B98D6D}" dt="2022-01-07T13:45:47.397" v="9723" actId="478"/>
          <ac:grpSpMkLst>
            <pc:docMk/>
            <pc:sldMk cId="2509344575" sldId="2134805786"/>
            <ac:grpSpMk id="65" creationId="{7929D2EF-8395-430D-83D8-B49D956085D6}"/>
          </ac:grpSpMkLst>
        </pc:grpChg>
        <pc:grpChg chg="del">
          <ac:chgData name="Ankit Mittal | MAQ Software" userId="267f659b-c36c-4dcc-bb75-126cdcef1d93" providerId="ADAL" clId="{B8FE5A31-53AA-469D-A1F6-EF8AE1B98D6D}" dt="2022-01-07T13:45:47.397" v="9723" actId="478"/>
          <ac:grpSpMkLst>
            <pc:docMk/>
            <pc:sldMk cId="2509344575" sldId="2134805786"/>
            <ac:grpSpMk id="71" creationId="{EED54717-3995-482F-81E9-B5FFD4F7513E}"/>
          </ac:grpSpMkLst>
        </pc:grpChg>
        <pc:grpChg chg="del">
          <ac:chgData name="Ankit Mittal | MAQ Software" userId="267f659b-c36c-4dcc-bb75-126cdcef1d93" providerId="ADAL" clId="{B8FE5A31-53AA-469D-A1F6-EF8AE1B98D6D}" dt="2022-01-07T13:45:47.397" v="9723" actId="478"/>
          <ac:grpSpMkLst>
            <pc:docMk/>
            <pc:sldMk cId="2509344575" sldId="2134805786"/>
            <ac:grpSpMk id="75" creationId="{55C4C2D3-D965-429B-BE68-229CC95D794C}"/>
          </ac:grpSpMkLst>
        </pc:grpChg>
        <pc:grpChg chg="del">
          <ac:chgData name="Ankit Mittal | MAQ Software" userId="267f659b-c36c-4dcc-bb75-126cdcef1d93" providerId="ADAL" clId="{B8FE5A31-53AA-469D-A1F6-EF8AE1B98D6D}" dt="2022-01-07T13:45:47.397" v="9723" actId="478"/>
          <ac:grpSpMkLst>
            <pc:docMk/>
            <pc:sldMk cId="2509344575" sldId="2134805786"/>
            <ac:grpSpMk id="82" creationId="{65978B8D-FE84-4F70-B4F2-CAAC8693F798}"/>
          </ac:grpSpMkLst>
        </pc:grpChg>
        <pc:grpChg chg="del">
          <ac:chgData name="Ankit Mittal | MAQ Software" userId="267f659b-c36c-4dcc-bb75-126cdcef1d93" providerId="ADAL" clId="{B8FE5A31-53AA-469D-A1F6-EF8AE1B98D6D}" dt="2022-01-07T13:45:47.397" v="9723" actId="478"/>
          <ac:grpSpMkLst>
            <pc:docMk/>
            <pc:sldMk cId="2509344575" sldId="2134805786"/>
            <ac:grpSpMk id="92" creationId="{99A58B94-2DAA-4576-A530-9748EC7AEE5A}"/>
          </ac:grpSpMkLst>
        </pc:grpChg>
        <pc:grpChg chg="del">
          <ac:chgData name="Ankit Mittal | MAQ Software" userId="267f659b-c36c-4dcc-bb75-126cdcef1d93" providerId="ADAL" clId="{B8FE5A31-53AA-469D-A1F6-EF8AE1B98D6D}" dt="2022-01-07T13:45:47.397" v="9723" actId="478"/>
          <ac:grpSpMkLst>
            <pc:docMk/>
            <pc:sldMk cId="2509344575" sldId="2134805786"/>
            <ac:grpSpMk id="95" creationId="{91181588-A27A-417B-8FD6-E80A8ED44237}"/>
          </ac:grpSpMkLst>
        </pc:grpChg>
        <pc:grpChg chg="del">
          <ac:chgData name="Ankit Mittal | MAQ Software" userId="267f659b-c36c-4dcc-bb75-126cdcef1d93" providerId="ADAL" clId="{B8FE5A31-53AA-469D-A1F6-EF8AE1B98D6D}" dt="2022-01-07T13:45:47.397" v="9723" actId="478"/>
          <ac:grpSpMkLst>
            <pc:docMk/>
            <pc:sldMk cId="2509344575" sldId="2134805786"/>
            <ac:grpSpMk id="115" creationId="{D6D0BB5E-E53F-4147-A822-C40803B07139}"/>
          </ac:grpSpMkLst>
        </pc:grpChg>
        <pc:grpChg chg="del">
          <ac:chgData name="Ankit Mittal | MAQ Software" userId="267f659b-c36c-4dcc-bb75-126cdcef1d93" providerId="ADAL" clId="{B8FE5A31-53AA-469D-A1F6-EF8AE1B98D6D}" dt="2022-01-07T13:45:47.397" v="9723" actId="478"/>
          <ac:grpSpMkLst>
            <pc:docMk/>
            <pc:sldMk cId="2509344575" sldId="2134805786"/>
            <ac:grpSpMk id="126" creationId="{9D08E484-FF63-4C0D-882B-7CF60CC42552}"/>
          </ac:grpSpMkLst>
        </pc:grpChg>
        <pc:grpChg chg="del">
          <ac:chgData name="Ankit Mittal | MAQ Software" userId="267f659b-c36c-4dcc-bb75-126cdcef1d93" providerId="ADAL" clId="{B8FE5A31-53AA-469D-A1F6-EF8AE1B98D6D}" dt="2022-01-07T13:45:47.397" v="9723" actId="478"/>
          <ac:grpSpMkLst>
            <pc:docMk/>
            <pc:sldMk cId="2509344575" sldId="2134805786"/>
            <ac:grpSpMk id="175" creationId="{2707D295-3DB1-4286-8095-6B131D458A97}"/>
          </ac:grpSpMkLst>
        </pc:grpChg>
        <pc:grpChg chg="del">
          <ac:chgData name="Ankit Mittal | MAQ Software" userId="267f659b-c36c-4dcc-bb75-126cdcef1d93" providerId="ADAL" clId="{B8FE5A31-53AA-469D-A1F6-EF8AE1B98D6D}" dt="2022-01-07T13:45:47.397" v="9723" actId="478"/>
          <ac:grpSpMkLst>
            <pc:docMk/>
            <pc:sldMk cId="2509344575" sldId="2134805786"/>
            <ac:grpSpMk id="187" creationId="{EA28716F-A254-401E-9488-07D0566C4AF2}"/>
          </ac:grpSpMkLst>
        </pc:grpChg>
        <pc:grpChg chg="del">
          <ac:chgData name="Ankit Mittal | MAQ Software" userId="267f659b-c36c-4dcc-bb75-126cdcef1d93" providerId="ADAL" clId="{B8FE5A31-53AA-469D-A1F6-EF8AE1B98D6D}" dt="2022-01-07T13:45:47.397" v="9723" actId="478"/>
          <ac:grpSpMkLst>
            <pc:docMk/>
            <pc:sldMk cId="2509344575" sldId="2134805786"/>
            <ac:grpSpMk id="1078" creationId="{01EEF6D6-4C1E-4E3C-A7AB-0178A3C801D8}"/>
          </ac:grpSpMkLst>
        </pc:grpChg>
        <pc:picChg chg="add mod">
          <ac:chgData name="Ankit Mittal | MAQ Software" userId="267f659b-c36c-4dcc-bb75-126cdcef1d93" providerId="ADAL" clId="{B8FE5A31-53AA-469D-A1F6-EF8AE1B98D6D}" dt="2022-01-07T14:27:24.667" v="11101" actId="1036"/>
          <ac:picMkLst>
            <pc:docMk/>
            <pc:sldMk cId="2509344575" sldId="2134805786"/>
            <ac:picMk id="5" creationId="{5DE67C14-E90E-4DF5-8249-7F8551E9B510}"/>
          </ac:picMkLst>
        </pc:picChg>
        <pc:picChg chg="add mod">
          <ac:chgData name="Ankit Mittal | MAQ Software" userId="267f659b-c36c-4dcc-bb75-126cdcef1d93" providerId="ADAL" clId="{B8FE5A31-53AA-469D-A1F6-EF8AE1B98D6D}" dt="2022-01-07T14:27:24.667" v="11101" actId="1036"/>
          <ac:picMkLst>
            <pc:docMk/>
            <pc:sldMk cId="2509344575" sldId="2134805786"/>
            <ac:picMk id="7" creationId="{7C1CCA9F-5623-433D-825C-B59CABD35510}"/>
          </ac:picMkLst>
        </pc:picChg>
        <pc:picChg chg="del">
          <ac:chgData name="Ankit Mittal | MAQ Software" userId="267f659b-c36c-4dcc-bb75-126cdcef1d93" providerId="ADAL" clId="{B8FE5A31-53AA-469D-A1F6-EF8AE1B98D6D}" dt="2022-01-07T13:45:47.397" v="9723" actId="478"/>
          <ac:picMkLst>
            <pc:docMk/>
            <pc:sldMk cId="2509344575" sldId="2134805786"/>
            <ac:picMk id="10" creationId="{5544F23B-ED2C-412A-AED9-1F4E1345CD0B}"/>
          </ac:picMkLst>
        </pc:picChg>
        <pc:picChg chg="add del mod">
          <ac:chgData name="Ankit Mittal | MAQ Software" userId="267f659b-c36c-4dcc-bb75-126cdcef1d93" providerId="ADAL" clId="{B8FE5A31-53AA-469D-A1F6-EF8AE1B98D6D}" dt="2022-01-07T14:15:52.020" v="10674" actId="478"/>
          <ac:picMkLst>
            <pc:docMk/>
            <pc:sldMk cId="2509344575" sldId="2134805786"/>
            <ac:picMk id="11" creationId="{6028C4E2-BECE-4647-8FC1-351FB1BB5ABE}"/>
          </ac:picMkLst>
        </pc:picChg>
        <pc:picChg chg="add mod">
          <ac:chgData name="Ankit Mittal | MAQ Software" userId="267f659b-c36c-4dcc-bb75-126cdcef1d93" providerId="ADAL" clId="{B8FE5A31-53AA-469D-A1F6-EF8AE1B98D6D}" dt="2022-01-07T14:27:24.667" v="11101" actId="1036"/>
          <ac:picMkLst>
            <pc:docMk/>
            <pc:sldMk cId="2509344575" sldId="2134805786"/>
            <ac:picMk id="13" creationId="{BB643B92-618F-4FF1-BBFD-EDD6CA1C0535}"/>
          </ac:picMkLst>
        </pc:picChg>
        <pc:picChg chg="del">
          <ac:chgData name="Ankit Mittal | MAQ Software" userId="267f659b-c36c-4dcc-bb75-126cdcef1d93" providerId="ADAL" clId="{B8FE5A31-53AA-469D-A1F6-EF8AE1B98D6D}" dt="2022-01-07T13:45:47.397" v="9723" actId="478"/>
          <ac:picMkLst>
            <pc:docMk/>
            <pc:sldMk cId="2509344575" sldId="2134805786"/>
            <ac:picMk id="17" creationId="{E826E816-6C7B-480A-991E-CB36CDD8F95F}"/>
          </ac:picMkLst>
        </pc:picChg>
        <pc:picChg chg="del">
          <ac:chgData name="Ankit Mittal | MAQ Software" userId="267f659b-c36c-4dcc-bb75-126cdcef1d93" providerId="ADAL" clId="{B8FE5A31-53AA-469D-A1F6-EF8AE1B98D6D}" dt="2022-01-07T13:45:47.397" v="9723" actId="478"/>
          <ac:picMkLst>
            <pc:docMk/>
            <pc:sldMk cId="2509344575" sldId="2134805786"/>
            <ac:picMk id="36" creationId="{88F63D78-D716-4F5B-BA38-048FA63299AD}"/>
          </ac:picMkLst>
        </pc:picChg>
        <pc:picChg chg="del">
          <ac:chgData name="Ankit Mittal | MAQ Software" userId="267f659b-c36c-4dcc-bb75-126cdcef1d93" providerId="ADAL" clId="{B8FE5A31-53AA-469D-A1F6-EF8AE1B98D6D}" dt="2022-01-07T13:45:47.397" v="9723" actId="478"/>
          <ac:picMkLst>
            <pc:docMk/>
            <pc:sldMk cId="2509344575" sldId="2134805786"/>
            <ac:picMk id="58" creationId="{5AD35B7F-095E-4AE4-9FD9-86610F3D6548}"/>
          </ac:picMkLst>
        </pc:picChg>
        <pc:picChg chg="del">
          <ac:chgData name="Ankit Mittal | MAQ Software" userId="267f659b-c36c-4dcc-bb75-126cdcef1d93" providerId="ADAL" clId="{B8FE5A31-53AA-469D-A1F6-EF8AE1B98D6D}" dt="2022-01-07T13:45:47.397" v="9723" actId="478"/>
          <ac:picMkLst>
            <pc:docMk/>
            <pc:sldMk cId="2509344575" sldId="2134805786"/>
            <ac:picMk id="70" creationId="{8C6B14A1-849A-4755-A903-5567519889D1}"/>
          </ac:picMkLst>
        </pc:picChg>
        <pc:picChg chg="del">
          <ac:chgData name="Ankit Mittal | MAQ Software" userId="267f659b-c36c-4dcc-bb75-126cdcef1d93" providerId="ADAL" clId="{B8FE5A31-53AA-469D-A1F6-EF8AE1B98D6D}" dt="2022-01-07T13:45:47.397" v="9723" actId="478"/>
          <ac:picMkLst>
            <pc:docMk/>
            <pc:sldMk cId="2509344575" sldId="2134805786"/>
            <ac:picMk id="81" creationId="{7D4EF25E-B9EF-41F3-8197-F4F50792488E}"/>
          </ac:picMkLst>
        </pc:picChg>
        <pc:picChg chg="del">
          <ac:chgData name="Ankit Mittal | MAQ Software" userId="267f659b-c36c-4dcc-bb75-126cdcef1d93" providerId="ADAL" clId="{B8FE5A31-53AA-469D-A1F6-EF8AE1B98D6D}" dt="2022-01-07T13:45:47.397" v="9723" actId="478"/>
          <ac:picMkLst>
            <pc:docMk/>
            <pc:sldMk cId="2509344575" sldId="2134805786"/>
            <ac:picMk id="118" creationId="{697A19B7-8593-49D8-9210-5F9B486CDAB7}"/>
          </ac:picMkLst>
        </pc:picChg>
        <pc:picChg chg="add mod">
          <ac:chgData name="Ankit Mittal | MAQ Software" userId="267f659b-c36c-4dcc-bb75-126cdcef1d93" providerId="ADAL" clId="{B8FE5A31-53AA-469D-A1F6-EF8AE1B98D6D}" dt="2022-01-07T14:34:10.480" v="11351" actId="1076"/>
          <ac:picMkLst>
            <pc:docMk/>
            <pc:sldMk cId="2509344575" sldId="2134805786"/>
            <ac:picMk id="143" creationId="{13D59BB6-2569-47F1-8BAA-090FB31CB6F5}"/>
          </ac:picMkLst>
        </pc:picChg>
        <pc:picChg chg="add mod">
          <ac:chgData name="Ankit Mittal | MAQ Software" userId="267f659b-c36c-4dcc-bb75-126cdcef1d93" providerId="ADAL" clId="{B8FE5A31-53AA-469D-A1F6-EF8AE1B98D6D}" dt="2022-01-07T14:32:28.386" v="11315" actId="1037"/>
          <ac:picMkLst>
            <pc:docMk/>
            <pc:sldMk cId="2509344575" sldId="2134805786"/>
            <ac:picMk id="150" creationId="{81776F56-7236-4D04-8B9E-9354E4A8DDC8}"/>
          </ac:picMkLst>
        </pc:picChg>
        <pc:picChg chg="add del mod">
          <ac:chgData name="Ankit Mittal | MAQ Software" userId="267f659b-c36c-4dcc-bb75-126cdcef1d93" providerId="ADAL" clId="{B8FE5A31-53AA-469D-A1F6-EF8AE1B98D6D}" dt="2022-01-07T14:33:00.042" v="11343" actId="478"/>
          <ac:picMkLst>
            <pc:docMk/>
            <pc:sldMk cId="2509344575" sldId="2134805786"/>
            <ac:picMk id="162" creationId="{7AC0FC68-7D13-4410-B5FA-19884D83A7DD}"/>
          </ac:picMkLst>
        </pc:picChg>
        <pc:picChg chg="add mod">
          <ac:chgData name="Ankit Mittal | MAQ Software" userId="267f659b-c36c-4dcc-bb75-126cdcef1d93" providerId="ADAL" clId="{B8FE5A31-53AA-469D-A1F6-EF8AE1B98D6D}" dt="2022-01-07T14:33:29.438" v="11345" actId="1076"/>
          <ac:picMkLst>
            <pc:docMk/>
            <pc:sldMk cId="2509344575" sldId="2134805786"/>
            <ac:picMk id="168" creationId="{3AD2CF91-6D8F-4F6E-9EC8-16E637481F1D}"/>
          </ac:picMkLst>
        </pc:picChg>
        <pc:picChg chg="add mod">
          <ac:chgData name="Ankit Mittal | MAQ Software" userId="267f659b-c36c-4dcc-bb75-126cdcef1d93" providerId="ADAL" clId="{B8FE5A31-53AA-469D-A1F6-EF8AE1B98D6D}" dt="2022-01-07T14:34:03.078" v="11350" actId="1076"/>
          <ac:picMkLst>
            <pc:docMk/>
            <pc:sldMk cId="2509344575" sldId="2134805786"/>
            <ac:picMk id="171" creationId="{854D0A80-2883-40D8-A120-894EFEF7CCAC}"/>
          </ac:picMkLst>
        </pc:picChg>
        <pc:picChg chg="add mod">
          <ac:chgData name="Ankit Mittal | MAQ Software" userId="267f659b-c36c-4dcc-bb75-126cdcef1d93" providerId="ADAL" clId="{B8FE5A31-53AA-469D-A1F6-EF8AE1B98D6D}" dt="2022-01-07T14:36:07.884" v="11408" actId="1076"/>
          <ac:picMkLst>
            <pc:docMk/>
            <pc:sldMk cId="2509344575" sldId="2134805786"/>
            <ac:picMk id="182" creationId="{28BC287A-7AA7-47B4-8FAF-34E2824295E0}"/>
          </ac:picMkLst>
        </pc:picChg>
        <pc:cxnChg chg="del">
          <ac:chgData name="Ankit Mittal | MAQ Software" userId="267f659b-c36c-4dcc-bb75-126cdcef1d93" providerId="ADAL" clId="{B8FE5A31-53AA-469D-A1F6-EF8AE1B98D6D}" dt="2022-01-07T13:45:47.397" v="9723" actId="478"/>
          <ac:cxnSpMkLst>
            <pc:docMk/>
            <pc:sldMk cId="2509344575" sldId="2134805786"/>
            <ac:cxnSpMk id="8" creationId="{32C14440-8445-4ADC-AD4F-654986279E43}"/>
          </ac:cxnSpMkLst>
        </pc:cxnChg>
        <pc:cxnChg chg="add mod">
          <ac:chgData name="Ankit Mittal | MAQ Software" userId="267f659b-c36c-4dcc-bb75-126cdcef1d93" providerId="ADAL" clId="{B8FE5A31-53AA-469D-A1F6-EF8AE1B98D6D}" dt="2022-01-07T14:27:24.667" v="11101" actId="1036"/>
          <ac:cxnSpMkLst>
            <pc:docMk/>
            <pc:sldMk cId="2509344575" sldId="2134805786"/>
            <ac:cxnSpMk id="15" creationId="{BB7BB044-3552-49E2-A87B-7BFD5757C4D1}"/>
          </ac:cxnSpMkLst>
        </pc:cxnChg>
        <pc:cxnChg chg="add mod">
          <ac:chgData name="Ankit Mittal | MAQ Software" userId="267f659b-c36c-4dcc-bb75-126cdcef1d93" providerId="ADAL" clId="{B8FE5A31-53AA-469D-A1F6-EF8AE1B98D6D}" dt="2022-01-07T14:27:24.667" v="11101" actId="1036"/>
          <ac:cxnSpMkLst>
            <pc:docMk/>
            <pc:sldMk cId="2509344575" sldId="2134805786"/>
            <ac:cxnSpMk id="23" creationId="{96800257-3FA5-43C8-BAFD-AEC9A661B2F7}"/>
          </ac:cxnSpMkLst>
        </pc:cxnChg>
        <pc:cxnChg chg="del">
          <ac:chgData name="Ankit Mittal | MAQ Software" userId="267f659b-c36c-4dcc-bb75-126cdcef1d93" providerId="ADAL" clId="{B8FE5A31-53AA-469D-A1F6-EF8AE1B98D6D}" dt="2022-01-07T13:45:47.397" v="9723" actId="478"/>
          <ac:cxnSpMkLst>
            <pc:docMk/>
            <pc:sldMk cId="2509344575" sldId="2134805786"/>
            <ac:cxnSpMk id="31" creationId="{0BA1A4E5-5F17-4F26-8D6D-8B41F285E110}"/>
          </ac:cxnSpMkLst>
        </pc:cxnChg>
        <pc:cxnChg chg="del">
          <ac:chgData name="Ankit Mittal | MAQ Software" userId="267f659b-c36c-4dcc-bb75-126cdcef1d93" providerId="ADAL" clId="{B8FE5A31-53AA-469D-A1F6-EF8AE1B98D6D}" dt="2022-01-07T13:45:47.397" v="9723" actId="478"/>
          <ac:cxnSpMkLst>
            <pc:docMk/>
            <pc:sldMk cId="2509344575" sldId="2134805786"/>
            <ac:cxnSpMk id="57" creationId="{AB4479E6-71B0-4007-B4E0-D371E281638C}"/>
          </ac:cxnSpMkLst>
        </pc:cxnChg>
        <pc:cxnChg chg="del">
          <ac:chgData name="Ankit Mittal | MAQ Software" userId="267f659b-c36c-4dcc-bb75-126cdcef1d93" providerId="ADAL" clId="{B8FE5A31-53AA-469D-A1F6-EF8AE1B98D6D}" dt="2022-01-07T13:45:47.397" v="9723" actId="478"/>
          <ac:cxnSpMkLst>
            <pc:docMk/>
            <pc:sldMk cId="2509344575" sldId="2134805786"/>
            <ac:cxnSpMk id="62" creationId="{6871D5BA-1023-4B58-A618-DCFAD4878E4F}"/>
          </ac:cxnSpMkLst>
        </pc:cxnChg>
        <pc:cxnChg chg="del">
          <ac:chgData name="Ankit Mittal | MAQ Software" userId="267f659b-c36c-4dcc-bb75-126cdcef1d93" providerId="ADAL" clId="{B8FE5A31-53AA-469D-A1F6-EF8AE1B98D6D}" dt="2022-01-07T13:45:47.397" v="9723" actId="478"/>
          <ac:cxnSpMkLst>
            <pc:docMk/>
            <pc:sldMk cId="2509344575" sldId="2134805786"/>
            <ac:cxnSpMk id="78" creationId="{FAF6A669-7FEA-48B2-87B6-9C75282F0156}"/>
          </ac:cxnSpMkLst>
        </pc:cxnChg>
        <pc:cxnChg chg="del">
          <ac:chgData name="Ankit Mittal | MAQ Software" userId="267f659b-c36c-4dcc-bb75-126cdcef1d93" providerId="ADAL" clId="{B8FE5A31-53AA-469D-A1F6-EF8AE1B98D6D}" dt="2022-01-07T13:45:47.397" v="9723" actId="478"/>
          <ac:cxnSpMkLst>
            <pc:docMk/>
            <pc:sldMk cId="2509344575" sldId="2134805786"/>
            <ac:cxnSpMk id="79" creationId="{4CA9DD19-7952-45E1-A55C-3DCC6BFCBED0}"/>
          </ac:cxnSpMkLst>
        </pc:cxnChg>
        <pc:cxnChg chg="del">
          <ac:chgData name="Ankit Mittal | MAQ Software" userId="267f659b-c36c-4dcc-bb75-126cdcef1d93" providerId="ADAL" clId="{B8FE5A31-53AA-469D-A1F6-EF8AE1B98D6D}" dt="2022-01-07T13:45:47.397" v="9723" actId="478"/>
          <ac:cxnSpMkLst>
            <pc:docMk/>
            <pc:sldMk cId="2509344575" sldId="2134805786"/>
            <ac:cxnSpMk id="80" creationId="{84E8E935-90DD-4EEC-B1C1-E56057C30EF7}"/>
          </ac:cxnSpMkLst>
        </pc:cxnChg>
        <pc:cxnChg chg="del">
          <ac:chgData name="Ankit Mittal | MAQ Software" userId="267f659b-c36c-4dcc-bb75-126cdcef1d93" providerId="ADAL" clId="{B8FE5A31-53AA-469D-A1F6-EF8AE1B98D6D}" dt="2022-01-07T13:45:47.397" v="9723" actId="478"/>
          <ac:cxnSpMkLst>
            <pc:docMk/>
            <pc:sldMk cId="2509344575" sldId="2134805786"/>
            <ac:cxnSpMk id="98" creationId="{F5790352-DBC2-4FB4-BD7C-CDE2CF4EB76B}"/>
          </ac:cxnSpMkLst>
        </pc:cxnChg>
        <pc:cxnChg chg="del">
          <ac:chgData name="Ankit Mittal | MAQ Software" userId="267f659b-c36c-4dcc-bb75-126cdcef1d93" providerId="ADAL" clId="{B8FE5A31-53AA-469D-A1F6-EF8AE1B98D6D}" dt="2022-01-07T13:45:47.397" v="9723" actId="478"/>
          <ac:cxnSpMkLst>
            <pc:docMk/>
            <pc:sldMk cId="2509344575" sldId="2134805786"/>
            <ac:cxnSpMk id="100" creationId="{F9AFF3AB-4586-4AB7-81CD-3065D7F070C4}"/>
          </ac:cxnSpMkLst>
        </pc:cxnChg>
        <pc:cxnChg chg="del">
          <ac:chgData name="Ankit Mittal | MAQ Software" userId="267f659b-c36c-4dcc-bb75-126cdcef1d93" providerId="ADAL" clId="{B8FE5A31-53AA-469D-A1F6-EF8AE1B98D6D}" dt="2022-01-07T13:45:47.397" v="9723" actId="478"/>
          <ac:cxnSpMkLst>
            <pc:docMk/>
            <pc:sldMk cId="2509344575" sldId="2134805786"/>
            <ac:cxnSpMk id="101" creationId="{EC56E5A8-D608-4C55-A34E-429234B48B5A}"/>
          </ac:cxnSpMkLst>
        </pc:cxnChg>
        <pc:cxnChg chg="del">
          <ac:chgData name="Ankit Mittal | MAQ Software" userId="267f659b-c36c-4dcc-bb75-126cdcef1d93" providerId="ADAL" clId="{B8FE5A31-53AA-469D-A1F6-EF8AE1B98D6D}" dt="2022-01-07T13:45:47.397" v="9723" actId="478"/>
          <ac:cxnSpMkLst>
            <pc:docMk/>
            <pc:sldMk cId="2509344575" sldId="2134805786"/>
            <ac:cxnSpMk id="102" creationId="{E8A468C4-BB86-4EF2-A720-C858FE3BD182}"/>
          </ac:cxnSpMkLst>
        </pc:cxnChg>
        <pc:cxnChg chg="del">
          <ac:chgData name="Ankit Mittal | MAQ Software" userId="267f659b-c36c-4dcc-bb75-126cdcef1d93" providerId="ADAL" clId="{B8FE5A31-53AA-469D-A1F6-EF8AE1B98D6D}" dt="2022-01-07T13:45:47.397" v="9723" actId="478"/>
          <ac:cxnSpMkLst>
            <pc:docMk/>
            <pc:sldMk cId="2509344575" sldId="2134805786"/>
            <ac:cxnSpMk id="106" creationId="{38F18F00-ECC9-4C56-8A3F-209CD9884E79}"/>
          </ac:cxnSpMkLst>
        </pc:cxnChg>
        <pc:cxnChg chg="del">
          <ac:chgData name="Ankit Mittal | MAQ Software" userId="267f659b-c36c-4dcc-bb75-126cdcef1d93" providerId="ADAL" clId="{B8FE5A31-53AA-469D-A1F6-EF8AE1B98D6D}" dt="2022-01-07T13:45:47.397" v="9723" actId="478"/>
          <ac:cxnSpMkLst>
            <pc:docMk/>
            <pc:sldMk cId="2509344575" sldId="2134805786"/>
            <ac:cxnSpMk id="107" creationId="{31997AA7-7CFC-40B9-A7DA-7C66FF6EB616}"/>
          </ac:cxnSpMkLst>
        </pc:cxnChg>
        <pc:cxnChg chg="del">
          <ac:chgData name="Ankit Mittal | MAQ Software" userId="267f659b-c36c-4dcc-bb75-126cdcef1d93" providerId="ADAL" clId="{B8FE5A31-53AA-469D-A1F6-EF8AE1B98D6D}" dt="2022-01-07T13:45:47.397" v="9723" actId="478"/>
          <ac:cxnSpMkLst>
            <pc:docMk/>
            <pc:sldMk cId="2509344575" sldId="2134805786"/>
            <ac:cxnSpMk id="109" creationId="{DCF2B8AA-9384-49AE-A56A-C289AC28DCED}"/>
          </ac:cxnSpMkLst>
        </pc:cxnChg>
        <pc:cxnChg chg="del">
          <ac:chgData name="Ankit Mittal | MAQ Software" userId="267f659b-c36c-4dcc-bb75-126cdcef1d93" providerId="ADAL" clId="{B8FE5A31-53AA-469D-A1F6-EF8AE1B98D6D}" dt="2022-01-07T13:45:47.397" v="9723" actId="478"/>
          <ac:cxnSpMkLst>
            <pc:docMk/>
            <pc:sldMk cId="2509344575" sldId="2134805786"/>
            <ac:cxnSpMk id="111" creationId="{5569FAFB-8F9D-47EA-BAD7-87BEFDF33D0C}"/>
          </ac:cxnSpMkLst>
        </pc:cxnChg>
        <pc:cxnChg chg="del">
          <ac:chgData name="Ankit Mittal | MAQ Software" userId="267f659b-c36c-4dcc-bb75-126cdcef1d93" providerId="ADAL" clId="{B8FE5A31-53AA-469D-A1F6-EF8AE1B98D6D}" dt="2022-01-07T13:45:47.397" v="9723" actId="478"/>
          <ac:cxnSpMkLst>
            <pc:docMk/>
            <pc:sldMk cId="2509344575" sldId="2134805786"/>
            <ac:cxnSpMk id="121" creationId="{206AF027-8132-4C3D-821E-050E206C0D6B}"/>
          </ac:cxnSpMkLst>
        </pc:cxnChg>
        <pc:cxnChg chg="del">
          <ac:chgData name="Ankit Mittal | MAQ Software" userId="267f659b-c36c-4dcc-bb75-126cdcef1d93" providerId="ADAL" clId="{B8FE5A31-53AA-469D-A1F6-EF8AE1B98D6D}" dt="2022-01-07T13:45:47.397" v="9723" actId="478"/>
          <ac:cxnSpMkLst>
            <pc:docMk/>
            <pc:sldMk cId="2509344575" sldId="2134805786"/>
            <ac:cxnSpMk id="125" creationId="{915AC336-0280-4095-973F-F5D24AF0FC71}"/>
          </ac:cxnSpMkLst>
        </pc:cxnChg>
        <pc:cxnChg chg="add mod">
          <ac:chgData name="Ankit Mittal | MAQ Software" userId="267f659b-c36c-4dcc-bb75-126cdcef1d93" providerId="ADAL" clId="{B8FE5A31-53AA-469D-A1F6-EF8AE1B98D6D}" dt="2022-01-07T14:27:24.667" v="11101" actId="1036"/>
          <ac:cxnSpMkLst>
            <pc:docMk/>
            <pc:sldMk cId="2509344575" sldId="2134805786"/>
            <ac:cxnSpMk id="129" creationId="{A38157C3-DD19-4620-926E-2E0CC73493D9}"/>
          </ac:cxnSpMkLst>
        </pc:cxnChg>
        <pc:cxnChg chg="add mod">
          <ac:chgData name="Ankit Mittal | MAQ Software" userId="267f659b-c36c-4dcc-bb75-126cdcef1d93" providerId="ADAL" clId="{B8FE5A31-53AA-469D-A1F6-EF8AE1B98D6D}" dt="2022-01-07T14:27:24.667" v="11101" actId="1036"/>
          <ac:cxnSpMkLst>
            <pc:docMk/>
            <pc:sldMk cId="2509344575" sldId="2134805786"/>
            <ac:cxnSpMk id="130" creationId="{D3228659-DE74-44B1-84F1-79BFC6134FB2}"/>
          </ac:cxnSpMkLst>
        </pc:cxnChg>
        <pc:cxnChg chg="add mod">
          <ac:chgData name="Ankit Mittal | MAQ Software" userId="267f659b-c36c-4dcc-bb75-126cdcef1d93" providerId="ADAL" clId="{B8FE5A31-53AA-469D-A1F6-EF8AE1B98D6D}" dt="2022-01-07T14:27:24.667" v="11101" actId="1036"/>
          <ac:cxnSpMkLst>
            <pc:docMk/>
            <pc:sldMk cId="2509344575" sldId="2134805786"/>
            <ac:cxnSpMk id="131" creationId="{E111DD85-BF7A-47B7-9ADA-E3E1A8170D7B}"/>
          </ac:cxnSpMkLst>
        </pc:cxnChg>
        <pc:cxnChg chg="add mod">
          <ac:chgData name="Ankit Mittal | MAQ Software" userId="267f659b-c36c-4dcc-bb75-126cdcef1d93" providerId="ADAL" clId="{B8FE5A31-53AA-469D-A1F6-EF8AE1B98D6D}" dt="2022-01-07T14:27:24.667" v="11101" actId="1036"/>
          <ac:cxnSpMkLst>
            <pc:docMk/>
            <pc:sldMk cId="2509344575" sldId="2134805786"/>
            <ac:cxnSpMk id="132" creationId="{2756B550-C7FD-46BE-84C7-B3F92AA88FCA}"/>
          </ac:cxnSpMkLst>
        </pc:cxnChg>
        <pc:cxnChg chg="add del mod">
          <ac:chgData name="Ankit Mittal | MAQ Software" userId="267f659b-c36c-4dcc-bb75-126cdcef1d93" providerId="ADAL" clId="{B8FE5A31-53AA-469D-A1F6-EF8AE1B98D6D}" dt="2022-01-07T14:17:55.190" v="10738"/>
          <ac:cxnSpMkLst>
            <pc:docMk/>
            <pc:sldMk cId="2509344575" sldId="2134805786"/>
            <ac:cxnSpMk id="133" creationId="{488CDF49-E59D-4689-9EC4-E86ABAF1CA46}"/>
          </ac:cxnSpMkLst>
        </pc:cxnChg>
        <pc:cxnChg chg="add mod">
          <ac:chgData name="Ankit Mittal | MAQ Software" userId="267f659b-c36c-4dcc-bb75-126cdcef1d93" providerId="ADAL" clId="{B8FE5A31-53AA-469D-A1F6-EF8AE1B98D6D}" dt="2022-01-07T14:27:24.667" v="11101" actId="1036"/>
          <ac:cxnSpMkLst>
            <pc:docMk/>
            <pc:sldMk cId="2509344575" sldId="2134805786"/>
            <ac:cxnSpMk id="134" creationId="{5DE24DB9-7115-442B-AFF9-06B6F3F9842F}"/>
          </ac:cxnSpMkLst>
        </pc:cxnChg>
        <pc:cxnChg chg="add mod">
          <ac:chgData name="Ankit Mittal | MAQ Software" userId="267f659b-c36c-4dcc-bb75-126cdcef1d93" providerId="ADAL" clId="{B8FE5A31-53AA-469D-A1F6-EF8AE1B98D6D}" dt="2022-01-07T14:32:01.379" v="11307" actId="1037"/>
          <ac:cxnSpMkLst>
            <pc:docMk/>
            <pc:sldMk cId="2509344575" sldId="2134805786"/>
            <ac:cxnSpMk id="137" creationId="{DFA8ECD7-D0EB-4588-856F-D9A8941CD979}"/>
          </ac:cxnSpMkLst>
        </pc:cxnChg>
        <pc:cxnChg chg="add mod">
          <ac:chgData name="Ankit Mittal | MAQ Software" userId="267f659b-c36c-4dcc-bb75-126cdcef1d93" providerId="ADAL" clId="{B8FE5A31-53AA-469D-A1F6-EF8AE1B98D6D}" dt="2022-01-07T14:32:14.939" v="11308" actId="14100"/>
          <ac:cxnSpMkLst>
            <pc:docMk/>
            <pc:sldMk cId="2509344575" sldId="2134805786"/>
            <ac:cxnSpMk id="140" creationId="{D4779538-8289-400B-A7BE-303D5EDDC7AE}"/>
          </ac:cxnSpMkLst>
        </pc:cxnChg>
        <pc:cxnChg chg="add mod">
          <ac:chgData name="Ankit Mittal | MAQ Software" userId="267f659b-c36c-4dcc-bb75-126cdcef1d93" providerId="ADAL" clId="{B8FE5A31-53AA-469D-A1F6-EF8AE1B98D6D}" dt="2022-01-07T14:31:34.520" v="11233" actId="14100"/>
          <ac:cxnSpMkLst>
            <pc:docMk/>
            <pc:sldMk cId="2509344575" sldId="2134805786"/>
            <ac:cxnSpMk id="153" creationId="{4846C826-7C72-4C65-BF9D-2433FB7AB36B}"/>
          </ac:cxnSpMkLst>
        </pc:cxnChg>
        <pc:cxnChg chg="add mod">
          <ac:chgData name="Ankit Mittal | MAQ Software" userId="267f659b-c36c-4dcc-bb75-126cdcef1d93" providerId="ADAL" clId="{B8FE5A31-53AA-469D-A1F6-EF8AE1B98D6D}" dt="2022-01-07T14:32:58.911" v="11342" actId="14100"/>
          <ac:cxnSpMkLst>
            <pc:docMk/>
            <pc:sldMk cId="2509344575" sldId="2134805786"/>
            <ac:cxnSpMk id="163" creationId="{736A3145-8564-4F11-A13E-D6333CCC4249}"/>
          </ac:cxnSpMkLst>
        </pc:cxnChg>
        <pc:cxnChg chg="add mod">
          <ac:chgData name="Ankit Mittal | MAQ Software" userId="267f659b-c36c-4dcc-bb75-126cdcef1d93" providerId="ADAL" clId="{B8FE5A31-53AA-469D-A1F6-EF8AE1B98D6D}" dt="2022-01-07T14:36:17.572" v="11410" actId="14100"/>
          <ac:cxnSpMkLst>
            <pc:docMk/>
            <pc:sldMk cId="2509344575" sldId="2134805786"/>
            <ac:cxnSpMk id="181" creationId="{78E46BF2-3CA7-4399-A546-06FB6DC4C46F}"/>
          </ac:cxnSpMkLst>
        </pc:cxnChg>
        <pc:cxnChg chg="del">
          <ac:chgData name="Ankit Mittal | MAQ Software" userId="267f659b-c36c-4dcc-bb75-126cdcef1d93" providerId="ADAL" clId="{B8FE5A31-53AA-469D-A1F6-EF8AE1B98D6D}" dt="2022-01-07T13:45:47.397" v="9723" actId="478"/>
          <ac:cxnSpMkLst>
            <pc:docMk/>
            <pc:sldMk cId="2509344575" sldId="2134805786"/>
            <ac:cxnSpMk id="1029" creationId="{BD715871-C083-40B3-9E57-216B2A19FC5D}"/>
          </ac:cxnSpMkLst>
        </pc:cxnChg>
        <pc:cxnChg chg="del">
          <ac:chgData name="Ankit Mittal | MAQ Software" userId="267f659b-c36c-4dcc-bb75-126cdcef1d93" providerId="ADAL" clId="{B8FE5A31-53AA-469D-A1F6-EF8AE1B98D6D}" dt="2022-01-07T13:45:47.397" v="9723" actId="478"/>
          <ac:cxnSpMkLst>
            <pc:docMk/>
            <pc:sldMk cId="2509344575" sldId="2134805786"/>
            <ac:cxnSpMk id="1073" creationId="{7510DC41-DA5C-422E-8064-D6CC30141941}"/>
          </ac:cxnSpMkLst>
        </pc:cxnChg>
      </pc:sldChg>
      <pc:sldChg chg="addSp delSp modSp add del mod">
        <pc:chgData name="Ankit Mittal | MAQ Software" userId="267f659b-c36c-4dcc-bb75-126cdcef1d93" providerId="ADAL" clId="{B8FE5A31-53AA-469D-A1F6-EF8AE1B98D6D}" dt="2022-01-18T17:43:05.936" v="28604" actId="47"/>
        <pc:sldMkLst>
          <pc:docMk/>
          <pc:sldMk cId="1120921906" sldId="2134805787"/>
        </pc:sldMkLst>
        <pc:spChg chg="add mod">
          <ac:chgData name="Ankit Mittal | MAQ Software" userId="267f659b-c36c-4dcc-bb75-126cdcef1d93" providerId="ADAL" clId="{B8FE5A31-53AA-469D-A1F6-EF8AE1B98D6D}" dt="2022-01-07T18:15:21.013" v="14612"/>
          <ac:spMkLst>
            <pc:docMk/>
            <pc:sldMk cId="1120921906" sldId="2134805787"/>
            <ac:spMk id="9" creationId="{9F05DA92-8A50-45B3-B731-5AAD68B3C2A5}"/>
          </ac:spMkLst>
        </pc:spChg>
        <pc:picChg chg="add del mod">
          <ac:chgData name="Ankit Mittal | MAQ Software" userId="267f659b-c36c-4dcc-bb75-126cdcef1d93" providerId="ADAL" clId="{B8FE5A31-53AA-469D-A1F6-EF8AE1B98D6D}" dt="2022-01-07T18:14:15.706" v="14608" actId="478"/>
          <ac:picMkLst>
            <pc:docMk/>
            <pc:sldMk cId="1120921906" sldId="2134805787"/>
            <ac:picMk id="4" creationId="{F7C07202-4D26-44D0-BA16-1E2B5D6C6506}"/>
          </ac:picMkLst>
        </pc:picChg>
        <pc:picChg chg="add mod">
          <ac:chgData name="Ankit Mittal | MAQ Software" userId="267f659b-c36c-4dcc-bb75-126cdcef1d93" providerId="ADAL" clId="{B8FE5A31-53AA-469D-A1F6-EF8AE1B98D6D}" dt="2022-01-07T18:15:06.430" v="14610" actId="1076"/>
          <ac:picMkLst>
            <pc:docMk/>
            <pc:sldMk cId="1120921906" sldId="2134805787"/>
            <ac:picMk id="7" creationId="{B1420B6F-EE8B-4446-8424-FC4DA5319566}"/>
          </ac:picMkLst>
        </pc:picChg>
        <pc:picChg chg="del">
          <ac:chgData name="Ankit Mittal | MAQ Software" userId="267f659b-c36c-4dcc-bb75-126cdcef1d93" providerId="ADAL" clId="{B8FE5A31-53AA-469D-A1F6-EF8AE1B98D6D}" dt="2022-01-07T18:15:08.663" v="14611" actId="478"/>
          <ac:picMkLst>
            <pc:docMk/>
            <pc:sldMk cId="1120921906" sldId="2134805787"/>
            <ac:picMk id="38" creationId="{97CF8A2D-5FAF-4331-9248-CCFB48FECA2B}"/>
          </ac:picMkLst>
        </pc:picChg>
        <pc:cxnChg chg="add mod">
          <ac:chgData name="Ankit Mittal | MAQ Software" userId="267f659b-c36c-4dcc-bb75-126cdcef1d93" providerId="ADAL" clId="{B8FE5A31-53AA-469D-A1F6-EF8AE1B98D6D}" dt="2022-01-07T18:15:21.013" v="14612"/>
          <ac:cxnSpMkLst>
            <pc:docMk/>
            <pc:sldMk cId="1120921906" sldId="2134805787"/>
            <ac:cxnSpMk id="10" creationId="{BA494400-7F94-4310-BC44-90BC3E77CFCF}"/>
          </ac:cxnSpMkLst>
        </pc:cxnChg>
      </pc:sldChg>
      <pc:sldChg chg="addSp delSp modSp add del mod ord">
        <pc:chgData name="Ankit Mittal | MAQ Software" userId="267f659b-c36c-4dcc-bb75-126cdcef1d93" providerId="ADAL" clId="{B8FE5A31-53AA-469D-A1F6-EF8AE1B98D6D}" dt="2022-01-18T17:43:35.815" v="28608" actId="47"/>
        <pc:sldMkLst>
          <pc:docMk/>
          <pc:sldMk cId="960675251" sldId="2134805788"/>
        </pc:sldMkLst>
        <pc:picChg chg="add del">
          <ac:chgData name="Ankit Mittal | MAQ Software" userId="267f659b-c36c-4dcc-bb75-126cdcef1d93" providerId="ADAL" clId="{B8FE5A31-53AA-469D-A1F6-EF8AE1B98D6D}" dt="2022-01-07T18:18:05.812" v="14630" actId="478"/>
          <ac:picMkLst>
            <pc:docMk/>
            <pc:sldMk cId="960675251" sldId="2134805788"/>
            <ac:picMk id="4" creationId="{1A57FE3E-FCF0-4523-AF0E-B79C206968AD}"/>
          </ac:picMkLst>
        </pc:picChg>
        <pc:picChg chg="add mod">
          <ac:chgData name="Ankit Mittal | MAQ Software" userId="267f659b-c36c-4dcc-bb75-126cdcef1d93" providerId="ADAL" clId="{B8FE5A31-53AA-469D-A1F6-EF8AE1B98D6D}" dt="2022-01-18T17:43:25.348" v="28606" actId="1076"/>
          <ac:picMkLst>
            <pc:docMk/>
            <pc:sldMk cId="960675251" sldId="2134805788"/>
            <ac:picMk id="5" creationId="{1D61BE0D-E1F1-4C55-925F-4F2DAF54D175}"/>
          </ac:picMkLst>
        </pc:picChg>
        <pc:picChg chg="del">
          <ac:chgData name="Ankit Mittal | MAQ Software" userId="267f659b-c36c-4dcc-bb75-126cdcef1d93" providerId="ADAL" clId="{B8FE5A31-53AA-469D-A1F6-EF8AE1B98D6D}" dt="2022-01-18T17:43:21.916" v="28605" actId="478"/>
          <ac:picMkLst>
            <pc:docMk/>
            <pc:sldMk cId="960675251" sldId="2134805788"/>
            <ac:picMk id="6" creationId="{43FA4CF4-58B8-46A3-88AB-EF561151E28E}"/>
          </ac:picMkLst>
        </pc:picChg>
        <pc:picChg chg="del">
          <ac:chgData name="Ankit Mittal | MAQ Software" userId="267f659b-c36c-4dcc-bb75-126cdcef1d93" providerId="ADAL" clId="{B8FE5A31-53AA-469D-A1F6-EF8AE1B98D6D}" dt="2022-01-07T18:15:48.680" v="14619" actId="478"/>
          <ac:picMkLst>
            <pc:docMk/>
            <pc:sldMk cId="960675251" sldId="2134805788"/>
            <ac:picMk id="38" creationId="{97CF8A2D-5FAF-4331-9248-CCFB48FECA2B}"/>
          </ac:picMkLst>
        </pc:picChg>
      </pc:sldChg>
      <pc:sldChg chg="modSp add mod">
        <pc:chgData name="Ankit Mittal | MAQ Software" userId="267f659b-c36c-4dcc-bb75-126cdcef1d93" providerId="ADAL" clId="{B8FE5A31-53AA-469D-A1F6-EF8AE1B98D6D}" dt="2022-01-07T18:17:56.355" v="14628" actId="1076"/>
        <pc:sldMkLst>
          <pc:docMk/>
          <pc:sldMk cId="3211068182" sldId="2134805789"/>
        </pc:sldMkLst>
        <pc:picChg chg="mod">
          <ac:chgData name="Ankit Mittal | MAQ Software" userId="267f659b-c36c-4dcc-bb75-126cdcef1d93" providerId="ADAL" clId="{B8FE5A31-53AA-469D-A1F6-EF8AE1B98D6D}" dt="2022-01-07T18:17:44.565" v="14625" actId="14100"/>
          <ac:picMkLst>
            <pc:docMk/>
            <pc:sldMk cId="3211068182" sldId="2134805789"/>
            <ac:picMk id="4" creationId="{1A57FE3E-FCF0-4523-AF0E-B79C206968AD}"/>
          </ac:picMkLst>
        </pc:picChg>
        <pc:picChg chg="mod ord">
          <ac:chgData name="Ankit Mittal | MAQ Software" userId="267f659b-c36c-4dcc-bb75-126cdcef1d93" providerId="ADAL" clId="{B8FE5A31-53AA-469D-A1F6-EF8AE1B98D6D}" dt="2022-01-07T18:17:56.355" v="14628" actId="1076"/>
          <ac:picMkLst>
            <pc:docMk/>
            <pc:sldMk cId="3211068182" sldId="2134805789"/>
            <ac:picMk id="5" creationId="{1D61BE0D-E1F1-4C55-925F-4F2DAF54D175}"/>
          </ac:picMkLst>
        </pc:picChg>
      </pc:sldChg>
      <pc:sldChg chg="addSp delSp modSp add del mod">
        <pc:chgData name="Ankit Mittal | MAQ Software" userId="267f659b-c36c-4dcc-bb75-126cdcef1d93" providerId="ADAL" clId="{B8FE5A31-53AA-469D-A1F6-EF8AE1B98D6D}" dt="2022-01-18T17:48:59.850" v="28677" actId="47"/>
        <pc:sldMkLst>
          <pc:docMk/>
          <pc:sldMk cId="3903841139" sldId="2134805790"/>
        </pc:sldMkLst>
        <pc:picChg chg="add del mod">
          <ac:chgData name="Ankit Mittal | MAQ Software" userId="267f659b-c36c-4dcc-bb75-126cdcef1d93" providerId="ADAL" clId="{B8FE5A31-53AA-469D-A1F6-EF8AE1B98D6D}" dt="2022-01-07T18:20:25.870" v="14637" actId="478"/>
          <ac:picMkLst>
            <pc:docMk/>
            <pc:sldMk cId="3903841139" sldId="2134805790"/>
            <ac:picMk id="4" creationId="{49C06006-F9EF-4046-8341-CC248E025A21}"/>
          </ac:picMkLst>
        </pc:picChg>
        <pc:picChg chg="mod">
          <ac:chgData name="Ankit Mittal | MAQ Software" userId="267f659b-c36c-4dcc-bb75-126cdcef1d93" providerId="ADAL" clId="{B8FE5A31-53AA-469D-A1F6-EF8AE1B98D6D}" dt="2022-01-07T18:18:48.794" v="14633" actId="1076"/>
          <ac:picMkLst>
            <pc:docMk/>
            <pc:sldMk cId="3903841139" sldId="2134805790"/>
            <ac:picMk id="38" creationId="{97CF8A2D-5FAF-4331-9248-CCFB48FECA2B}"/>
          </ac:picMkLst>
        </pc:picChg>
      </pc:sldChg>
      <pc:sldChg chg="addSp delSp modSp add del mod">
        <pc:chgData name="Ankit Mittal | MAQ Software" userId="267f659b-c36c-4dcc-bb75-126cdcef1d93" providerId="ADAL" clId="{B8FE5A31-53AA-469D-A1F6-EF8AE1B98D6D}" dt="2022-01-18T17:51:12.483" v="28736" actId="47"/>
        <pc:sldMkLst>
          <pc:docMk/>
          <pc:sldMk cId="2419249211" sldId="2134805791"/>
        </pc:sldMkLst>
        <pc:spChg chg="add mod">
          <ac:chgData name="Ankit Mittal | MAQ Software" userId="267f659b-c36c-4dcc-bb75-126cdcef1d93" providerId="ADAL" clId="{B8FE5A31-53AA-469D-A1F6-EF8AE1B98D6D}" dt="2022-01-07T18:21:38.168" v="14698" actId="20577"/>
          <ac:spMkLst>
            <pc:docMk/>
            <pc:sldMk cId="2419249211" sldId="2134805791"/>
            <ac:spMk id="7" creationId="{718FE0C7-9B46-4A9F-883C-8E677082A229}"/>
          </ac:spMkLst>
        </pc:spChg>
        <pc:picChg chg="mod">
          <ac:chgData name="Ankit Mittal | MAQ Software" userId="267f659b-c36c-4dcc-bb75-126cdcef1d93" providerId="ADAL" clId="{B8FE5A31-53AA-469D-A1F6-EF8AE1B98D6D}" dt="2022-01-07T18:20:36.999" v="14639" actId="1076"/>
          <ac:picMkLst>
            <pc:docMk/>
            <pc:sldMk cId="2419249211" sldId="2134805791"/>
            <ac:picMk id="4" creationId="{49C06006-F9EF-4046-8341-CC248E025A21}"/>
          </ac:picMkLst>
        </pc:picChg>
        <pc:picChg chg="del">
          <ac:chgData name="Ankit Mittal | MAQ Software" userId="267f659b-c36c-4dcc-bb75-126cdcef1d93" providerId="ADAL" clId="{B8FE5A31-53AA-469D-A1F6-EF8AE1B98D6D}" dt="2022-01-07T18:20:40.276" v="14640" actId="478"/>
          <ac:picMkLst>
            <pc:docMk/>
            <pc:sldMk cId="2419249211" sldId="2134805791"/>
            <ac:picMk id="38" creationId="{97CF8A2D-5FAF-4331-9248-CCFB48FECA2B}"/>
          </ac:picMkLst>
        </pc:picChg>
        <pc:cxnChg chg="add mod">
          <ac:chgData name="Ankit Mittal | MAQ Software" userId="267f659b-c36c-4dcc-bb75-126cdcef1d93" providerId="ADAL" clId="{B8FE5A31-53AA-469D-A1F6-EF8AE1B98D6D}" dt="2022-01-07T18:22:10.530" v="14702" actId="14100"/>
          <ac:cxnSpMkLst>
            <pc:docMk/>
            <pc:sldMk cId="2419249211" sldId="2134805791"/>
            <ac:cxnSpMk id="8" creationId="{A7B9A236-DDCC-4B41-B195-E8D780F77000}"/>
          </ac:cxnSpMkLst>
        </pc:cxnChg>
      </pc:sldChg>
      <pc:sldChg chg="addSp delSp modSp add del mod">
        <pc:chgData name="Ankit Mittal | MAQ Software" userId="267f659b-c36c-4dcc-bb75-126cdcef1d93" providerId="ADAL" clId="{B8FE5A31-53AA-469D-A1F6-EF8AE1B98D6D}" dt="2022-01-18T17:51:52.993" v="28756" actId="47"/>
        <pc:sldMkLst>
          <pc:docMk/>
          <pc:sldMk cId="2009951657" sldId="2134805792"/>
        </pc:sldMkLst>
        <pc:spChg chg="del">
          <ac:chgData name="Ankit Mittal | MAQ Software" userId="267f659b-c36c-4dcc-bb75-126cdcef1d93" providerId="ADAL" clId="{B8FE5A31-53AA-469D-A1F6-EF8AE1B98D6D}" dt="2022-01-07T18:22:45.990" v="14707" actId="478"/>
          <ac:spMkLst>
            <pc:docMk/>
            <pc:sldMk cId="2009951657" sldId="2134805792"/>
            <ac:spMk id="7" creationId="{718FE0C7-9B46-4A9F-883C-8E677082A229}"/>
          </ac:spMkLst>
        </pc:spChg>
        <pc:spChg chg="add mod">
          <ac:chgData name="Ankit Mittal | MAQ Software" userId="267f659b-c36c-4dcc-bb75-126cdcef1d93" providerId="ADAL" clId="{B8FE5A31-53AA-469D-A1F6-EF8AE1B98D6D}" dt="2022-01-07T18:22:55.806" v="14709"/>
          <ac:spMkLst>
            <pc:docMk/>
            <pc:sldMk cId="2009951657" sldId="2134805792"/>
            <ac:spMk id="10" creationId="{83004386-8485-4151-8F53-DE3DDFCB36FD}"/>
          </ac:spMkLst>
        </pc:spChg>
        <pc:spChg chg="add mod">
          <ac:chgData name="Ankit Mittal | MAQ Software" userId="267f659b-c36c-4dcc-bb75-126cdcef1d93" providerId="ADAL" clId="{B8FE5A31-53AA-469D-A1F6-EF8AE1B98D6D}" dt="2022-01-07T18:22:55.806" v="14709"/>
          <ac:spMkLst>
            <pc:docMk/>
            <pc:sldMk cId="2009951657" sldId="2134805792"/>
            <ac:spMk id="11" creationId="{21E38D9D-332B-4B8B-A7BC-9AF4C98B3606}"/>
          </ac:spMkLst>
        </pc:spChg>
        <pc:spChg chg="add mod">
          <ac:chgData name="Ankit Mittal | MAQ Software" userId="267f659b-c36c-4dcc-bb75-126cdcef1d93" providerId="ADAL" clId="{B8FE5A31-53AA-469D-A1F6-EF8AE1B98D6D}" dt="2022-01-07T18:22:55.806" v="14709"/>
          <ac:spMkLst>
            <pc:docMk/>
            <pc:sldMk cId="2009951657" sldId="2134805792"/>
            <ac:spMk id="12" creationId="{B35B9F11-0D9B-4433-8612-CB776A018ED9}"/>
          </ac:spMkLst>
        </pc:spChg>
        <pc:picChg chg="add mod">
          <ac:chgData name="Ankit Mittal | MAQ Software" userId="267f659b-c36c-4dcc-bb75-126cdcef1d93" providerId="ADAL" clId="{B8FE5A31-53AA-469D-A1F6-EF8AE1B98D6D}" dt="2022-01-07T18:22:55.806" v="14709"/>
          <ac:picMkLst>
            <pc:docMk/>
            <pc:sldMk cId="2009951657" sldId="2134805792"/>
            <ac:picMk id="9" creationId="{8DFC0BFC-C8D9-4B67-8F29-90204A6AFA73}"/>
          </ac:picMkLst>
        </pc:picChg>
        <pc:cxnChg chg="del">
          <ac:chgData name="Ankit Mittal | MAQ Software" userId="267f659b-c36c-4dcc-bb75-126cdcef1d93" providerId="ADAL" clId="{B8FE5A31-53AA-469D-A1F6-EF8AE1B98D6D}" dt="2022-01-07T18:22:47.754" v="14708" actId="478"/>
          <ac:cxnSpMkLst>
            <pc:docMk/>
            <pc:sldMk cId="2009951657" sldId="2134805792"/>
            <ac:cxnSpMk id="8" creationId="{A7B9A236-DDCC-4B41-B195-E8D780F77000}"/>
          </ac:cxnSpMkLst>
        </pc:cxnChg>
      </pc:sldChg>
      <pc:sldChg chg="add del">
        <pc:chgData name="Ankit Mittal | MAQ Software" userId="267f659b-c36c-4dcc-bb75-126cdcef1d93" providerId="ADAL" clId="{B8FE5A31-53AA-469D-A1F6-EF8AE1B98D6D}" dt="2022-01-07T18:22:38.509" v="14705" actId="47"/>
        <pc:sldMkLst>
          <pc:docMk/>
          <pc:sldMk cId="3812184374" sldId="2134805792"/>
        </pc:sldMkLst>
      </pc:sldChg>
      <pc:sldChg chg="addSp delSp modSp add del mod">
        <pc:chgData name="Ankit Mittal | MAQ Software" userId="267f659b-c36c-4dcc-bb75-126cdcef1d93" providerId="ADAL" clId="{B8FE5A31-53AA-469D-A1F6-EF8AE1B98D6D}" dt="2022-01-18T17:52:20.414" v="28775" actId="47"/>
        <pc:sldMkLst>
          <pc:docMk/>
          <pc:sldMk cId="1237017768" sldId="2134805793"/>
        </pc:sldMkLst>
        <pc:spChg chg="add mod">
          <ac:chgData name="Ankit Mittal | MAQ Software" userId="267f659b-c36c-4dcc-bb75-126cdcef1d93" providerId="ADAL" clId="{B8FE5A31-53AA-469D-A1F6-EF8AE1B98D6D}" dt="2022-01-07T18:23:22.747" v="14713"/>
          <ac:spMkLst>
            <pc:docMk/>
            <pc:sldMk cId="1237017768" sldId="2134805793"/>
            <ac:spMk id="13" creationId="{876B0C10-A180-4972-827A-F884C7AE6674}"/>
          </ac:spMkLst>
        </pc:spChg>
        <pc:spChg chg="add mod">
          <ac:chgData name="Ankit Mittal | MAQ Software" userId="267f659b-c36c-4dcc-bb75-126cdcef1d93" providerId="ADAL" clId="{B8FE5A31-53AA-469D-A1F6-EF8AE1B98D6D}" dt="2022-01-07T18:23:22.747" v="14713"/>
          <ac:spMkLst>
            <pc:docMk/>
            <pc:sldMk cId="1237017768" sldId="2134805793"/>
            <ac:spMk id="15" creationId="{F59DF34F-3E05-4740-B2BD-5A4C27A5C3C1}"/>
          </ac:spMkLst>
        </pc:spChg>
        <pc:spChg chg="add mod">
          <ac:chgData name="Ankit Mittal | MAQ Software" userId="267f659b-c36c-4dcc-bb75-126cdcef1d93" providerId="ADAL" clId="{B8FE5A31-53AA-469D-A1F6-EF8AE1B98D6D}" dt="2022-01-07T18:23:22.747" v="14713"/>
          <ac:spMkLst>
            <pc:docMk/>
            <pc:sldMk cId="1237017768" sldId="2134805793"/>
            <ac:spMk id="17" creationId="{A7ACDBDC-E982-4E52-A7DD-242FE8E5603E}"/>
          </ac:spMkLst>
        </pc:spChg>
        <pc:spChg chg="add mod">
          <ac:chgData name="Ankit Mittal | MAQ Software" userId="267f659b-c36c-4dcc-bb75-126cdcef1d93" providerId="ADAL" clId="{B8FE5A31-53AA-469D-A1F6-EF8AE1B98D6D}" dt="2022-01-07T18:23:22.747" v="14713"/>
          <ac:spMkLst>
            <pc:docMk/>
            <pc:sldMk cId="1237017768" sldId="2134805793"/>
            <ac:spMk id="18" creationId="{FC7703D1-FED4-4739-8ACA-893B54851860}"/>
          </ac:spMkLst>
        </pc:spChg>
        <pc:spChg chg="add mod">
          <ac:chgData name="Ankit Mittal | MAQ Software" userId="267f659b-c36c-4dcc-bb75-126cdcef1d93" providerId="ADAL" clId="{B8FE5A31-53AA-469D-A1F6-EF8AE1B98D6D}" dt="2022-01-07T18:23:22.747" v="14713"/>
          <ac:spMkLst>
            <pc:docMk/>
            <pc:sldMk cId="1237017768" sldId="2134805793"/>
            <ac:spMk id="19" creationId="{564F7F3B-7DDD-42CE-A0BC-68BD1707E255}"/>
          </ac:spMkLst>
        </pc:spChg>
        <pc:spChg chg="add mod">
          <ac:chgData name="Ankit Mittal | MAQ Software" userId="267f659b-c36c-4dcc-bb75-126cdcef1d93" providerId="ADAL" clId="{B8FE5A31-53AA-469D-A1F6-EF8AE1B98D6D}" dt="2022-01-07T18:23:22.747" v="14713"/>
          <ac:spMkLst>
            <pc:docMk/>
            <pc:sldMk cId="1237017768" sldId="2134805793"/>
            <ac:spMk id="20" creationId="{1A60DBDF-832F-43EC-9C44-2C85F46DD0F6}"/>
          </ac:spMkLst>
        </pc:spChg>
        <pc:spChg chg="add mod">
          <ac:chgData name="Ankit Mittal | MAQ Software" userId="267f659b-c36c-4dcc-bb75-126cdcef1d93" providerId="ADAL" clId="{B8FE5A31-53AA-469D-A1F6-EF8AE1B98D6D}" dt="2022-01-07T18:23:30.067" v="14714"/>
          <ac:spMkLst>
            <pc:docMk/>
            <pc:sldMk cId="1237017768" sldId="2134805793"/>
            <ac:spMk id="24" creationId="{F0D9F2DD-470C-41B3-A42F-1DCE43A299BF}"/>
          </ac:spMkLst>
        </pc:spChg>
        <pc:picChg chg="del">
          <ac:chgData name="Ankit Mittal | MAQ Software" userId="267f659b-c36c-4dcc-bb75-126cdcef1d93" providerId="ADAL" clId="{B8FE5A31-53AA-469D-A1F6-EF8AE1B98D6D}" dt="2022-01-07T18:23:21.944" v="14712" actId="478"/>
          <ac:picMkLst>
            <pc:docMk/>
            <pc:sldMk cId="1237017768" sldId="2134805793"/>
            <ac:picMk id="9" creationId="{8DFC0BFC-C8D9-4B67-8F29-90204A6AFA73}"/>
          </ac:picMkLst>
        </pc:picChg>
        <pc:picChg chg="add mod">
          <ac:chgData name="Ankit Mittal | MAQ Software" userId="267f659b-c36c-4dcc-bb75-126cdcef1d93" providerId="ADAL" clId="{B8FE5A31-53AA-469D-A1F6-EF8AE1B98D6D}" dt="2022-01-07T18:23:22.747" v="14713"/>
          <ac:picMkLst>
            <pc:docMk/>
            <pc:sldMk cId="1237017768" sldId="2134805793"/>
            <ac:picMk id="16" creationId="{C1909880-F0BA-4FE8-ACB8-142DCBF4E0C9}"/>
          </ac:picMkLst>
        </pc:picChg>
        <pc:picChg chg="add mod">
          <ac:chgData name="Ankit Mittal | MAQ Software" userId="267f659b-c36c-4dcc-bb75-126cdcef1d93" providerId="ADAL" clId="{B8FE5A31-53AA-469D-A1F6-EF8AE1B98D6D}" dt="2022-01-07T18:23:22.747" v="14713"/>
          <ac:picMkLst>
            <pc:docMk/>
            <pc:sldMk cId="1237017768" sldId="2134805793"/>
            <ac:picMk id="21" creationId="{A4791B4E-25A5-434A-BCE5-1980D6BF18C6}"/>
          </ac:picMkLst>
        </pc:picChg>
        <pc:picChg chg="add mod">
          <ac:chgData name="Ankit Mittal | MAQ Software" userId="267f659b-c36c-4dcc-bb75-126cdcef1d93" providerId="ADAL" clId="{B8FE5A31-53AA-469D-A1F6-EF8AE1B98D6D}" dt="2022-01-07T18:23:22.747" v="14713"/>
          <ac:picMkLst>
            <pc:docMk/>
            <pc:sldMk cId="1237017768" sldId="2134805793"/>
            <ac:picMk id="22" creationId="{5B7D6AFC-6E04-4825-9AF9-A90901B729D3}"/>
          </ac:picMkLst>
        </pc:picChg>
        <pc:cxnChg chg="add mod">
          <ac:chgData name="Ankit Mittal | MAQ Software" userId="267f659b-c36c-4dcc-bb75-126cdcef1d93" providerId="ADAL" clId="{B8FE5A31-53AA-469D-A1F6-EF8AE1B98D6D}" dt="2022-01-07T18:23:22.747" v="14713"/>
          <ac:cxnSpMkLst>
            <pc:docMk/>
            <pc:sldMk cId="1237017768" sldId="2134805793"/>
            <ac:cxnSpMk id="14" creationId="{3A3E4CBB-75EA-4077-A7E0-30C6D7C04A43}"/>
          </ac:cxnSpMkLst>
        </pc:cxnChg>
        <pc:cxnChg chg="add mod">
          <ac:chgData name="Ankit Mittal | MAQ Software" userId="267f659b-c36c-4dcc-bb75-126cdcef1d93" providerId="ADAL" clId="{B8FE5A31-53AA-469D-A1F6-EF8AE1B98D6D}" dt="2022-01-07T18:23:22.747" v="14713"/>
          <ac:cxnSpMkLst>
            <pc:docMk/>
            <pc:sldMk cId="1237017768" sldId="2134805793"/>
            <ac:cxnSpMk id="23" creationId="{936B6988-AE72-4F95-B744-7B5998A9F603}"/>
          </ac:cxnSpMkLst>
        </pc:cxnChg>
      </pc:sldChg>
      <pc:sldChg chg="addSp delSp modSp add del mod">
        <pc:chgData name="Ankit Mittal | MAQ Software" userId="267f659b-c36c-4dcc-bb75-126cdcef1d93" providerId="ADAL" clId="{B8FE5A31-53AA-469D-A1F6-EF8AE1B98D6D}" dt="2022-01-18T17:52:23.318" v="28776" actId="47"/>
        <pc:sldMkLst>
          <pc:docMk/>
          <pc:sldMk cId="247837926" sldId="2134805794"/>
        </pc:sldMkLst>
        <pc:spChg chg="del">
          <ac:chgData name="Ankit Mittal | MAQ Software" userId="267f659b-c36c-4dcc-bb75-126cdcef1d93" providerId="ADAL" clId="{B8FE5A31-53AA-469D-A1F6-EF8AE1B98D6D}" dt="2022-01-07T18:23:53.072" v="14718" actId="478"/>
          <ac:spMkLst>
            <pc:docMk/>
            <pc:sldMk cId="247837926" sldId="2134805794"/>
            <ac:spMk id="7" creationId="{718FE0C7-9B46-4A9F-883C-8E677082A229}"/>
          </ac:spMkLst>
        </pc:spChg>
        <pc:picChg chg="add mod">
          <ac:chgData name="Ankit Mittal | MAQ Software" userId="267f659b-c36c-4dcc-bb75-126cdcef1d93" providerId="ADAL" clId="{B8FE5A31-53AA-469D-A1F6-EF8AE1B98D6D}" dt="2022-01-07T18:24:06.608" v="14721" actId="1076"/>
          <ac:picMkLst>
            <pc:docMk/>
            <pc:sldMk cId="247837926" sldId="2134805794"/>
            <ac:picMk id="9" creationId="{C5CCBE2F-354A-49C0-8C7C-AB901AF6C247}"/>
          </ac:picMkLst>
        </pc:picChg>
        <pc:cxnChg chg="del">
          <ac:chgData name="Ankit Mittal | MAQ Software" userId="267f659b-c36c-4dcc-bb75-126cdcef1d93" providerId="ADAL" clId="{B8FE5A31-53AA-469D-A1F6-EF8AE1B98D6D}" dt="2022-01-07T18:23:55.099" v="14719" actId="478"/>
          <ac:cxnSpMkLst>
            <pc:docMk/>
            <pc:sldMk cId="247837926" sldId="2134805794"/>
            <ac:cxnSpMk id="8" creationId="{A7B9A236-DDCC-4B41-B195-E8D780F77000}"/>
          </ac:cxnSpMkLst>
        </pc:cxnChg>
      </pc:sldChg>
      <pc:sldChg chg="addSp delSp modSp add del mod">
        <pc:chgData name="Ankit Mittal | MAQ Software" userId="267f659b-c36c-4dcc-bb75-126cdcef1d93" providerId="ADAL" clId="{B8FE5A31-53AA-469D-A1F6-EF8AE1B98D6D}" dt="2022-01-18T18:02:03.834" v="29076" actId="47"/>
        <pc:sldMkLst>
          <pc:docMk/>
          <pc:sldMk cId="208089748" sldId="2134805795"/>
        </pc:sldMkLst>
        <pc:picChg chg="add mod">
          <ac:chgData name="Ankit Mittal | MAQ Software" userId="267f659b-c36c-4dcc-bb75-126cdcef1d93" providerId="ADAL" clId="{B8FE5A31-53AA-469D-A1F6-EF8AE1B98D6D}" dt="2022-01-07T18:25:13.852" v="14728" actId="1036"/>
          <ac:picMkLst>
            <pc:docMk/>
            <pc:sldMk cId="208089748" sldId="2134805795"/>
            <ac:picMk id="5" creationId="{AE260852-641A-40B6-AA74-6B186DC56F9F}"/>
          </ac:picMkLst>
        </pc:picChg>
        <pc:picChg chg="del">
          <ac:chgData name="Ankit Mittal | MAQ Software" userId="267f659b-c36c-4dcc-bb75-126cdcef1d93" providerId="ADAL" clId="{B8FE5A31-53AA-469D-A1F6-EF8AE1B98D6D}" dt="2022-01-07T18:25:35.389" v="14730" actId="478"/>
          <ac:picMkLst>
            <pc:docMk/>
            <pc:sldMk cId="208089748" sldId="2134805795"/>
            <ac:picMk id="9" creationId="{C5CCBE2F-354A-49C0-8C7C-AB901AF6C247}"/>
          </ac:picMkLst>
        </pc:picChg>
      </pc:sldChg>
      <pc:sldChg chg="addSp delSp modSp add del mod">
        <pc:chgData name="Ankit Mittal | MAQ Software" userId="267f659b-c36c-4dcc-bb75-126cdcef1d93" providerId="ADAL" clId="{B8FE5A31-53AA-469D-A1F6-EF8AE1B98D6D}" dt="2022-01-18T18:02:03.834" v="29076" actId="47"/>
        <pc:sldMkLst>
          <pc:docMk/>
          <pc:sldMk cId="2766227055" sldId="2134805796"/>
        </pc:sldMkLst>
        <pc:picChg chg="del">
          <ac:chgData name="Ankit Mittal | MAQ Software" userId="267f659b-c36c-4dcc-bb75-126cdcef1d93" providerId="ADAL" clId="{B8FE5A31-53AA-469D-A1F6-EF8AE1B98D6D}" dt="2022-01-07T18:25:41.994" v="14732" actId="478"/>
          <ac:picMkLst>
            <pc:docMk/>
            <pc:sldMk cId="2766227055" sldId="2134805796"/>
            <ac:picMk id="5" creationId="{AE260852-641A-40B6-AA74-6B186DC56F9F}"/>
          </ac:picMkLst>
        </pc:picChg>
        <pc:picChg chg="add mod">
          <ac:chgData name="Ankit Mittal | MAQ Software" userId="267f659b-c36c-4dcc-bb75-126cdcef1d93" providerId="ADAL" clId="{B8FE5A31-53AA-469D-A1F6-EF8AE1B98D6D}" dt="2022-01-13T18:02:14.209" v="28018" actId="1037"/>
          <ac:picMkLst>
            <pc:docMk/>
            <pc:sldMk cId="2766227055" sldId="2134805796"/>
            <ac:picMk id="7" creationId="{F47C7059-C0DA-48D8-9D9A-8619118D786C}"/>
          </ac:picMkLst>
        </pc:picChg>
      </pc:sldChg>
      <pc:sldChg chg="addSp delSp modSp add del mod modShow">
        <pc:chgData name="Ankit Mittal | MAQ Software" userId="267f659b-c36c-4dcc-bb75-126cdcef1d93" providerId="ADAL" clId="{B8FE5A31-53AA-469D-A1F6-EF8AE1B98D6D}" dt="2022-01-18T18:02:03.834" v="29076" actId="47"/>
        <pc:sldMkLst>
          <pc:docMk/>
          <pc:sldMk cId="2357359375" sldId="2134805797"/>
        </pc:sldMkLst>
        <pc:picChg chg="del">
          <ac:chgData name="Ankit Mittal | MAQ Software" userId="267f659b-c36c-4dcc-bb75-126cdcef1d93" providerId="ADAL" clId="{B8FE5A31-53AA-469D-A1F6-EF8AE1B98D6D}" dt="2022-01-07T18:27:09.331" v="14742" actId="478"/>
          <ac:picMkLst>
            <pc:docMk/>
            <pc:sldMk cId="2357359375" sldId="2134805797"/>
            <ac:picMk id="5" creationId="{AE260852-641A-40B6-AA74-6B186DC56F9F}"/>
          </ac:picMkLst>
        </pc:picChg>
        <pc:picChg chg="add del mod">
          <ac:chgData name="Ankit Mittal | MAQ Software" userId="267f659b-c36c-4dcc-bb75-126cdcef1d93" providerId="ADAL" clId="{B8FE5A31-53AA-469D-A1F6-EF8AE1B98D6D}" dt="2022-01-13T17:59:53.475" v="28003" actId="1035"/>
          <ac:picMkLst>
            <pc:docMk/>
            <pc:sldMk cId="2357359375" sldId="2134805797"/>
            <ac:picMk id="7" creationId="{A2D70109-79F8-4034-A6DE-01AB867C283F}"/>
          </ac:picMkLst>
        </pc:picChg>
      </pc:sldChg>
      <pc:sldChg chg="addSp delSp modSp add del mod">
        <pc:chgData name="Ankit Mittal | MAQ Software" userId="267f659b-c36c-4dcc-bb75-126cdcef1d93" providerId="ADAL" clId="{B8FE5A31-53AA-469D-A1F6-EF8AE1B98D6D}" dt="2022-01-18T18:02:23.392" v="29079" actId="47"/>
        <pc:sldMkLst>
          <pc:docMk/>
          <pc:sldMk cId="1057584689" sldId="2134805798"/>
        </pc:sldMkLst>
        <pc:picChg chg="del">
          <ac:chgData name="Ankit Mittal | MAQ Software" userId="267f659b-c36c-4dcc-bb75-126cdcef1d93" providerId="ADAL" clId="{B8FE5A31-53AA-469D-A1F6-EF8AE1B98D6D}" dt="2022-01-07T18:28:30.523" v="14751" actId="478"/>
          <ac:picMkLst>
            <pc:docMk/>
            <pc:sldMk cId="1057584689" sldId="2134805798"/>
            <ac:picMk id="5" creationId="{AE260852-641A-40B6-AA74-6B186DC56F9F}"/>
          </ac:picMkLst>
        </pc:picChg>
        <pc:picChg chg="add mod">
          <ac:chgData name="Ankit Mittal | MAQ Software" userId="267f659b-c36c-4dcc-bb75-126cdcef1d93" providerId="ADAL" clId="{B8FE5A31-53AA-469D-A1F6-EF8AE1B98D6D}" dt="2022-01-13T17:57:12.824" v="27994" actId="1037"/>
          <ac:picMkLst>
            <pc:docMk/>
            <pc:sldMk cId="1057584689" sldId="2134805798"/>
            <ac:picMk id="7" creationId="{4B1669F0-F6B5-4DC3-A638-3FA63E09DBA0}"/>
          </ac:picMkLst>
        </pc:picChg>
      </pc:sldChg>
      <pc:sldChg chg="addSp delSp modSp add del mod">
        <pc:chgData name="Ankit Mittal | MAQ Software" userId="267f659b-c36c-4dcc-bb75-126cdcef1d93" providerId="ADAL" clId="{B8FE5A31-53AA-469D-A1F6-EF8AE1B98D6D}" dt="2022-01-18T18:02:07.205" v="29077" actId="47"/>
        <pc:sldMkLst>
          <pc:docMk/>
          <pc:sldMk cId="3104674830" sldId="2134805799"/>
        </pc:sldMkLst>
        <pc:picChg chg="add mod">
          <ac:chgData name="Ankit Mittal | MAQ Software" userId="267f659b-c36c-4dcc-bb75-126cdcef1d93" providerId="ADAL" clId="{B8FE5A31-53AA-469D-A1F6-EF8AE1B98D6D}" dt="2022-01-07T18:30:17.540" v="14762" actId="14100"/>
          <ac:picMkLst>
            <pc:docMk/>
            <pc:sldMk cId="3104674830" sldId="2134805799"/>
            <ac:picMk id="5" creationId="{1623CCF4-74C1-474D-8BD8-8C7449333C78}"/>
          </ac:picMkLst>
        </pc:picChg>
        <pc:picChg chg="del">
          <ac:chgData name="Ankit Mittal | MAQ Software" userId="267f659b-c36c-4dcc-bb75-126cdcef1d93" providerId="ADAL" clId="{B8FE5A31-53AA-469D-A1F6-EF8AE1B98D6D}" dt="2022-01-07T18:29:26.883" v="14759" actId="478"/>
          <ac:picMkLst>
            <pc:docMk/>
            <pc:sldMk cId="3104674830" sldId="2134805799"/>
            <ac:picMk id="7" creationId="{4B1669F0-F6B5-4DC3-A638-3FA63E09DBA0}"/>
          </ac:picMkLst>
        </pc:picChg>
      </pc:sldChg>
      <pc:sldChg chg="add">
        <pc:chgData name="Ankit Mittal | MAQ Software" userId="267f659b-c36c-4dcc-bb75-126cdcef1d93" providerId="ADAL" clId="{B8FE5A31-53AA-469D-A1F6-EF8AE1B98D6D}" dt="2022-01-07T18:46:31.371" v="14764"/>
        <pc:sldMkLst>
          <pc:docMk/>
          <pc:sldMk cId="4034126245" sldId="2134805800"/>
        </pc:sldMkLst>
      </pc:sldChg>
      <pc:sldChg chg="modSp add mod">
        <pc:chgData name="Ankit Mittal | MAQ Software" userId="267f659b-c36c-4dcc-bb75-126cdcef1d93" providerId="ADAL" clId="{B8FE5A31-53AA-469D-A1F6-EF8AE1B98D6D}" dt="2022-01-12T10:47:42.006" v="26266" actId="15"/>
        <pc:sldMkLst>
          <pc:docMk/>
          <pc:sldMk cId="2250327297" sldId="2134805801"/>
        </pc:sldMkLst>
        <pc:spChg chg="mod">
          <ac:chgData name="Ankit Mittal | MAQ Software" userId="267f659b-c36c-4dcc-bb75-126cdcef1d93" providerId="ADAL" clId="{B8FE5A31-53AA-469D-A1F6-EF8AE1B98D6D}" dt="2022-01-08T03:48:55.733" v="14884" actId="20577"/>
          <ac:spMkLst>
            <pc:docMk/>
            <pc:sldMk cId="2250327297" sldId="2134805801"/>
            <ac:spMk id="8" creationId="{D629F97A-3E39-4463-B94D-FADC34638A7B}"/>
          </ac:spMkLst>
        </pc:spChg>
        <pc:graphicFrameChg chg="mod modGraphic">
          <ac:chgData name="Ankit Mittal | MAQ Software" userId="267f659b-c36c-4dcc-bb75-126cdcef1d93" providerId="ADAL" clId="{B8FE5A31-53AA-469D-A1F6-EF8AE1B98D6D}" dt="2022-01-12T10:47:42.006" v="26266" actId="15"/>
          <ac:graphicFrameMkLst>
            <pc:docMk/>
            <pc:sldMk cId="2250327297" sldId="2134805801"/>
            <ac:graphicFrameMk id="3" creationId="{057F2D17-026B-4326-80A5-22FF537AA42B}"/>
          </ac:graphicFrameMkLst>
        </pc:graphicFrameChg>
      </pc:sldChg>
      <pc:sldChg chg="modSp add mod">
        <pc:chgData name="Ankit Mittal | MAQ Software" userId="267f659b-c36c-4dcc-bb75-126cdcef1d93" providerId="ADAL" clId="{B8FE5A31-53AA-469D-A1F6-EF8AE1B98D6D}" dt="2022-01-12T13:49:49.786" v="27689" actId="20577"/>
        <pc:sldMkLst>
          <pc:docMk/>
          <pc:sldMk cId="3515736750" sldId="2134805802"/>
        </pc:sldMkLst>
        <pc:graphicFrameChg chg="mod modGraphic">
          <ac:chgData name="Ankit Mittal | MAQ Software" userId="267f659b-c36c-4dcc-bb75-126cdcef1d93" providerId="ADAL" clId="{B8FE5A31-53AA-469D-A1F6-EF8AE1B98D6D}" dt="2022-01-12T13:49:49.786" v="27689" actId="20577"/>
          <ac:graphicFrameMkLst>
            <pc:docMk/>
            <pc:sldMk cId="3515736750" sldId="2134805802"/>
            <ac:graphicFrameMk id="3" creationId="{057F2D17-026B-4326-80A5-22FF537AA42B}"/>
          </ac:graphicFrameMkLst>
        </pc:graphicFrameChg>
      </pc:sldChg>
      <pc:sldChg chg="modSp add mod">
        <pc:chgData name="Ankit Mittal | MAQ Software" userId="267f659b-c36c-4dcc-bb75-126cdcef1d93" providerId="ADAL" clId="{B8FE5A31-53AA-469D-A1F6-EF8AE1B98D6D}" dt="2022-01-13T13:05:48.887" v="27691" actId="20577"/>
        <pc:sldMkLst>
          <pc:docMk/>
          <pc:sldMk cId="1332633360" sldId="2134805803"/>
        </pc:sldMkLst>
        <pc:graphicFrameChg chg="mod modGraphic">
          <ac:chgData name="Ankit Mittal | MAQ Software" userId="267f659b-c36c-4dcc-bb75-126cdcef1d93" providerId="ADAL" clId="{B8FE5A31-53AA-469D-A1F6-EF8AE1B98D6D}" dt="2022-01-13T13:05:48.887" v="27691" actId="20577"/>
          <ac:graphicFrameMkLst>
            <pc:docMk/>
            <pc:sldMk cId="1332633360" sldId="2134805803"/>
            <ac:graphicFrameMk id="3" creationId="{057F2D17-026B-4326-80A5-22FF537AA42B}"/>
          </ac:graphicFrameMkLst>
        </pc:graphicFrameChg>
      </pc:sldChg>
      <pc:sldChg chg="addSp delSp modSp add mod ord modShow">
        <pc:chgData name="Ankit Mittal | MAQ Software" userId="267f659b-c36c-4dcc-bb75-126cdcef1d93" providerId="ADAL" clId="{B8FE5A31-53AA-469D-A1F6-EF8AE1B98D6D}" dt="2022-01-12T13:46:15.088" v="27526"/>
        <pc:sldMkLst>
          <pc:docMk/>
          <pc:sldMk cId="564673878" sldId="2134805804"/>
        </pc:sldMkLst>
        <pc:spChg chg="add mod">
          <ac:chgData name="Ankit Mittal | MAQ Software" userId="267f659b-c36c-4dcc-bb75-126cdcef1d93" providerId="ADAL" clId="{B8FE5A31-53AA-469D-A1F6-EF8AE1B98D6D}" dt="2022-01-08T06:18:58.580" v="17705" actId="1036"/>
          <ac:spMkLst>
            <pc:docMk/>
            <pc:sldMk cId="564673878" sldId="2134805804"/>
            <ac:spMk id="173" creationId="{AEFD4DC8-1B86-4AAF-99A5-6A2E5896A82E}"/>
          </ac:spMkLst>
        </pc:spChg>
        <pc:spChg chg="add mod">
          <ac:chgData name="Ankit Mittal | MAQ Software" userId="267f659b-c36c-4dcc-bb75-126cdcef1d93" providerId="ADAL" clId="{B8FE5A31-53AA-469D-A1F6-EF8AE1B98D6D}" dt="2022-01-08T06:19:15.210" v="17708" actId="1076"/>
          <ac:spMkLst>
            <pc:docMk/>
            <pc:sldMk cId="564673878" sldId="2134805804"/>
            <ac:spMk id="174" creationId="{C83028BB-9F46-4FFE-8845-A69146AE5BC0}"/>
          </ac:spMkLst>
        </pc:spChg>
        <pc:spChg chg="add mod">
          <ac:chgData name="Ankit Mittal | MAQ Software" userId="267f659b-c36c-4dcc-bb75-126cdcef1d93" providerId="ADAL" clId="{B8FE5A31-53AA-469D-A1F6-EF8AE1B98D6D}" dt="2022-01-08T06:19:47.491" v="17711" actId="1036"/>
          <ac:spMkLst>
            <pc:docMk/>
            <pc:sldMk cId="564673878" sldId="2134805804"/>
            <ac:spMk id="175" creationId="{E92E36DD-AFC0-47CC-9A9C-6F3BBCF7C1D0}"/>
          </ac:spMkLst>
        </pc:spChg>
        <pc:spChg chg="add mod">
          <ac:chgData name="Ankit Mittal | MAQ Software" userId="267f659b-c36c-4dcc-bb75-126cdcef1d93" providerId="ADAL" clId="{B8FE5A31-53AA-469D-A1F6-EF8AE1B98D6D}" dt="2022-01-08T06:20:11.494" v="17718" actId="1035"/>
          <ac:spMkLst>
            <pc:docMk/>
            <pc:sldMk cId="564673878" sldId="2134805804"/>
            <ac:spMk id="176" creationId="{9353CE9D-1888-4397-B99E-453AC28998FC}"/>
          </ac:spMkLst>
        </pc:spChg>
        <pc:spChg chg="add del mod">
          <ac:chgData name="Ankit Mittal | MAQ Software" userId="267f659b-c36c-4dcc-bb75-126cdcef1d93" providerId="ADAL" clId="{B8FE5A31-53AA-469D-A1F6-EF8AE1B98D6D}" dt="2022-01-08T06:26:29.596" v="18054" actId="478"/>
          <ac:spMkLst>
            <pc:docMk/>
            <pc:sldMk cId="564673878" sldId="2134805804"/>
            <ac:spMk id="177" creationId="{7FD4DBFD-2161-434A-B7D1-08BAAF0EBF8D}"/>
          </ac:spMkLst>
        </pc:spChg>
        <pc:spChg chg="add mod">
          <ac:chgData name="Ankit Mittal | MAQ Software" userId="267f659b-c36c-4dcc-bb75-126cdcef1d93" providerId="ADAL" clId="{B8FE5A31-53AA-469D-A1F6-EF8AE1B98D6D}" dt="2022-01-08T06:20:45.151" v="17730" actId="1035"/>
          <ac:spMkLst>
            <pc:docMk/>
            <pc:sldMk cId="564673878" sldId="2134805804"/>
            <ac:spMk id="178" creationId="{4477F0D0-E515-4108-8ED3-8821EC70B1D7}"/>
          </ac:spMkLst>
        </pc:spChg>
        <pc:spChg chg="add mod">
          <ac:chgData name="Ankit Mittal | MAQ Software" userId="267f659b-c36c-4dcc-bb75-126cdcef1d93" providerId="ADAL" clId="{B8FE5A31-53AA-469D-A1F6-EF8AE1B98D6D}" dt="2022-01-08T06:21:03.613" v="17772" actId="1036"/>
          <ac:spMkLst>
            <pc:docMk/>
            <pc:sldMk cId="564673878" sldId="2134805804"/>
            <ac:spMk id="179" creationId="{1D202150-D2D5-45E3-8074-90EA26387AFC}"/>
          </ac:spMkLst>
        </pc:spChg>
        <pc:spChg chg="add mod">
          <ac:chgData name="Ankit Mittal | MAQ Software" userId="267f659b-c36c-4dcc-bb75-126cdcef1d93" providerId="ADAL" clId="{B8FE5A31-53AA-469D-A1F6-EF8AE1B98D6D}" dt="2022-01-08T06:21:59.904" v="17863" actId="1076"/>
          <ac:spMkLst>
            <pc:docMk/>
            <pc:sldMk cId="564673878" sldId="2134805804"/>
            <ac:spMk id="180" creationId="{47258443-6CFF-4AF6-B392-0D799E285661}"/>
          </ac:spMkLst>
        </pc:spChg>
        <pc:spChg chg="add mod">
          <ac:chgData name="Ankit Mittal | MAQ Software" userId="267f659b-c36c-4dcc-bb75-126cdcef1d93" providerId="ADAL" clId="{B8FE5A31-53AA-469D-A1F6-EF8AE1B98D6D}" dt="2022-01-08T06:24:15.108" v="17942" actId="20577"/>
          <ac:spMkLst>
            <pc:docMk/>
            <pc:sldMk cId="564673878" sldId="2134805804"/>
            <ac:spMk id="181" creationId="{B08EB4FF-CEB0-43BB-982B-5980E73EF880}"/>
          </ac:spMkLst>
        </pc:spChg>
        <pc:spChg chg="add mod">
          <ac:chgData name="Ankit Mittal | MAQ Software" userId="267f659b-c36c-4dcc-bb75-126cdcef1d93" providerId="ADAL" clId="{B8FE5A31-53AA-469D-A1F6-EF8AE1B98D6D}" dt="2022-01-08T06:26:38.754" v="18073" actId="1036"/>
          <ac:spMkLst>
            <pc:docMk/>
            <pc:sldMk cId="564673878" sldId="2134805804"/>
            <ac:spMk id="182" creationId="{EAFF3FE2-674C-4F04-998E-8DCA939515F7}"/>
          </ac:spMkLst>
        </pc:spChg>
        <pc:spChg chg="add mod">
          <ac:chgData name="Ankit Mittal | MAQ Software" userId="267f659b-c36c-4dcc-bb75-126cdcef1d93" providerId="ADAL" clId="{B8FE5A31-53AA-469D-A1F6-EF8AE1B98D6D}" dt="2022-01-08T06:27:15.213" v="18102" actId="1035"/>
          <ac:spMkLst>
            <pc:docMk/>
            <pc:sldMk cId="564673878" sldId="2134805804"/>
            <ac:spMk id="183" creationId="{44AD3873-C70E-4492-A799-31660EF3FDF5}"/>
          </ac:spMkLst>
        </pc:spChg>
        <pc:spChg chg="add mod">
          <ac:chgData name="Ankit Mittal | MAQ Software" userId="267f659b-c36c-4dcc-bb75-126cdcef1d93" providerId="ADAL" clId="{B8FE5A31-53AA-469D-A1F6-EF8AE1B98D6D}" dt="2022-01-08T06:30:01.469" v="18188" actId="1038"/>
          <ac:spMkLst>
            <pc:docMk/>
            <pc:sldMk cId="564673878" sldId="2134805804"/>
            <ac:spMk id="184" creationId="{4E6E609E-67BB-4576-887B-96E7E6AB3FEB}"/>
          </ac:spMkLst>
        </pc:spChg>
        <pc:spChg chg="mod topLvl">
          <ac:chgData name="Ankit Mittal | MAQ Software" userId="267f659b-c36c-4dcc-bb75-126cdcef1d93" providerId="ADAL" clId="{B8FE5A31-53AA-469D-A1F6-EF8AE1B98D6D}" dt="2022-01-08T06:43:28.738" v="18499" actId="14100"/>
          <ac:spMkLst>
            <pc:docMk/>
            <pc:sldMk cId="564673878" sldId="2134805804"/>
            <ac:spMk id="186" creationId="{1C257EA6-EF32-4FB3-87E0-C94B0FBC927F}"/>
          </ac:spMkLst>
        </pc:spChg>
        <pc:spChg chg="mod topLvl">
          <ac:chgData name="Ankit Mittal | MAQ Software" userId="267f659b-c36c-4dcc-bb75-126cdcef1d93" providerId="ADAL" clId="{B8FE5A31-53AA-469D-A1F6-EF8AE1B98D6D}" dt="2022-01-08T06:43:32.715" v="18500" actId="1076"/>
          <ac:spMkLst>
            <pc:docMk/>
            <pc:sldMk cId="564673878" sldId="2134805804"/>
            <ac:spMk id="187" creationId="{2EB4228D-74CB-4A58-9EEA-D852F3D65396}"/>
          </ac:spMkLst>
        </pc:spChg>
        <pc:spChg chg="add mod">
          <ac:chgData name="Ankit Mittal | MAQ Software" userId="267f659b-c36c-4dcc-bb75-126cdcef1d93" providerId="ADAL" clId="{B8FE5A31-53AA-469D-A1F6-EF8AE1B98D6D}" dt="2022-01-08T06:43:01.239" v="18407" actId="1037"/>
          <ac:spMkLst>
            <pc:docMk/>
            <pc:sldMk cId="564673878" sldId="2134805804"/>
            <ac:spMk id="188" creationId="{00C5C7DB-88E8-4188-8C6E-831502F36796}"/>
          </ac:spMkLst>
        </pc:spChg>
        <pc:spChg chg="add mod">
          <ac:chgData name="Ankit Mittal | MAQ Software" userId="267f659b-c36c-4dcc-bb75-126cdcef1d93" providerId="ADAL" clId="{B8FE5A31-53AA-469D-A1F6-EF8AE1B98D6D}" dt="2022-01-08T06:43:01.239" v="18407" actId="1037"/>
          <ac:spMkLst>
            <pc:docMk/>
            <pc:sldMk cId="564673878" sldId="2134805804"/>
            <ac:spMk id="189" creationId="{FE2B4917-7D9D-455A-9C5D-66D0DC0B8DB9}"/>
          </ac:spMkLst>
        </pc:spChg>
        <pc:spChg chg="add mod">
          <ac:chgData name="Ankit Mittal | MAQ Software" userId="267f659b-c36c-4dcc-bb75-126cdcef1d93" providerId="ADAL" clId="{B8FE5A31-53AA-469D-A1F6-EF8AE1B98D6D}" dt="2022-01-08T06:45:06.402" v="18506" actId="14100"/>
          <ac:spMkLst>
            <pc:docMk/>
            <pc:sldMk cId="564673878" sldId="2134805804"/>
            <ac:spMk id="190" creationId="{9DF46A5B-C492-49A1-9C51-D46A884CD275}"/>
          </ac:spMkLst>
        </pc:spChg>
        <pc:spChg chg="add mod">
          <ac:chgData name="Ankit Mittal | MAQ Software" userId="267f659b-c36c-4dcc-bb75-126cdcef1d93" providerId="ADAL" clId="{B8FE5A31-53AA-469D-A1F6-EF8AE1B98D6D}" dt="2022-01-08T06:50:09.465" v="18623" actId="1076"/>
          <ac:spMkLst>
            <pc:docMk/>
            <pc:sldMk cId="564673878" sldId="2134805804"/>
            <ac:spMk id="191" creationId="{6DB259EC-33D0-4E85-B145-7056CD90EEC8}"/>
          </ac:spMkLst>
        </pc:spChg>
        <pc:spChg chg="add mod">
          <ac:chgData name="Ankit Mittal | MAQ Software" userId="267f659b-c36c-4dcc-bb75-126cdcef1d93" providerId="ADAL" clId="{B8FE5A31-53AA-469D-A1F6-EF8AE1B98D6D}" dt="2022-01-08T06:46:14.361" v="18507" actId="14100"/>
          <ac:spMkLst>
            <pc:docMk/>
            <pc:sldMk cId="564673878" sldId="2134805804"/>
            <ac:spMk id="192" creationId="{23D53399-F4B8-4444-98F7-4FC52727669A}"/>
          </ac:spMkLst>
        </pc:spChg>
        <pc:spChg chg="add mod">
          <ac:chgData name="Ankit Mittal | MAQ Software" userId="267f659b-c36c-4dcc-bb75-126cdcef1d93" providerId="ADAL" clId="{B8FE5A31-53AA-469D-A1F6-EF8AE1B98D6D}" dt="2022-01-08T07:00:09.749" v="18956" actId="1035"/>
          <ac:spMkLst>
            <pc:docMk/>
            <pc:sldMk cId="564673878" sldId="2134805804"/>
            <ac:spMk id="193" creationId="{3C933120-83DC-47E6-AD0E-3219F448BE54}"/>
          </ac:spMkLst>
        </pc:spChg>
        <pc:spChg chg="add mod">
          <ac:chgData name="Ankit Mittal | MAQ Software" userId="267f659b-c36c-4dcc-bb75-126cdcef1d93" providerId="ADAL" clId="{B8FE5A31-53AA-469D-A1F6-EF8AE1B98D6D}" dt="2022-01-08T07:36:05.776" v="19446" actId="1036"/>
          <ac:spMkLst>
            <pc:docMk/>
            <pc:sldMk cId="564673878" sldId="2134805804"/>
            <ac:spMk id="194" creationId="{D894A2AA-FE89-498F-806F-1C2387CDC0A1}"/>
          </ac:spMkLst>
        </pc:spChg>
        <pc:spChg chg="add mod">
          <ac:chgData name="Ankit Mittal | MAQ Software" userId="267f659b-c36c-4dcc-bb75-126cdcef1d93" providerId="ADAL" clId="{B8FE5A31-53AA-469D-A1F6-EF8AE1B98D6D}" dt="2022-01-08T07:36:05.776" v="19446" actId="1036"/>
          <ac:spMkLst>
            <pc:docMk/>
            <pc:sldMk cId="564673878" sldId="2134805804"/>
            <ac:spMk id="195" creationId="{1B5DA43F-EA8C-489E-90F8-39F241877968}"/>
          </ac:spMkLst>
        </pc:spChg>
        <pc:spChg chg="add mod">
          <ac:chgData name="Ankit Mittal | MAQ Software" userId="267f659b-c36c-4dcc-bb75-126cdcef1d93" providerId="ADAL" clId="{B8FE5A31-53AA-469D-A1F6-EF8AE1B98D6D}" dt="2022-01-08T06:48:46.904" v="18557" actId="207"/>
          <ac:spMkLst>
            <pc:docMk/>
            <pc:sldMk cId="564673878" sldId="2134805804"/>
            <ac:spMk id="196" creationId="{852B4EF0-E305-4551-99C6-E92C17ACD728}"/>
          </ac:spMkLst>
        </pc:spChg>
        <pc:spChg chg="add mod">
          <ac:chgData name="Ankit Mittal | MAQ Software" userId="267f659b-c36c-4dcc-bb75-126cdcef1d93" providerId="ADAL" clId="{B8FE5A31-53AA-469D-A1F6-EF8AE1B98D6D}" dt="2022-01-08T07:00:00.540" v="18951" actId="1035"/>
          <ac:spMkLst>
            <pc:docMk/>
            <pc:sldMk cId="564673878" sldId="2134805804"/>
            <ac:spMk id="197" creationId="{2DA69F74-2A13-406C-9619-1718783FD967}"/>
          </ac:spMkLst>
        </pc:spChg>
        <pc:spChg chg="add mod">
          <ac:chgData name="Ankit Mittal | MAQ Software" userId="267f659b-c36c-4dcc-bb75-126cdcef1d93" providerId="ADAL" clId="{B8FE5A31-53AA-469D-A1F6-EF8AE1B98D6D}" dt="2022-01-08T06:49:15.593" v="18590" actId="1076"/>
          <ac:spMkLst>
            <pc:docMk/>
            <pc:sldMk cId="564673878" sldId="2134805804"/>
            <ac:spMk id="198" creationId="{48A1103C-DFAF-4AFD-9F51-029B22DCE0C8}"/>
          </ac:spMkLst>
        </pc:spChg>
        <pc:spChg chg="add mod">
          <ac:chgData name="Ankit Mittal | MAQ Software" userId="267f659b-c36c-4dcc-bb75-126cdcef1d93" providerId="ADAL" clId="{B8FE5A31-53AA-469D-A1F6-EF8AE1B98D6D}" dt="2022-01-08T06:59:57.093" v="18946" actId="1035"/>
          <ac:spMkLst>
            <pc:docMk/>
            <pc:sldMk cId="564673878" sldId="2134805804"/>
            <ac:spMk id="199" creationId="{013C0B73-E525-4B33-9B40-4E7FE1C5A960}"/>
          </ac:spMkLst>
        </pc:spChg>
        <pc:spChg chg="add mod">
          <ac:chgData name="Ankit Mittal | MAQ Software" userId="267f659b-c36c-4dcc-bb75-126cdcef1d93" providerId="ADAL" clId="{B8FE5A31-53AA-469D-A1F6-EF8AE1B98D6D}" dt="2022-01-08T07:02:25.251" v="19008" actId="14100"/>
          <ac:spMkLst>
            <pc:docMk/>
            <pc:sldMk cId="564673878" sldId="2134805804"/>
            <ac:spMk id="200" creationId="{BF401478-DF44-457C-A6F4-0A9ACCA07CED}"/>
          </ac:spMkLst>
        </pc:spChg>
        <pc:spChg chg="add mod">
          <ac:chgData name="Ankit Mittal | MAQ Software" userId="267f659b-c36c-4dcc-bb75-126cdcef1d93" providerId="ADAL" clId="{B8FE5A31-53AA-469D-A1F6-EF8AE1B98D6D}" dt="2022-01-08T07:00:12.056" v="18957" actId="1035"/>
          <ac:spMkLst>
            <pc:docMk/>
            <pc:sldMk cId="564673878" sldId="2134805804"/>
            <ac:spMk id="201" creationId="{8FC26D29-5408-4050-B21F-207A6D36AE94}"/>
          </ac:spMkLst>
        </pc:spChg>
        <pc:spChg chg="add mod">
          <ac:chgData name="Ankit Mittal | MAQ Software" userId="267f659b-c36c-4dcc-bb75-126cdcef1d93" providerId="ADAL" clId="{B8FE5A31-53AA-469D-A1F6-EF8AE1B98D6D}" dt="2022-01-08T06:54:31.252" v="18746" actId="14100"/>
          <ac:spMkLst>
            <pc:docMk/>
            <pc:sldMk cId="564673878" sldId="2134805804"/>
            <ac:spMk id="202" creationId="{49FE56D6-4E8B-4367-BC94-D2A467C8F2DA}"/>
          </ac:spMkLst>
        </pc:spChg>
        <pc:spChg chg="add mod">
          <ac:chgData name="Ankit Mittal | MAQ Software" userId="267f659b-c36c-4dcc-bb75-126cdcef1d93" providerId="ADAL" clId="{B8FE5A31-53AA-469D-A1F6-EF8AE1B98D6D}" dt="2022-01-08T07:00:41.126" v="18990" actId="1035"/>
          <ac:spMkLst>
            <pc:docMk/>
            <pc:sldMk cId="564673878" sldId="2134805804"/>
            <ac:spMk id="203" creationId="{2B149390-E7ED-493B-961B-C67E3BF50C31}"/>
          </ac:spMkLst>
        </pc:spChg>
        <pc:spChg chg="add mod">
          <ac:chgData name="Ankit Mittal | MAQ Software" userId="267f659b-c36c-4dcc-bb75-126cdcef1d93" providerId="ADAL" clId="{B8FE5A31-53AA-469D-A1F6-EF8AE1B98D6D}" dt="2022-01-08T06:56:04.726" v="18751" actId="207"/>
          <ac:spMkLst>
            <pc:docMk/>
            <pc:sldMk cId="564673878" sldId="2134805804"/>
            <ac:spMk id="204" creationId="{65C64FD2-6845-46F9-AC37-85A42E37FE72}"/>
          </ac:spMkLst>
        </pc:spChg>
        <pc:spChg chg="add mod">
          <ac:chgData name="Ankit Mittal | MAQ Software" userId="267f659b-c36c-4dcc-bb75-126cdcef1d93" providerId="ADAL" clId="{B8FE5A31-53AA-469D-A1F6-EF8AE1B98D6D}" dt="2022-01-08T06:56:34.025" v="18784" actId="20577"/>
          <ac:spMkLst>
            <pc:docMk/>
            <pc:sldMk cId="564673878" sldId="2134805804"/>
            <ac:spMk id="205" creationId="{7333BD56-C0EA-4337-82FD-4E856F3A0BB4}"/>
          </ac:spMkLst>
        </pc:spChg>
        <pc:spChg chg="add mod">
          <ac:chgData name="Ankit Mittal | MAQ Software" userId="267f659b-c36c-4dcc-bb75-126cdcef1d93" providerId="ADAL" clId="{B8FE5A31-53AA-469D-A1F6-EF8AE1B98D6D}" dt="2022-01-08T06:58:24.619" v="18874" actId="1035"/>
          <ac:spMkLst>
            <pc:docMk/>
            <pc:sldMk cId="564673878" sldId="2134805804"/>
            <ac:spMk id="206" creationId="{C7293CBC-0D47-4A3B-B994-90E741B4437C}"/>
          </ac:spMkLst>
        </pc:spChg>
        <pc:spChg chg="add mod">
          <ac:chgData name="Ankit Mittal | MAQ Software" userId="267f659b-c36c-4dcc-bb75-126cdcef1d93" providerId="ADAL" clId="{B8FE5A31-53AA-469D-A1F6-EF8AE1B98D6D}" dt="2022-01-08T07:00:30.817" v="18988" actId="1037"/>
          <ac:spMkLst>
            <pc:docMk/>
            <pc:sldMk cId="564673878" sldId="2134805804"/>
            <ac:spMk id="207" creationId="{DD792D0C-FB37-4B39-97DF-4C506C2871DD}"/>
          </ac:spMkLst>
        </pc:spChg>
        <pc:spChg chg="add mod">
          <ac:chgData name="Ankit Mittal | MAQ Software" userId="267f659b-c36c-4dcc-bb75-126cdcef1d93" providerId="ADAL" clId="{B8FE5A31-53AA-469D-A1F6-EF8AE1B98D6D}" dt="2022-01-08T06:59:51.160" v="18939" actId="14100"/>
          <ac:spMkLst>
            <pc:docMk/>
            <pc:sldMk cId="564673878" sldId="2134805804"/>
            <ac:spMk id="208" creationId="{D7F98D1D-8C9A-4F9D-B4E1-FC521CA15398}"/>
          </ac:spMkLst>
        </pc:spChg>
        <pc:spChg chg="add mod">
          <ac:chgData name="Ankit Mittal | MAQ Software" userId="267f659b-c36c-4dcc-bb75-126cdcef1d93" providerId="ADAL" clId="{B8FE5A31-53AA-469D-A1F6-EF8AE1B98D6D}" dt="2022-01-08T07:01:14.668" v="19005" actId="1035"/>
          <ac:spMkLst>
            <pc:docMk/>
            <pc:sldMk cId="564673878" sldId="2134805804"/>
            <ac:spMk id="209" creationId="{BAA3C7D4-5669-4367-818D-F028963D11B7}"/>
          </ac:spMkLst>
        </pc:spChg>
        <pc:spChg chg="add mod">
          <ac:chgData name="Ankit Mittal | MAQ Software" userId="267f659b-c36c-4dcc-bb75-126cdcef1d93" providerId="ADAL" clId="{B8FE5A31-53AA-469D-A1F6-EF8AE1B98D6D}" dt="2022-01-08T07:03:48.976" v="19047" actId="1038"/>
          <ac:spMkLst>
            <pc:docMk/>
            <pc:sldMk cId="564673878" sldId="2134805804"/>
            <ac:spMk id="210" creationId="{091040AD-24E9-4421-86DC-D661A8595132}"/>
          </ac:spMkLst>
        </pc:spChg>
        <pc:spChg chg="add mod">
          <ac:chgData name="Ankit Mittal | MAQ Software" userId="267f659b-c36c-4dcc-bb75-126cdcef1d93" providerId="ADAL" clId="{B8FE5A31-53AA-469D-A1F6-EF8AE1B98D6D}" dt="2022-01-08T07:05:09.098" v="19091" actId="1036"/>
          <ac:spMkLst>
            <pc:docMk/>
            <pc:sldMk cId="564673878" sldId="2134805804"/>
            <ac:spMk id="211" creationId="{6B004468-C2DA-40A8-BC53-AB5E2E3063B1}"/>
          </ac:spMkLst>
        </pc:spChg>
        <pc:spChg chg="add mod">
          <ac:chgData name="Ankit Mittal | MAQ Software" userId="267f659b-c36c-4dcc-bb75-126cdcef1d93" providerId="ADAL" clId="{B8FE5A31-53AA-469D-A1F6-EF8AE1B98D6D}" dt="2022-01-08T07:06:02.241" v="19107" actId="207"/>
          <ac:spMkLst>
            <pc:docMk/>
            <pc:sldMk cId="564673878" sldId="2134805804"/>
            <ac:spMk id="212" creationId="{0AB33971-2C4B-4E87-8EFF-E033E9CB656E}"/>
          </ac:spMkLst>
        </pc:spChg>
        <pc:spChg chg="add mod">
          <ac:chgData name="Ankit Mittal | MAQ Software" userId="267f659b-c36c-4dcc-bb75-126cdcef1d93" providerId="ADAL" clId="{B8FE5A31-53AA-469D-A1F6-EF8AE1B98D6D}" dt="2022-01-08T07:06:35.767" v="19180" actId="1038"/>
          <ac:spMkLst>
            <pc:docMk/>
            <pc:sldMk cId="564673878" sldId="2134805804"/>
            <ac:spMk id="213" creationId="{0F918807-9AE4-4615-B569-BABE40EE6F46}"/>
          </ac:spMkLst>
        </pc:spChg>
        <pc:spChg chg="del mod">
          <ac:chgData name="Ankit Mittal | MAQ Software" userId="267f659b-c36c-4dcc-bb75-126cdcef1d93" providerId="ADAL" clId="{B8FE5A31-53AA-469D-A1F6-EF8AE1B98D6D}" dt="2022-01-08T06:23:47.100" v="17899" actId="478"/>
          <ac:spMkLst>
            <pc:docMk/>
            <pc:sldMk cId="564673878" sldId="2134805804"/>
            <ac:spMk id="214" creationId="{8FDA3C6D-1565-453A-9F22-C7CFAD735E4D}"/>
          </ac:spMkLst>
        </pc:spChg>
        <pc:spChg chg="add mod">
          <ac:chgData name="Ankit Mittal | MAQ Software" userId="267f659b-c36c-4dcc-bb75-126cdcef1d93" providerId="ADAL" clId="{B8FE5A31-53AA-469D-A1F6-EF8AE1B98D6D}" dt="2022-01-08T07:11:10.450" v="19276" actId="1035"/>
          <ac:spMkLst>
            <pc:docMk/>
            <pc:sldMk cId="564673878" sldId="2134805804"/>
            <ac:spMk id="215" creationId="{21F7F0E5-1A1E-4100-91E0-873E3DFDBCD9}"/>
          </ac:spMkLst>
        </pc:spChg>
        <pc:spChg chg="add mod">
          <ac:chgData name="Ankit Mittal | MAQ Software" userId="267f659b-c36c-4dcc-bb75-126cdcef1d93" providerId="ADAL" clId="{B8FE5A31-53AA-469D-A1F6-EF8AE1B98D6D}" dt="2022-01-08T07:11:16.677" v="19281" actId="1035"/>
          <ac:spMkLst>
            <pc:docMk/>
            <pc:sldMk cId="564673878" sldId="2134805804"/>
            <ac:spMk id="216" creationId="{7E1CE6FE-18B0-43DD-951F-BAC973B102BB}"/>
          </ac:spMkLst>
        </pc:spChg>
        <pc:spChg chg="add mod">
          <ac:chgData name="Ankit Mittal | MAQ Software" userId="267f659b-c36c-4dcc-bb75-126cdcef1d93" providerId="ADAL" clId="{B8FE5A31-53AA-469D-A1F6-EF8AE1B98D6D}" dt="2022-01-08T07:34:54.753" v="19413" actId="14100"/>
          <ac:spMkLst>
            <pc:docMk/>
            <pc:sldMk cId="564673878" sldId="2134805804"/>
            <ac:spMk id="217" creationId="{5A40C3D5-49B8-4920-929B-7D17AEB76863}"/>
          </ac:spMkLst>
        </pc:spChg>
        <pc:spChg chg="add mod">
          <ac:chgData name="Ankit Mittal | MAQ Software" userId="267f659b-c36c-4dcc-bb75-126cdcef1d93" providerId="ADAL" clId="{B8FE5A31-53AA-469D-A1F6-EF8AE1B98D6D}" dt="2022-01-08T07:35:03.395" v="19415" actId="1036"/>
          <ac:spMkLst>
            <pc:docMk/>
            <pc:sldMk cId="564673878" sldId="2134805804"/>
            <ac:spMk id="218" creationId="{A42EB2DC-A072-4EDF-8B12-9F3FD409465C}"/>
          </ac:spMkLst>
        </pc:spChg>
        <pc:spChg chg="add mod">
          <ac:chgData name="Ankit Mittal | MAQ Software" userId="267f659b-c36c-4dcc-bb75-126cdcef1d93" providerId="ADAL" clId="{B8FE5A31-53AA-469D-A1F6-EF8AE1B98D6D}" dt="2022-01-08T07:34:03.467" v="19327" actId="14100"/>
          <ac:spMkLst>
            <pc:docMk/>
            <pc:sldMk cId="564673878" sldId="2134805804"/>
            <ac:spMk id="219" creationId="{3F8CFB66-F4B4-46A9-BCAF-B2A065F93BA1}"/>
          </ac:spMkLst>
        </pc:spChg>
        <pc:spChg chg="add mod">
          <ac:chgData name="Ankit Mittal | MAQ Software" userId="267f659b-c36c-4dcc-bb75-126cdcef1d93" providerId="ADAL" clId="{B8FE5A31-53AA-469D-A1F6-EF8AE1B98D6D}" dt="2022-01-08T07:34:18.253" v="19356" actId="122"/>
          <ac:spMkLst>
            <pc:docMk/>
            <pc:sldMk cId="564673878" sldId="2134805804"/>
            <ac:spMk id="220" creationId="{913F99A2-08DB-4C92-8DB9-E81008F1E957}"/>
          </ac:spMkLst>
        </pc:spChg>
        <pc:spChg chg="add mod">
          <ac:chgData name="Ankit Mittal | MAQ Software" userId="267f659b-c36c-4dcc-bb75-126cdcef1d93" providerId="ADAL" clId="{B8FE5A31-53AA-469D-A1F6-EF8AE1B98D6D}" dt="2022-01-08T07:34:34.355" v="19412" actId="1037"/>
          <ac:spMkLst>
            <pc:docMk/>
            <pc:sldMk cId="564673878" sldId="2134805804"/>
            <ac:spMk id="221" creationId="{01ADEBAC-8EF4-419D-8885-B0E6C81288AB}"/>
          </ac:spMkLst>
        </pc:spChg>
        <pc:spChg chg="add mod">
          <ac:chgData name="Ankit Mittal | MAQ Software" userId="267f659b-c36c-4dcc-bb75-126cdcef1d93" providerId="ADAL" clId="{B8FE5A31-53AA-469D-A1F6-EF8AE1B98D6D}" dt="2022-01-08T07:34:34.355" v="19412" actId="1037"/>
          <ac:spMkLst>
            <pc:docMk/>
            <pc:sldMk cId="564673878" sldId="2134805804"/>
            <ac:spMk id="222" creationId="{5353CECE-5FAC-4B6B-873A-8F804DDF9511}"/>
          </ac:spMkLst>
        </pc:spChg>
        <pc:spChg chg="add mod">
          <ac:chgData name="Ankit Mittal | MAQ Software" userId="267f659b-c36c-4dcc-bb75-126cdcef1d93" providerId="ADAL" clId="{B8FE5A31-53AA-469D-A1F6-EF8AE1B98D6D}" dt="2022-01-08T07:35:29.305" v="19418" actId="14100"/>
          <ac:spMkLst>
            <pc:docMk/>
            <pc:sldMk cId="564673878" sldId="2134805804"/>
            <ac:spMk id="223" creationId="{C8DD8599-FB4A-4BAC-8DB7-D1DC7808AA0B}"/>
          </ac:spMkLst>
        </pc:spChg>
        <pc:spChg chg="add mod">
          <ac:chgData name="Ankit Mittal | MAQ Software" userId="267f659b-c36c-4dcc-bb75-126cdcef1d93" providerId="ADAL" clId="{B8FE5A31-53AA-469D-A1F6-EF8AE1B98D6D}" dt="2022-01-08T07:35:47.321" v="19445" actId="1076"/>
          <ac:spMkLst>
            <pc:docMk/>
            <pc:sldMk cId="564673878" sldId="2134805804"/>
            <ac:spMk id="224" creationId="{7417B292-2CBA-459A-9FF7-318D80B31083}"/>
          </ac:spMkLst>
        </pc:spChg>
        <pc:spChg chg="mod topLvl">
          <ac:chgData name="Ankit Mittal | MAQ Software" userId="267f659b-c36c-4dcc-bb75-126cdcef1d93" providerId="ADAL" clId="{B8FE5A31-53AA-469D-A1F6-EF8AE1B98D6D}" dt="2022-01-08T04:46:22.618" v="16869" actId="1038"/>
          <ac:spMkLst>
            <pc:docMk/>
            <pc:sldMk cId="564673878" sldId="2134805804"/>
            <ac:spMk id="330" creationId="{AEBCABE4-B2A9-4709-AFCC-90EED434F28B}"/>
          </ac:spMkLst>
        </pc:spChg>
        <pc:spChg chg="mod topLvl">
          <ac:chgData name="Ankit Mittal | MAQ Software" userId="267f659b-c36c-4dcc-bb75-126cdcef1d93" providerId="ADAL" clId="{B8FE5A31-53AA-469D-A1F6-EF8AE1B98D6D}" dt="2022-01-08T04:46:11.930" v="16858" actId="1037"/>
          <ac:spMkLst>
            <pc:docMk/>
            <pc:sldMk cId="564673878" sldId="2134805804"/>
            <ac:spMk id="331" creationId="{DC7802C8-A7C2-412A-9FDA-E50D9E1D0459}"/>
          </ac:spMkLst>
        </pc:spChg>
        <pc:spChg chg="mod topLvl">
          <ac:chgData name="Ankit Mittal | MAQ Software" userId="267f659b-c36c-4dcc-bb75-126cdcef1d93" providerId="ADAL" clId="{B8FE5A31-53AA-469D-A1F6-EF8AE1B98D6D}" dt="2022-01-08T04:46:02.127" v="16849" actId="1036"/>
          <ac:spMkLst>
            <pc:docMk/>
            <pc:sldMk cId="564673878" sldId="2134805804"/>
            <ac:spMk id="332" creationId="{2A91DDC4-6A40-4962-8C5F-CA2707E90A33}"/>
          </ac:spMkLst>
        </pc:spChg>
        <pc:spChg chg="mod topLvl">
          <ac:chgData name="Ankit Mittal | MAQ Software" userId="267f659b-c36c-4dcc-bb75-126cdcef1d93" providerId="ADAL" clId="{B8FE5A31-53AA-469D-A1F6-EF8AE1B98D6D}" dt="2022-01-08T04:46:50.672" v="16879" actId="1038"/>
          <ac:spMkLst>
            <pc:docMk/>
            <pc:sldMk cId="564673878" sldId="2134805804"/>
            <ac:spMk id="333" creationId="{E044F98D-3C64-4F81-915A-A55D1F163FE0}"/>
          </ac:spMkLst>
        </pc:spChg>
        <pc:spChg chg="mod topLvl">
          <ac:chgData name="Ankit Mittal | MAQ Software" userId="267f659b-c36c-4dcc-bb75-126cdcef1d93" providerId="ADAL" clId="{B8FE5A31-53AA-469D-A1F6-EF8AE1B98D6D}" dt="2022-01-08T04:46:59.424" v="16886" actId="1038"/>
          <ac:spMkLst>
            <pc:docMk/>
            <pc:sldMk cId="564673878" sldId="2134805804"/>
            <ac:spMk id="334" creationId="{263F6F5D-FA05-430B-A5F9-57D7D6D3080A}"/>
          </ac:spMkLst>
        </pc:spChg>
        <pc:spChg chg="mod topLvl">
          <ac:chgData name="Ankit Mittal | MAQ Software" userId="267f659b-c36c-4dcc-bb75-126cdcef1d93" providerId="ADAL" clId="{B8FE5A31-53AA-469D-A1F6-EF8AE1B98D6D}" dt="2022-01-08T04:46:59.424" v="16886" actId="1038"/>
          <ac:spMkLst>
            <pc:docMk/>
            <pc:sldMk cId="564673878" sldId="2134805804"/>
            <ac:spMk id="335" creationId="{79C81133-0A7A-4D3B-A79A-CE9EBE67A673}"/>
          </ac:spMkLst>
        </pc:spChg>
        <pc:spChg chg="mod topLvl">
          <ac:chgData name="Ankit Mittal | MAQ Software" userId="267f659b-c36c-4dcc-bb75-126cdcef1d93" providerId="ADAL" clId="{B8FE5A31-53AA-469D-A1F6-EF8AE1B98D6D}" dt="2022-01-08T04:46:59.424" v="16886" actId="1038"/>
          <ac:spMkLst>
            <pc:docMk/>
            <pc:sldMk cId="564673878" sldId="2134805804"/>
            <ac:spMk id="336" creationId="{3C9B4997-78A2-4DF1-9EAB-E76490ED0AD4}"/>
          </ac:spMkLst>
        </pc:spChg>
        <pc:spChg chg="mod topLvl">
          <ac:chgData name="Ankit Mittal | MAQ Software" userId="267f659b-c36c-4dcc-bb75-126cdcef1d93" providerId="ADAL" clId="{B8FE5A31-53AA-469D-A1F6-EF8AE1B98D6D}" dt="2022-01-08T04:46:59.424" v="16886" actId="1038"/>
          <ac:spMkLst>
            <pc:docMk/>
            <pc:sldMk cId="564673878" sldId="2134805804"/>
            <ac:spMk id="337" creationId="{3C9E4CAC-412F-46CF-8E1D-73B3E14CDF99}"/>
          </ac:spMkLst>
        </pc:spChg>
        <pc:spChg chg="mod topLvl">
          <ac:chgData name="Ankit Mittal | MAQ Software" userId="267f659b-c36c-4dcc-bb75-126cdcef1d93" providerId="ADAL" clId="{B8FE5A31-53AA-469D-A1F6-EF8AE1B98D6D}" dt="2022-01-08T04:47:24.510" v="16899" actId="1037"/>
          <ac:spMkLst>
            <pc:docMk/>
            <pc:sldMk cId="564673878" sldId="2134805804"/>
            <ac:spMk id="338" creationId="{A2A23C29-0187-4F8A-8BC8-B256DC6A9072}"/>
          </ac:spMkLst>
        </pc:spChg>
        <pc:spChg chg="mod topLvl">
          <ac:chgData name="Ankit Mittal | MAQ Software" userId="267f659b-c36c-4dcc-bb75-126cdcef1d93" providerId="ADAL" clId="{B8FE5A31-53AA-469D-A1F6-EF8AE1B98D6D}" dt="2022-01-08T04:47:18.993" v="16892" actId="1038"/>
          <ac:spMkLst>
            <pc:docMk/>
            <pc:sldMk cId="564673878" sldId="2134805804"/>
            <ac:spMk id="339" creationId="{467BBB4B-4211-4876-8EDA-D24FCFB4915D}"/>
          </ac:spMkLst>
        </pc:spChg>
        <pc:spChg chg="mod topLvl">
          <ac:chgData name="Ankit Mittal | MAQ Software" userId="267f659b-c36c-4dcc-bb75-126cdcef1d93" providerId="ADAL" clId="{B8FE5A31-53AA-469D-A1F6-EF8AE1B98D6D}" dt="2022-01-08T04:47:18.993" v="16892" actId="1038"/>
          <ac:spMkLst>
            <pc:docMk/>
            <pc:sldMk cId="564673878" sldId="2134805804"/>
            <ac:spMk id="340" creationId="{7B92030C-0AEB-4EF3-A50F-FF93A2EA7977}"/>
          </ac:spMkLst>
        </pc:spChg>
        <pc:spChg chg="del mod">
          <ac:chgData name="Ankit Mittal | MAQ Software" userId="267f659b-c36c-4dcc-bb75-126cdcef1d93" providerId="ADAL" clId="{B8FE5A31-53AA-469D-A1F6-EF8AE1B98D6D}" dt="2022-01-08T06:19:04.545" v="17707" actId="478"/>
          <ac:spMkLst>
            <pc:docMk/>
            <pc:sldMk cId="564673878" sldId="2134805804"/>
            <ac:spMk id="341" creationId="{F826B70C-CE46-4F05-AE8F-C8B7A8D1B465}"/>
          </ac:spMkLst>
        </pc:spChg>
        <pc:spChg chg="mod">
          <ac:chgData name="Ankit Mittal | MAQ Software" userId="267f659b-c36c-4dcc-bb75-126cdcef1d93" providerId="ADAL" clId="{B8FE5A31-53AA-469D-A1F6-EF8AE1B98D6D}" dt="2022-01-08T04:46:59.424" v="16886" actId="1038"/>
          <ac:spMkLst>
            <pc:docMk/>
            <pc:sldMk cId="564673878" sldId="2134805804"/>
            <ac:spMk id="342" creationId="{1C948980-DF22-46B1-9C2C-79A5BF3B8ADE}"/>
          </ac:spMkLst>
        </pc:spChg>
        <pc:spChg chg="mod">
          <ac:chgData name="Ankit Mittal | MAQ Software" userId="267f659b-c36c-4dcc-bb75-126cdcef1d93" providerId="ADAL" clId="{B8FE5A31-53AA-469D-A1F6-EF8AE1B98D6D}" dt="2022-01-08T04:47:18.993" v="16892" actId="1038"/>
          <ac:spMkLst>
            <pc:docMk/>
            <pc:sldMk cId="564673878" sldId="2134805804"/>
            <ac:spMk id="343" creationId="{2316D613-4482-4D2E-A3CC-3CC1FEC94C32}"/>
          </ac:spMkLst>
        </pc:spChg>
        <pc:spChg chg="del">
          <ac:chgData name="Ankit Mittal | MAQ Software" userId="267f659b-c36c-4dcc-bb75-126cdcef1d93" providerId="ADAL" clId="{B8FE5A31-53AA-469D-A1F6-EF8AE1B98D6D}" dt="2022-01-08T04:16:26.546" v="16518" actId="478"/>
          <ac:spMkLst>
            <pc:docMk/>
            <pc:sldMk cId="564673878" sldId="2134805804"/>
            <ac:spMk id="344" creationId="{A6BFAB54-6A34-4809-AEBA-DB4B4F5453C3}"/>
          </ac:spMkLst>
        </pc:spChg>
        <pc:spChg chg="del">
          <ac:chgData name="Ankit Mittal | MAQ Software" userId="267f659b-c36c-4dcc-bb75-126cdcef1d93" providerId="ADAL" clId="{B8FE5A31-53AA-469D-A1F6-EF8AE1B98D6D}" dt="2022-01-08T04:16:26.546" v="16518" actId="478"/>
          <ac:spMkLst>
            <pc:docMk/>
            <pc:sldMk cId="564673878" sldId="2134805804"/>
            <ac:spMk id="345" creationId="{A9D2F96E-762E-4BC7-9124-7294703CB139}"/>
          </ac:spMkLst>
        </pc:spChg>
        <pc:spChg chg="mod">
          <ac:chgData name="Ankit Mittal | MAQ Software" userId="267f659b-c36c-4dcc-bb75-126cdcef1d93" providerId="ADAL" clId="{B8FE5A31-53AA-469D-A1F6-EF8AE1B98D6D}" dt="2022-01-08T06:25:47.003" v="18019" actId="1076"/>
          <ac:spMkLst>
            <pc:docMk/>
            <pc:sldMk cId="564673878" sldId="2134805804"/>
            <ac:spMk id="355" creationId="{BC365807-909A-4C91-9E97-A7E5DE8B6E6E}"/>
          </ac:spMkLst>
        </pc:spChg>
        <pc:spChg chg="del mod">
          <ac:chgData name="Ankit Mittal | MAQ Software" userId="267f659b-c36c-4dcc-bb75-126cdcef1d93" providerId="ADAL" clId="{B8FE5A31-53AA-469D-A1F6-EF8AE1B98D6D}" dt="2022-01-08T06:18:36.949" v="17694" actId="478"/>
          <ac:spMkLst>
            <pc:docMk/>
            <pc:sldMk cId="564673878" sldId="2134805804"/>
            <ac:spMk id="356" creationId="{230DED8B-9DD8-4872-93D4-A12D6A23842D}"/>
          </ac:spMkLst>
        </pc:spChg>
        <pc:spChg chg="mod">
          <ac:chgData name="Ankit Mittal | MAQ Software" userId="267f659b-c36c-4dcc-bb75-126cdcef1d93" providerId="ADAL" clId="{B8FE5A31-53AA-469D-A1F6-EF8AE1B98D6D}" dt="2022-01-08T04:46:59.424" v="16886" actId="1038"/>
          <ac:spMkLst>
            <pc:docMk/>
            <pc:sldMk cId="564673878" sldId="2134805804"/>
            <ac:spMk id="357" creationId="{80D50526-2C64-4795-93FA-325E4F708CBB}"/>
          </ac:spMkLst>
        </pc:spChg>
        <pc:spChg chg="mod">
          <ac:chgData name="Ankit Mittal | MAQ Software" userId="267f659b-c36c-4dcc-bb75-126cdcef1d93" providerId="ADAL" clId="{B8FE5A31-53AA-469D-A1F6-EF8AE1B98D6D}" dt="2022-01-08T04:46:59.424" v="16886" actId="1038"/>
          <ac:spMkLst>
            <pc:docMk/>
            <pc:sldMk cId="564673878" sldId="2134805804"/>
            <ac:spMk id="358" creationId="{F68E65C3-9AF9-4306-8DDA-E3E9AE9CE4B2}"/>
          </ac:spMkLst>
        </pc:spChg>
        <pc:spChg chg="mod">
          <ac:chgData name="Ankit Mittal | MAQ Software" userId="267f659b-c36c-4dcc-bb75-126cdcef1d93" providerId="ADAL" clId="{B8FE5A31-53AA-469D-A1F6-EF8AE1B98D6D}" dt="2022-01-08T04:47:18.993" v="16892" actId="1038"/>
          <ac:spMkLst>
            <pc:docMk/>
            <pc:sldMk cId="564673878" sldId="2134805804"/>
            <ac:spMk id="359" creationId="{0AD1CC03-AF85-4863-9E8F-1A8330F7399B}"/>
          </ac:spMkLst>
        </pc:spChg>
        <pc:spChg chg="mod">
          <ac:chgData name="Ankit Mittal | MAQ Software" userId="267f659b-c36c-4dcc-bb75-126cdcef1d93" providerId="ADAL" clId="{B8FE5A31-53AA-469D-A1F6-EF8AE1B98D6D}" dt="2022-01-08T04:47:18.993" v="16892" actId="1038"/>
          <ac:spMkLst>
            <pc:docMk/>
            <pc:sldMk cId="564673878" sldId="2134805804"/>
            <ac:spMk id="360" creationId="{AB1A3E9D-516B-4E7F-81AE-3317F1693637}"/>
          </ac:spMkLst>
        </pc:spChg>
        <pc:spChg chg="mod">
          <ac:chgData name="Ankit Mittal | MAQ Software" userId="267f659b-c36c-4dcc-bb75-126cdcef1d93" providerId="ADAL" clId="{B8FE5A31-53AA-469D-A1F6-EF8AE1B98D6D}" dt="2022-01-08T04:48:12.237" v="16923" actId="1038"/>
          <ac:spMkLst>
            <pc:docMk/>
            <pc:sldMk cId="564673878" sldId="2134805804"/>
            <ac:spMk id="362" creationId="{6F447349-3728-4A89-8CC5-F87A21A8BED2}"/>
          </ac:spMkLst>
        </pc:spChg>
        <pc:spChg chg="del mod">
          <ac:chgData name="Ankit Mittal | MAQ Software" userId="267f659b-c36c-4dcc-bb75-126cdcef1d93" providerId="ADAL" clId="{B8FE5A31-53AA-469D-A1F6-EF8AE1B98D6D}" dt="2022-01-08T06:20:32.494" v="17722" actId="478"/>
          <ac:spMkLst>
            <pc:docMk/>
            <pc:sldMk cId="564673878" sldId="2134805804"/>
            <ac:spMk id="367" creationId="{B97618A5-FCCF-4668-9843-3EDABD654C1D}"/>
          </ac:spMkLst>
        </pc:spChg>
        <pc:spChg chg="del mod">
          <ac:chgData name="Ankit Mittal | MAQ Software" userId="267f659b-c36c-4dcc-bb75-126cdcef1d93" providerId="ADAL" clId="{B8FE5A31-53AA-469D-A1F6-EF8AE1B98D6D}" dt="2022-01-08T06:20:00.895" v="17712" actId="478"/>
          <ac:spMkLst>
            <pc:docMk/>
            <pc:sldMk cId="564673878" sldId="2134805804"/>
            <ac:spMk id="368" creationId="{43E76F7C-9D6C-459F-A15B-BF082D93FE22}"/>
          </ac:spMkLst>
        </pc:spChg>
        <pc:spChg chg="add del mod">
          <ac:chgData name="Ankit Mittal | MAQ Software" userId="267f659b-c36c-4dcc-bb75-126cdcef1d93" providerId="ADAL" clId="{B8FE5A31-53AA-469D-A1F6-EF8AE1B98D6D}" dt="2022-01-08T06:27:01.700" v="18099" actId="478"/>
          <ac:spMkLst>
            <pc:docMk/>
            <pc:sldMk cId="564673878" sldId="2134805804"/>
            <ac:spMk id="369" creationId="{39851F39-C360-4345-AFD0-24FCD902492D}"/>
          </ac:spMkLst>
        </pc:spChg>
        <pc:spChg chg="mod">
          <ac:chgData name="Ankit Mittal | MAQ Software" userId="267f659b-c36c-4dcc-bb75-126cdcef1d93" providerId="ADAL" clId="{B8FE5A31-53AA-469D-A1F6-EF8AE1B98D6D}" dt="2022-01-08T04:49:11.510" v="16936" actId="1037"/>
          <ac:spMkLst>
            <pc:docMk/>
            <pc:sldMk cId="564673878" sldId="2134805804"/>
            <ac:spMk id="370" creationId="{5955A351-ED54-4608-9C64-4DD8EB6293B4}"/>
          </ac:spMkLst>
        </pc:spChg>
        <pc:spChg chg="del mod">
          <ac:chgData name="Ankit Mittal | MAQ Software" userId="267f659b-c36c-4dcc-bb75-126cdcef1d93" providerId="ADAL" clId="{B8FE5A31-53AA-469D-A1F6-EF8AE1B98D6D}" dt="2022-01-08T06:22:27.802" v="17865" actId="478"/>
          <ac:spMkLst>
            <pc:docMk/>
            <pc:sldMk cId="564673878" sldId="2134805804"/>
            <ac:spMk id="372" creationId="{954576EB-2E9C-4EB2-9058-9721CA315BB6}"/>
          </ac:spMkLst>
        </pc:spChg>
        <pc:spChg chg="del mod">
          <ac:chgData name="Ankit Mittal | MAQ Software" userId="267f659b-c36c-4dcc-bb75-126cdcef1d93" providerId="ADAL" clId="{B8FE5A31-53AA-469D-A1F6-EF8AE1B98D6D}" dt="2022-01-08T06:21:39.672" v="17837" actId="478"/>
          <ac:spMkLst>
            <pc:docMk/>
            <pc:sldMk cId="564673878" sldId="2134805804"/>
            <ac:spMk id="377" creationId="{4727706D-5043-4B0D-AB54-A63CB565F2DD}"/>
          </ac:spMkLst>
        </pc:spChg>
        <pc:spChg chg="del mod">
          <ac:chgData name="Ankit Mittal | MAQ Software" userId="267f659b-c36c-4dcc-bb75-126cdcef1d93" providerId="ADAL" clId="{B8FE5A31-53AA-469D-A1F6-EF8AE1B98D6D}" dt="2022-01-08T06:29:53.797" v="18185" actId="478"/>
          <ac:spMkLst>
            <pc:docMk/>
            <pc:sldMk cId="564673878" sldId="2134805804"/>
            <ac:spMk id="378" creationId="{D87AA0FA-2C78-4E28-993E-B79B0F15E04F}"/>
          </ac:spMkLst>
        </pc:spChg>
        <pc:spChg chg="mod">
          <ac:chgData name="Ankit Mittal | MAQ Software" userId="267f659b-c36c-4dcc-bb75-126cdcef1d93" providerId="ADAL" clId="{B8FE5A31-53AA-469D-A1F6-EF8AE1B98D6D}" dt="2022-01-08T04:49:54.923" v="16965" actId="1038"/>
          <ac:spMkLst>
            <pc:docMk/>
            <pc:sldMk cId="564673878" sldId="2134805804"/>
            <ac:spMk id="379" creationId="{683F1FCA-E953-42F2-922E-20C16161381E}"/>
          </ac:spMkLst>
        </pc:spChg>
        <pc:spChg chg="mod">
          <ac:chgData name="Ankit Mittal | MAQ Software" userId="267f659b-c36c-4dcc-bb75-126cdcef1d93" providerId="ADAL" clId="{B8FE5A31-53AA-469D-A1F6-EF8AE1B98D6D}" dt="2022-01-08T04:50:18.808" v="16981" actId="1038"/>
          <ac:spMkLst>
            <pc:docMk/>
            <pc:sldMk cId="564673878" sldId="2134805804"/>
            <ac:spMk id="380" creationId="{F332F7E2-41C2-426D-8D93-EEF06E62F95D}"/>
          </ac:spMkLst>
        </pc:spChg>
        <pc:spChg chg="del">
          <ac:chgData name="Ankit Mittal | MAQ Software" userId="267f659b-c36c-4dcc-bb75-126cdcef1d93" providerId="ADAL" clId="{B8FE5A31-53AA-469D-A1F6-EF8AE1B98D6D}" dt="2022-01-08T04:16:26.546" v="16518" actId="478"/>
          <ac:spMkLst>
            <pc:docMk/>
            <pc:sldMk cId="564673878" sldId="2134805804"/>
            <ac:spMk id="381" creationId="{DDBE7479-4E4E-4E6C-9389-E09BE4C2DB05}"/>
          </ac:spMkLst>
        </pc:spChg>
        <pc:spChg chg="mod">
          <ac:chgData name="Ankit Mittal | MAQ Software" userId="267f659b-c36c-4dcc-bb75-126cdcef1d93" providerId="ADAL" clId="{B8FE5A31-53AA-469D-A1F6-EF8AE1B98D6D}" dt="2022-01-08T04:47:45.285" v="16911" actId="1037"/>
          <ac:spMkLst>
            <pc:docMk/>
            <pc:sldMk cId="564673878" sldId="2134805804"/>
            <ac:spMk id="382" creationId="{52B733FD-A4DB-497D-A54A-B343F13104C2}"/>
          </ac:spMkLst>
        </pc:spChg>
        <pc:spChg chg="mod">
          <ac:chgData name="Ankit Mittal | MAQ Software" userId="267f659b-c36c-4dcc-bb75-126cdcef1d93" providerId="ADAL" clId="{B8FE5A31-53AA-469D-A1F6-EF8AE1B98D6D}" dt="2022-01-08T04:50:54.728" v="16992" actId="1035"/>
          <ac:spMkLst>
            <pc:docMk/>
            <pc:sldMk cId="564673878" sldId="2134805804"/>
            <ac:spMk id="383" creationId="{4789BAA3-3317-4147-83C5-DF50BEB6041B}"/>
          </ac:spMkLst>
        </pc:spChg>
        <pc:spChg chg="mod">
          <ac:chgData name="Ankit Mittal | MAQ Software" userId="267f659b-c36c-4dcc-bb75-126cdcef1d93" providerId="ADAL" clId="{B8FE5A31-53AA-469D-A1F6-EF8AE1B98D6D}" dt="2022-01-08T04:51:00.272" v="16994" actId="1036"/>
          <ac:spMkLst>
            <pc:docMk/>
            <pc:sldMk cId="564673878" sldId="2134805804"/>
            <ac:spMk id="384" creationId="{48A304C3-D3D7-493C-9ECF-D9BE79BD9FF7}"/>
          </ac:spMkLst>
        </pc:spChg>
        <pc:spChg chg="mod">
          <ac:chgData name="Ankit Mittal | MAQ Software" userId="267f659b-c36c-4dcc-bb75-126cdcef1d93" providerId="ADAL" clId="{B8FE5A31-53AA-469D-A1F6-EF8AE1B98D6D}" dt="2022-01-08T04:51:02.370" v="16995" actId="1036"/>
          <ac:spMkLst>
            <pc:docMk/>
            <pc:sldMk cId="564673878" sldId="2134805804"/>
            <ac:spMk id="385" creationId="{7385DB1D-A7C0-4673-8305-4CCBA57F5ADB}"/>
          </ac:spMkLst>
        </pc:spChg>
        <pc:spChg chg="mod">
          <ac:chgData name="Ankit Mittal | MAQ Software" userId="267f659b-c36c-4dcc-bb75-126cdcef1d93" providerId="ADAL" clId="{B8FE5A31-53AA-469D-A1F6-EF8AE1B98D6D}" dt="2022-01-08T04:51:05.702" v="16997" actId="1036"/>
          <ac:spMkLst>
            <pc:docMk/>
            <pc:sldMk cId="564673878" sldId="2134805804"/>
            <ac:spMk id="386" creationId="{864283A7-EB44-471E-8C1D-3321CC886089}"/>
          </ac:spMkLst>
        </pc:spChg>
        <pc:spChg chg="mod">
          <ac:chgData name="Ankit Mittal | MAQ Software" userId="267f659b-c36c-4dcc-bb75-126cdcef1d93" providerId="ADAL" clId="{B8FE5A31-53AA-469D-A1F6-EF8AE1B98D6D}" dt="2022-01-08T04:51:09.016" v="16999" actId="1036"/>
          <ac:spMkLst>
            <pc:docMk/>
            <pc:sldMk cId="564673878" sldId="2134805804"/>
            <ac:spMk id="387" creationId="{71A137CD-D61F-4D30-BA33-1DC1F1287EAC}"/>
          </ac:spMkLst>
        </pc:spChg>
        <pc:spChg chg="mod">
          <ac:chgData name="Ankit Mittal | MAQ Software" userId="267f659b-c36c-4dcc-bb75-126cdcef1d93" providerId="ADAL" clId="{B8FE5A31-53AA-469D-A1F6-EF8AE1B98D6D}" dt="2022-01-08T04:51:12.640" v="17000" actId="1036"/>
          <ac:spMkLst>
            <pc:docMk/>
            <pc:sldMk cId="564673878" sldId="2134805804"/>
            <ac:spMk id="388" creationId="{E91642FF-B5D1-4B0E-81B6-B301ABFC4536}"/>
          </ac:spMkLst>
        </pc:spChg>
        <pc:spChg chg="mod">
          <ac:chgData name="Ankit Mittal | MAQ Software" userId="267f659b-c36c-4dcc-bb75-126cdcef1d93" providerId="ADAL" clId="{B8FE5A31-53AA-469D-A1F6-EF8AE1B98D6D}" dt="2022-01-08T04:51:16.569" v="17001" actId="1036"/>
          <ac:spMkLst>
            <pc:docMk/>
            <pc:sldMk cId="564673878" sldId="2134805804"/>
            <ac:spMk id="389" creationId="{23B40617-CE24-4CED-B4CC-2FEADAD3C02F}"/>
          </ac:spMkLst>
        </pc:spChg>
        <pc:spChg chg="del">
          <ac:chgData name="Ankit Mittal | MAQ Software" userId="267f659b-c36c-4dcc-bb75-126cdcef1d93" providerId="ADAL" clId="{B8FE5A31-53AA-469D-A1F6-EF8AE1B98D6D}" dt="2022-01-08T04:16:26.546" v="16518" actId="478"/>
          <ac:spMkLst>
            <pc:docMk/>
            <pc:sldMk cId="564673878" sldId="2134805804"/>
            <ac:spMk id="390" creationId="{E643AE87-DF6E-4FD5-90FE-E4AA64A90200}"/>
          </ac:spMkLst>
        </pc:spChg>
        <pc:spChg chg="mod">
          <ac:chgData name="Ankit Mittal | MAQ Software" userId="267f659b-c36c-4dcc-bb75-126cdcef1d93" providerId="ADAL" clId="{B8FE5A31-53AA-469D-A1F6-EF8AE1B98D6D}" dt="2022-01-08T04:47:18.993" v="16892" actId="1038"/>
          <ac:spMkLst>
            <pc:docMk/>
            <pc:sldMk cId="564673878" sldId="2134805804"/>
            <ac:spMk id="397" creationId="{7E4A5CBE-AF16-45BC-AA79-E13CF985BB2A}"/>
          </ac:spMkLst>
        </pc:spChg>
        <pc:spChg chg="mod">
          <ac:chgData name="Ankit Mittal | MAQ Software" userId="267f659b-c36c-4dcc-bb75-126cdcef1d93" providerId="ADAL" clId="{B8FE5A31-53AA-469D-A1F6-EF8AE1B98D6D}" dt="2022-01-08T04:50:58.004" v="16993" actId="1036"/>
          <ac:spMkLst>
            <pc:docMk/>
            <pc:sldMk cId="564673878" sldId="2134805804"/>
            <ac:spMk id="398" creationId="{2E6B6D75-A9EF-47E2-BADA-F4950E9FAF17}"/>
          </ac:spMkLst>
        </pc:spChg>
        <pc:spChg chg="del">
          <ac:chgData name="Ankit Mittal | MAQ Software" userId="267f659b-c36c-4dcc-bb75-126cdcef1d93" providerId="ADAL" clId="{B8FE5A31-53AA-469D-A1F6-EF8AE1B98D6D}" dt="2022-01-08T04:42:38.529" v="16718" actId="478"/>
          <ac:spMkLst>
            <pc:docMk/>
            <pc:sldMk cId="564673878" sldId="2134805804"/>
            <ac:spMk id="403" creationId="{ED8E8753-FC1D-4F43-9A55-4532E3D1AC3F}"/>
          </ac:spMkLst>
        </pc:spChg>
        <pc:spChg chg="del mod">
          <ac:chgData name="Ankit Mittal | MAQ Software" userId="267f659b-c36c-4dcc-bb75-126cdcef1d93" providerId="ADAL" clId="{B8FE5A31-53AA-469D-A1F6-EF8AE1B98D6D}" dt="2022-01-08T06:22:41.398" v="17867" actId="478"/>
          <ac:spMkLst>
            <pc:docMk/>
            <pc:sldMk cId="564673878" sldId="2134805804"/>
            <ac:spMk id="406" creationId="{EAE45D77-D32B-450F-8F19-E48E6C1E55A5}"/>
          </ac:spMkLst>
        </pc:spChg>
        <pc:spChg chg="mod">
          <ac:chgData name="Ankit Mittal | MAQ Software" userId="267f659b-c36c-4dcc-bb75-126cdcef1d93" providerId="ADAL" clId="{B8FE5A31-53AA-469D-A1F6-EF8AE1B98D6D}" dt="2022-01-08T06:22:53.940" v="17870" actId="1076"/>
          <ac:spMkLst>
            <pc:docMk/>
            <pc:sldMk cId="564673878" sldId="2134805804"/>
            <ac:spMk id="407" creationId="{0D722489-B604-4025-9E88-1C2B4FBC161C}"/>
          </ac:spMkLst>
        </pc:spChg>
        <pc:spChg chg="del mod">
          <ac:chgData name="Ankit Mittal | MAQ Software" userId="267f659b-c36c-4dcc-bb75-126cdcef1d93" providerId="ADAL" clId="{B8FE5A31-53AA-469D-A1F6-EF8AE1B98D6D}" dt="2022-01-08T04:42:43.537" v="16720" actId="478"/>
          <ac:spMkLst>
            <pc:docMk/>
            <pc:sldMk cId="564673878" sldId="2134805804"/>
            <ac:spMk id="408" creationId="{C1E74F36-F58B-41DD-B84B-CD6BCEE24A6F}"/>
          </ac:spMkLst>
        </pc:spChg>
        <pc:spChg chg="del mod">
          <ac:chgData name="Ankit Mittal | MAQ Software" userId="267f659b-c36c-4dcc-bb75-126cdcef1d93" providerId="ADAL" clId="{B8FE5A31-53AA-469D-A1F6-EF8AE1B98D6D}" dt="2022-01-08T04:51:33.431" v="17005" actId="478"/>
          <ac:spMkLst>
            <pc:docMk/>
            <pc:sldMk cId="564673878" sldId="2134805804"/>
            <ac:spMk id="409" creationId="{6604ECF9-48F5-4D4E-B6DC-795A76D53A99}"/>
          </ac:spMkLst>
        </pc:spChg>
        <pc:spChg chg="mod topLvl">
          <ac:chgData name="Ankit Mittal | MAQ Software" userId="267f659b-c36c-4dcc-bb75-126cdcef1d93" providerId="ADAL" clId="{B8FE5A31-53AA-469D-A1F6-EF8AE1B98D6D}" dt="2022-01-08T06:24:26.476" v="17985" actId="1037"/>
          <ac:spMkLst>
            <pc:docMk/>
            <pc:sldMk cId="564673878" sldId="2134805804"/>
            <ac:spMk id="412" creationId="{31522A02-9BCB-481A-A19C-7DCCA700568D}"/>
          </ac:spMkLst>
        </pc:spChg>
        <pc:spChg chg="mod topLvl">
          <ac:chgData name="Ankit Mittal | MAQ Software" userId="267f659b-c36c-4dcc-bb75-126cdcef1d93" providerId="ADAL" clId="{B8FE5A31-53AA-469D-A1F6-EF8AE1B98D6D}" dt="2022-01-08T06:42:06.719" v="18360" actId="12"/>
          <ac:spMkLst>
            <pc:docMk/>
            <pc:sldMk cId="564673878" sldId="2134805804"/>
            <ac:spMk id="413" creationId="{984AF53B-1100-42A0-8649-F9CA0F15EDD7}"/>
          </ac:spMkLst>
        </pc:spChg>
        <pc:spChg chg="mod">
          <ac:chgData name="Ankit Mittal | MAQ Software" userId="267f659b-c36c-4dcc-bb75-126cdcef1d93" providerId="ADAL" clId="{B8FE5A31-53AA-469D-A1F6-EF8AE1B98D6D}" dt="2022-01-08T06:23:35.580" v="17897" actId="165"/>
          <ac:spMkLst>
            <pc:docMk/>
            <pc:sldMk cId="564673878" sldId="2134805804"/>
            <ac:spMk id="414" creationId="{0C3B0FD8-4CEF-48E2-9425-BB87940BE7D8}"/>
          </ac:spMkLst>
        </pc:spChg>
        <pc:spChg chg="mod">
          <ac:chgData name="Ankit Mittal | MAQ Software" userId="267f659b-c36c-4dcc-bb75-126cdcef1d93" providerId="ADAL" clId="{B8FE5A31-53AA-469D-A1F6-EF8AE1B98D6D}" dt="2022-01-08T06:23:35.580" v="17897" actId="165"/>
          <ac:spMkLst>
            <pc:docMk/>
            <pc:sldMk cId="564673878" sldId="2134805804"/>
            <ac:spMk id="415" creationId="{029A3CD2-AAA9-4A01-A719-2AF3FA76C290}"/>
          </ac:spMkLst>
        </pc:spChg>
        <pc:spChg chg="mod topLvl">
          <ac:chgData name="Ankit Mittal | MAQ Software" userId="267f659b-c36c-4dcc-bb75-126cdcef1d93" providerId="ADAL" clId="{B8FE5A31-53AA-469D-A1F6-EF8AE1B98D6D}" dt="2022-01-08T06:25:38.494" v="18018" actId="1076"/>
          <ac:spMkLst>
            <pc:docMk/>
            <pc:sldMk cId="564673878" sldId="2134805804"/>
            <ac:spMk id="419" creationId="{2704AC57-14BC-4977-BD89-D5B6FB4EB682}"/>
          </ac:spMkLst>
        </pc:spChg>
        <pc:spChg chg="mod topLvl">
          <ac:chgData name="Ankit Mittal | MAQ Software" userId="267f659b-c36c-4dcc-bb75-126cdcef1d93" providerId="ADAL" clId="{B8FE5A31-53AA-469D-A1F6-EF8AE1B98D6D}" dt="2022-01-08T06:25:33.266" v="18017" actId="1076"/>
          <ac:spMkLst>
            <pc:docMk/>
            <pc:sldMk cId="564673878" sldId="2134805804"/>
            <ac:spMk id="420" creationId="{30EA950C-34A2-46A5-830C-00D2B9FB2422}"/>
          </ac:spMkLst>
        </pc:spChg>
        <pc:spChg chg="mod">
          <ac:chgData name="Ankit Mittal | MAQ Software" userId="267f659b-c36c-4dcc-bb75-126cdcef1d93" providerId="ADAL" clId="{B8FE5A31-53AA-469D-A1F6-EF8AE1B98D6D}" dt="2022-01-08T06:24:57.824" v="17990" actId="165"/>
          <ac:spMkLst>
            <pc:docMk/>
            <pc:sldMk cId="564673878" sldId="2134805804"/>
            <ac:spMk id="421" creationId="{3C27CAD1-4286-46CA-876A-5C3AEC4F2F8F}"/>
          </ac:spMkLst>
        </pc:spChg>
        <pc:spChg chg="mod">
          <ac:chgData name="Ankit Mittal | MAQ Software" userId="267f659b-c36c-4dcc-bb75-126cdcef1d93" providerId="ADAL" clId="{B8FE5A31-53AA-469D-A1F6-EF8AE1B98D6D}" dt="2022-01-08T06:24:57.824" v="17990" actId="165"/>
          <ac:spMkLst>
            <pc:docMk/>
            <pc:sldMk cId="564673878" sldId="2134805804"/>
            <ac:spMk id="422" creationId="{8618C0BF-F122-49EC-9E59-04E9737AECA3}"/>
          </ac:spMkLst>
        </pc:spChg>
        <pc:spChg chg="mod">
          <ac:chgData name="Ankit Mittal | MAQ Software" userId="267f659b-c36c-4dcc-bb75-126cdcef1d93" providerId="ADAL" clId="{B8FE5A31-53AA-469D-A1F6-EF8AE1B98D6D}" dt="2022-01-08T06:41:51.956" v="18342" actId="20577"/>
          <ac:spMkLst>
            <pc:docMk/>
            <pc:sldMk cId="564673878" sldId="2134805804"/>
            <ac:spMk id="424" creationId="{F3C8B98C-8FFC-4DCB-B738-0FBB0217756F}"/>
          </ac:spMkLst>
        </pc:spChg>
        <pc:spChg chg="mod topLvl">
          <ac:chgData name="Ankit Mittal | MAQ Software" userId="267f659b-c36c-4dcc-bb75-126cdcef1d93" providerId="ADAL" clId="{B8FE5A31-53AA-469D-A1F6-EF8AE1B98D6D}" dt="2022-01-08T06:27:34.788" v="18105" actId="1076"/>
          <ac:spMkLst>
            <pc:docMk/>
            <pc:sldMk cId="564673878" sldId="2134805804"/>
            <ac:spMk id="438" creationId="{4290D101-9B43-419E-A16F-A71A6C1948D1}"/>
          </ac:spMkLst>
        </pc:spChg>
        <pc:spChg chg="mod topLvl">
          <ac:chgData name="Ankit Mittal | MAQ Software" userId="267f659b-c36c-4dcc-bb75-126cdcef1d93" providerId="ADAL" clId="{B8FE5A31-53AA-469D-A1F6-EF8AE1B98D6D}" dt="2022-01-08T06:27:46.027" v="18119" actId="20577"/>
          <ac:spMkLst>
            <pc:docMk/>
            <pc:sldMk cId="564673878" sldId="2134805804"/>
            <ac:spMk id="439" creationId="{FEBCCB64-9044-4E9D-A95B-8CC842FBCB5A}"/>
          </ac:spMkLst>
        </pc:spChg>
        <pc:spChg chg="mod">
          <ac:chgData name="Ankit Mittal | MAQ Software" userId="267f659b-c36c-4dcc-bb75-126cdcef1d93" providerId="ADAL" clId="{B8FE5A31-53AA-469D-A1F6-EF8AE1B98D6D}" dt="2022-01-08T06:27:24.088" v="18103" actId="165"/>
          <ac:spMkLst>
            <pc:docMk/>
            <pc:sldMk cId="564673878" sldId="2134805804"/>
            <ac:spMk id="440" creationId="{315E2804-DCAC-42D4-9EB2-CD87951B3479}"/>
          </ac:spMkLst>
        </pc:spChg>
        <pc:spChg chg="mod">
          <ac:chgData name="Ankit Mittal | MAQ Software" userId="267f659b-c36c-4dcc-bb75-126cdcef1d93" providerId="ADAL" clId="{B8FE5A31-53AA-469D-A1F6-EF8AE1B98D6D}" dt="2022-01-08T06:27:24.088" v="18103" actId="165"/>
          <ac:spMkLst>
            <pc:docMk/>
            <pc:sldMk cId="564673878" sldId="2134805804"/>
            <ac:spMk id="441" creationId="{3F67300D-61BD-469D-834F-F4EC8934EF88}"/>
          </ac:spMkLst>
        </pc:spChg>
        <pc:spChg chg="mod">
          <ac:chgData name="Ankit Mittal | MAQ Software" userId="267f659b-c36c-4dcc-bb75-126cdcef1d93" providerId="ADAL" clId="{B8FE5A31-53AA-469D-A1F6-EF8AE1B98D6D}" dt="2022-01-08T04:51:24.973" v="17004" actId="1035"/>
          <ac:spMkLst>
            <pc:docMk/>
            <pc:sldMk cId="564673878" sldId="2134805804"/>
            <ac:spMk id="447" creationId="{4696471D-E75C-48BD-8574-5A2763859060}"/>
          </ac:spMkLst>
        </pc:spChg>
        <pc:spChg chg="mod">
          <ac:chgData name="Ankit Mittal | MAQ Software" userId="267f659b-c36c-4dcc-bb75-126cdcef1d93" providerId="ADAL" clId="{B8FE5A31-53AA-469D-A1F6-EF8AE1B98D6D}" dt="2022-01-08T06:29:20.120" v="18176" actId="1076"/>
          <ac:spMkLst>
            <pc:docMk/>
            <pc:sldMk cId="564673878" sldId="2134805804"/>
            <ac:spMk id="455" creationId="{3A7CD046-8138-43DE-906D-F1DEF3D4C912}"/>
          </ac:spMkLst>
        </pc:spChg>
        <pc:spChg chg="mod topLvl">
          <ac:chgData name="Ankit Mittal | MAQ Software" userId="267f659b-c36c-4dcc-bb75-126cdcef1d93" providerId="ADAL" clId="{B8FE5A31-53AA-469D-A1F6-EF8AE1B98D6D}" dt="2022-01-08T06:28:56.074" v="18152" actId="1076"/>
          <ac:spMkLst>
            <pc:docMk/>
            <pc:sldMk cId="564673878" sldId="2134805804"/>
            <ac:spMk id="458" creationId="{6870447A-FCA9-4C54-BE9C-5B421B6FBE3C}"/>
          </ac:spMkLst>
        </pc:spChg>
        <pc:spChg chg="mod topLvl">
          <ac:chgData name="Ankit Mittal | MAQ Software" userId="267f659b-c36c-4dcc-bb75-126cdcef1d93" providerId="ADAL" clId="{B8FE5A31-53AA-469D-A1F6-EF8AE1B98D6D}" dt="2022-01-08T06:29:36.399" v="18182" actId="20577"/>
          <ac:spMkLst>
            <pc:docMk/>
            <pc:sldMk cId="564673878" sldId="2134805804"/>
            <ac:spMk id="459" creationId="{21F2F03F-063E-4242-8E96-C0BC310992CD}"/>
          </ac:spMkLst>
        </pc:spChg>
        <pc:spChg chg="mod">
          <ac:chgData name="Ankit Mittal | MAQ Software" userId="267f659b-c36c-4dcc-bb75-126cdcef1d93" providerId="ADAL" clId="{B8FE5A31-53AA-469D-A1F6-EF8AE1B98D6D}" dt="2022-01-08T06:28:49.201" v="18151" actId="165"/>
          <ac:spMkLst>
            <pc:docMk/>
            <pc:sldMk cId="564673878" sldId="2134805804"/>
            <ac:spMk id="460" creationId="{DB55A321-0B3A-43C1-A8A3-78BFC5AA7C2F}"/>
          </ac:spMkLst>
        </pc:spChg>
        <pc:spChg chg="mod">
          <ac:chgData name="Ankit Mittal | MAQ Software" userId="267f659b-c36c-4dcc-bb75-126cdcef1d93" providerId="ADAL" clId="{B8FE5A31-53AA-469D-A1F6-EF8AE1B98D6D}" dt="2022-01-08T06:28:49.201" v="18151" actId="165"/>
          <ac:spMkLst>
            <pc:docMk/>
            <pc:sldMk cId="564673878" sldId="2134805804"/>
            <ac:spMk id="461" creationId="{AE538248-F36E-40C3-8AEA-9BBC45FC4E7B}"/>
          </ac:spMkLst>
        </pc:spChg>
        <pc:spChg chg="del">
          <ac:chgData name="Ankit Mittal | MAQ Software" userId="267f659b-c36c-4dcc-bb75-126cdcef1d93" providerId="ADAL" clId="{B8FE5A31-53AA-469D-A1F6-EF8AE1B98D6D}" dt="2022-01-08T04:16:26.546" v="16518" actId="478"/>
          <ac:spMkLst>
            <pc:docMk/>
            <pc:sldMk cId="564673878" sldId="2134805804"/>
            <ac:spMk id="473" creationId="{162AAD06-69D3-4381-AF1E-D2B0316FCB8C}"/>
          </ac:spMkLst>
        </pc:spChg>
        <pc:spChg chg="del">
          <ac:chgData name="Ankit Mittal | MAQ Software" userId="267f659b-c36c-4dcc-bb75-126cdcef1d93" providerId="ADAL" clId="{B8FE5A31-53AA-469D-A1F6-EF8AE1B98D6D}" dt="2022-01-08T04:16:26.546" v="16518" actId="478"/>
          <ac:spMkLst>
            <pc:docMk/>
            <pc:sldMk cId="564673878" sldId="2134805804"/>
            <ac:spMk id="474" creationId="{903ACDD4-2D1E-475A-B742-C211F8AE4C5D}"/>
          </ac:spMkLst>
        </pc:spChg>
        <pc:grpChg chg="add del mod">
          <ac:chgData name="Ankit Mittal | MAQ Software" userId="267f659b-c36c-4dcc-bb75-126cdcef1d93" providerId="ADAL" clId="{B8FE5A31-53AA-469D-A1F6-EF8AE1B98D6D}" dt="2022-01-08T06:34:15.394" v="18191" actId="165"/>
          <ac:grpSpMkLst>
            <pc:docMk/>
            <pc:sldMk cId="564673878" sldId="2134805804"/>
            <ac:grpSpMk id="185" creationId="{BCA7D257-8F78-478C-AD44-ADB324567BE5}"/>
          </ac:grpSpMkLst>
        </pc:grpChg>
        <pc:grpChg chg="del">
          <ac:chgData name="Ankit Mittal | MAQ Software" userId="267f659b-c36c-4dcc-bb75-126cdcef1d93" providerId="ADAL" clId="{B8FE5A31-53AA-469D-A1F6-EF8AE1B98D6D}" dt="2022-01-08T04:43:48.539" v="16730" actId="165"/>
          <ac:grpSpMkLst>
            <pc:docMk/>
            <pc:sldMk cId="564673878" sldId="2134805804"/>
            <ac:grpSpMk id="329" creationId="{5B5A9939-4917-4F67-A7D4-A5030AC3C5A0}"/>
          </ac:grpSpMkLst>
        </pc:grpChg>
        <pc:grpChg chg="mod">
          <ac:chgData name="Ankit Mittal | MAQ Software" userId="267f659b-c36c-4dcc-bb75-126cdcef1d93" providerId="ADAL" clId="{B8FE5A31-53AA-469D-A1F6-EF8AE1B98D6D}" dt="2022-01-08T06:23:20.326" v="17895" actId="1038"/>
          <ac:grpSpMkLst>
            <pc:docMk/>
            <pc:sldMk cId="564673878" sldId="2134805804"/>
            <ac:grpSpMk id="350" creationId="{6B0AD35A-31F4-4898-8AE7-EFA4B7F73726}"/>
          </ac:grpSpMkLst>
        </pc:grpChg>
        <pc:grpChg chg="del">
          <ac:chgData name="Ankit Mittal | MAQ Software" userId="267f659b-c36c-4dcc-bb75-126cdcef1d93" providerId="ADAL" clId="{B8FE5A31-53AA-469D-A1F6-EF8AE1B98D6D}" dt="2022-01-08T04:16:26.546" v="16518" actId="478"/>
          <ac:grpSpMkLst>
            <pc:docMk/>
            <pc:sldMk cId="564673878" sldId="2134805804"/>
            <ac:grpSpMk id="391" creationId="{19856695-D1DC-42CF-85E9-4DE60DE71A65}"/>
          </ac:grpSpMkLst>
        </pc:grpChg>
        <pc:grpChg chg="del">
          <ac:chgData name="Ankit Mittal | MAQ Software" userId="267f659b-c36c-4dcc-bb75-126cdcef1d93" providerId="ADAL" clId="{B8FE5A31-53AA-469D-A1F6-EF8AE1B98D6D}" dt="2022-01-08T06:23:35.580" v="17897" actId="165"/>
          <ac:grpSpMkLst>
            <pc:docMk/>
            <pc:sldMk cId="564673878" sldId="2134805804"/>
            <ac:grpSpMk id="410" creationId="{27E5C2BC-AD42-42F1-B151-9825A11EBBFB}"/>
          </ac:grpSpMkLst>
        </pc:grpChg>
        <pc:grpChg chg="mod topLvl">
          <ac:chgData name="Ankit Mittal | MAQ Software" userId="267f659b-c36c-4dcc-bb75-126cdcef1d93" providerId="ADAL" clId="{B8FE5A31-53AA-469D-A1F6-EF8AE1B98D6D}" dt="2022-01-08T06:24:26.476" v="17985" actId="1037"/>
          <ac:grpSpMkLst>
            <pc:docMk/>
            <pc:sldMk cId="564673878" sldId="2134805804"/>
            <ac:grpSpMk id="411" creationId="{9D871434-ECEF-4EAD-81A2-75EA3C2A515C}"/>
          </ac:grpSpMkLst>
        </pc:grpChg>
        <pc:grpChg chg="del">
          <ac:chgData name="Ankit Mittal | MAQ Software" userId="267f659b-c36c-4dcc-bb75-126cdcef1d93" providerId="ADAL" clId="{B8FE5A31-53AA-469D-A1F6-EF8AE1B98D6D}" dt="2022-01-08T06:24:57.824" v="17990" actId="165"/>
          <ac:grpSpMkLst>
            <pc:docMk/>
            <pc:sldMk cId="564673878" sldId="2134805804"/>
            <ac:grpSpMk id="417" creationId="{37C3D68A-A790-4E78-A167-E0B3FC3992C2}"/>
          </ac:grpSpMkLst>
        </pc:grpChg>
        <pc:grpChg chg="mod topLvl">
          <ac:chgData name="Ankit Mittal | MAQ Software" userId="267f659b-c36c-4dcc-bb75-126cdcef1d93" providerId="ADAL" clId="{B8FE5A31-53AA-469D-A1F6-EF8AE1B98D6D}" dt="2022-01-08T06:25:10.687" v="18014" actId="1038"/>
          <ac:grpSpMkLst>
            <pc:docMk/>
            <pc:sldMk cId="564673878" sldId="2134805804"/>
            <ac:grpSpMk id="418" creationId="{C594D518-214F-4225-B9C1-C5501F56F17C}"/>
          </ac:grpSpMkLst>
        </pc:grpChg>
        <pc:grpChg chg="mod">
          <ac:chgData name="Ankit Mittal | MAQ Software" userId="267f659b-c36c-4dcc-bb75-126cdcef1d93" providerId="ADAL" clId="{B8FE5A31-53AA-469D-A1F6-EF8AE1B98D6D}" dt="2022-01-08T06:25:10.687" v="18014" actId="1038"/>
          <ac:grpSpMkLst>
            <pc:docMk/>
            <pc:sldMk cId="564673878" sldId="2134805804"/>
            <ac:grpSpMk id="425" creationId="{08611DAA-2767-4495-A1A9-84365950864C}"/>
          </ac:grpSpMkLst>
        </pc:grpChg>
        <pc:grpChg chg="del mod">
          <ac:chgData name="Ankit Mittal | MAQ Software" userId="267f659b-c36c-4dcc-bb75-126cdcef1d93" providerId="ADAL" clId="{B8FE5A31-53AA-469D-A1F6-EF8AE1B98D6D}" dt="2022-01-08T06:27:24.088" v="18103" actId="165"/>
          <ac:grpSpMkLst>
            <pc:docMk/>
            <pc:sldMk cId="564673878" sldId="2134805804"/>
            <ac:grpSpMk id="436" creationId="{94E6B3A6-911C-476B-895D-C806E9B05551}"/>
          </ac:grpSpMkLst>
        </pc:grpChg>
        <pc:grpChg chg="mod topLvl">
          <ac:chgData name="Ankit Mittal | MAQ Software" userId="267f659b-c36c-4dcc-bb75-126cdcef1d93" providerId="ADAL" clId="{B8FE5A31-53AA-469D-A1F6-EF8AE1B98D6D}" dt="2022-01-08T06:27:24.088" v="18103" actId="165"/>
          <ac:grpSpMkLst>
            <pc:docMk/>
            <pc:sldMk cId="564673878" sldId="2134805804"/>
            <ac:grpSpMk id="437" creationId="{A3325DF5-266C-4E01-A158-E8D6C8603C7C}"/>
          </ac:grpSpMkLst>
        </pc:grpChg>
        <pc:grpChg chg="del">
          <ac:chgData name="Ankit Mittal | MAQ Software" userId="267f659b-c36c-4dcc-bb75-126cdcef1d93" providerId="ADAL" clId="{B8FE5A31-53AA-469D-A1F6-EF8AE1B98D6D}" dt="2022-01-08T04:16:26.546" v="16518" actId="478"/>
          <ac:grpSpMkLst>
            <pc:docMk/>
            <pc:sldMk cId="564673878" sldId="2134805804"/>
            <ac:grpSpMk id="448" creationId="{BF4CCCFE-D64A-4F01-A378-95825CFFADE9}"/>
          </ac:grpSpMkLst>
        </pc:grpChg>
        <pc:grpChg chg="mod">
          <ac:chgData name="Ankit Mittal | MAQ Software" userId="267f659b-c36c-4dcc-bb75-126cdcef1d93" providerId="ADAL" clId="{B8FE5A31-53AA-469D-A1F6-EF8AE1B98D6D}" dt="2022-01-08T06:29:30.290" v="18178" actId="1038"/>
          <ac:grpSpMkLst>
            <pc:docMk/>
            <pc:sldMk cId="564673878" sldId="2134805804"/>
            <ac:grpSpMk id="451" creationId="{2AF6CEAD-BDA5-46C7-B942-E7B02F089D59}"/>
          </ac:grpSpMkLst>
        </pc:grpChg>
        <pc:grpChg chg="del mod">
          <ac:chgData name="Ankit Mittal | MAQ Software" userId="267f659b-c36c-4dcc-bb75-126cdcef1d93" providerId="ADAL" clId="{B8FE5A31-53AA-469D-A1F6-EF8AE1B98D6D}" dt="2022-01-08T06:28:49.201" v="18151" actId="165"/>
          <ac:grpSpMkLst>
            <pc:docMk/>
            <pc:sldMk cId="564673878" sldId="2134805804"/>
            <ac:grpSpMk id="456" creationId="{7937C65F-73A9-47A9-BB1D-620C12E5A3D8}"/>
          </ac:grpSpMkLst>
        </pc:grpChg>
        <pc:grpChg chg="mod topLvl">
          <ac:chgData name="Ankit Mittal | MAQ Software" userId="267f659b-c36c-4dcc-bb75-126cdcef1d93" providerId="ADAL" clId="{B8FE5A31-53AA-469D-A1F6-EF8AE1B98D6D}" dt="2022-01-08T06:28:49.201" v="18151" actId="165"/>
          <ac:grpSpMkLst>
            <pc:docMk/>
            <pc:sldMk cId="564673878" sldId="2134805804"/>
            <ac:grpSpMk id="457" creationId="{6B1D436D-9108-4C42-A76F-387D7CAD397E}"/>
          </ac:grpSpMkLst>
        </pc:grpChg>
        <pc:grpChg chg="del">
          <ac:chgData name="Ankit Mittal | MAQ Software" userId="267f659b-c36c-4dcc-bb75-126cdcef1d93" providerId="ADAL" clId="{B8FE5A31-53AA-469D-A1F6-EF8AE1B98D6D}" dt="2022-01-08T04:16:26.546" v="16518" actId="478"/>
          <ac:grpSpMkLst>
            <pc:docMk/>
            <pc:sldMk cId="564673878" sldId="2134805804"/>
            <ac:grpSpMk id="467" creationId="{9ED85C77-06F7-4A59-AF2E-155E93465663}"/>
          </ac:grpSpMkLst>
        </pc:grpChg>
        <pc:grpChg chg="del">
          <ac:chgData name="Ankit Mittal | MAQ Software" userId="267f659b-c36c-4dcc-bb75-126cdcef1d93" providerId="ADAL" clId="{B8FE5A31-53AA-469D-A1F6-EF8AE1B98D6D}" dt="2022-01-08T04:16:26.546" v="16518" actId="478"/>
          <ac:grpSpMkLst>
            <pc:docMk/>
            <pc:sldMk cId="564673878" sldId="2134805804"/>
            <ac:grpSpMk id="470" creationId="{81D717CD-E3C4-4C6C-BBAF-AFA0A664AFFF}"/>
          </ac:grpSpMkLst>
        </pc:grpChg>
        <pc:grpChg chg="del">
          <ac:chgData name="Ankit Mittal | MAQ Software" userId="267f659b-c36c-4dcc-bb75-126cdcef1d93" providerId="ADAL" clId="{B8FE5A31-53AA-469D-A1F6-EF8AE1B98D6D}" dt="2022-01-08T04:16:26.546" v="16518" actId="478"/>
          <ac:grpSpMkLst>
            <pc:docMk/>
            <pc:sldMk cId="564673878" sldId="2134805804"/>
            <ac:grpSpMk id="475" creationId="{F538CEE4-22A6-40AF-B3FA-20E04624A8C9}"/>
          </ac:grpSpMkLst>
        </pc:grpChg>
        <pc:picChg chg="mod">
          <ac:chgData name="Ankit Mittal | MAQ Software" userId="267f659b-c36c-4dcc-bb75-126cdcef1d93" providerId="ADAL" clId="{B8FE5A31-53AA-469D-A1F6-EF8AE1B98D6D}" dt="2022-01-08T06:23:20.326" v="17895" actId="1038"/>
          <ac:picMkLst>
            <pc:docMk/>
            <pc:sldMk cId="564673878" sldId="2134805804"/>
            <ac:picMk id="354" creationId="{AD2C2795-B6A7-4C0C-AC88-033747719985}"/>
          </ac:picMkLst>
        </pc:picChg>
        <pc:picChg chg="mod">
          <ac:chgData name="Ankit Mittal | MAQ Software" userId="267f659b-c36c-4dcc-bb75-126cdcef1d93" providerId="ADAL" clId="{B8FE5A31-53AA-469D-A1F6-EF8AE1B98D6D}" dt="2022-01-08T06:26:15.058" v="18051" actId="1038"/>
          <ac:picMkLst>
            <pc:docMk/>
            <pc:sldMk cId="564673878" sldId="2134805804"/>
            <ac:picMk id="443" creationId="{F0F4046B-E6AD-46D1-B700-3F015D7E1EAE}"/>
          </ac:picMkLst>
        </pc:picChg>
        <pc:picChg chg="mod">
          <ac:chgData name="Ankit Mittal | MAQ Software" userId="267f659b-c36c-4dcc-bb75-126cdcef1d93" providerId="ADAL" clId="{B8FE5A31-53AA-469D-A1F6-EF8AE1B98D6D}" dt="2022-01-08T06:24:26.476" v="17985" actId="1037"/>
          <ac:picMkLst>
            <pc:docMk/>
            <pc:sldMk cId="564673878" sldId="2134805804"/>
            <ac:picMk id="463" creationId="{5516A606-DBA0-4EBA-A4EA-CB328957EEDB}"/>
          </ac:picMkLst>
        </pc:picChg>
        <pc:picChg chg="mod">
          <ac:chgData name="Ankit Mittal | MAQ Software" userId="267f659b-c36c-4dcc-bb75-126cdcef1d93" providerId="ADAL" clId="{B8FE5A31-53AA-469D-A1F6-EF8AE1B98D6D}" dt="2022-01-08T06:28:40.339" v="18150" actId="1076"/>
          <ac:picMkLst>
            <pc:docMk/>
            <pc:sldMk cId="564673878" sldId="2134805804"/>
            <ac:picMk id="464" creationId="{CEC02294-AF7B-49FA-813F-BFA0D8526030}"/>
          </ac:picMkLst>
        </pc:picChg>
        <pc:cxnChg chg="add mod">
          <ac:chgData name="Ankit Mittal | MAQ Software" userId="267f659b-c36c-4dcc-bb75-126cdcef1d93" providerId="ADAL" clId="{B8FE5A31-53AA-469D-A1F6-EF8AE1B98D6D}" dt="2022-01-08T04:55:59.579" v="17657" actId="1036"/>
          <ac:cxnSpMkLst>
            <pc:docMk/>
            <pc:sldMk cId="564673878" sldId="2134805804"/>
            <ac:cxnSpMk id="151" creationId="{D3CF717E-B7C3-4765-A7E4-078BE33269A9}"/>
          </ac:cxnSpMkLst>
        </pc:cxnChg>
        <pc:cxnChg chg="add mod">
          <ac:chgData name="Ankit Mittal | MAQ Software" userId="267f659b-c36c-4dcc-bb75-126cdcef1d93" providerId="ADAL" clId="{B8FE5A31-53AA-469D-A1F6-EF8AE1B98D6D}" dt="2022-01-08T04:55:59.579" v="17657" actId="1036"/>
          <ac:cxnSpMkLst>
            <pc:docMk/>
            <pc:sldMk cId="564673878" sldId="2134805804"/>
            <ac:cxnSpMk id="152" creationId="{D1F346F7-FD27-4AA2-9F61-1D0F8EE62C71}"/>
          </ac:cxnSpMkLst>
        </pc:cxnChg>
        <pc:cxnChg chg="add mod">
          <ac:chgData name="Ankit Mittal | MAQ Software" userId="267f659b-c36c-4dcc-bb75-126cdcef1d93" providerId="ADAL" clId="{B8FE5A31-53AA-469D-A1F6-EF8AE1B98D6D}" dt="2022-01-08T04:52:55.739" v="17071" actId="1038"/>
          <ac:cxnSpMkLst>
            <pc:docMk/>
            <pc:sldMk cId="564673878" sldId="2134805804"/>
            <ac:cxnSpMk id="153" creationId="{48947B0A-E1B9-4C1E-93EB-712F63E33441}"/>
          </ac:cxnSpMkLst>
        </pc:cxnChg>
        <pc:cxnChg chg="add mod">
          <ac:chgData name="Ankit Mittal | MAQ Software" userId="267f659b-c36c-4dcc-bb75-126cdcef1d93" providerId="ADAL" clId="{B8FE5A31-53AA-469D-A1F6-EF8AE1B98D6D}" dt="2022-01-08T04:53:05.304" v="17107" actId="1035"/>
          <ac:cxnSpMkLst>
            <pc:docMk/>
            <pc:sldMk cId="564673878" sldId="2134805804"/>
            <ac:cxnSpMk id="154" creationId="{DAE64E0F-4A3E-40BA-8029-B3CA1A2CCAA0}"/>
          </ac:cxnSpMkLst>
        </pc:cxnChg>
        <pc:cxnChg chg="add mod">
          <ac:chgData name="Ankit Mittal | MAQ Software" userId="267f659b-c36c-4dcc-bb75-126cdcef1d93" providerId="ADAL" clId="{B8FE5A31-53AA-469D-A1F6-EF8AE1B98D6D}" dt="2022-01-08T04:53:16.450" v="17141" actId="1038"/>
          <ac:cxnSpMkLst>
            <pc:docMk/>
            <pc:sldMk cId="564673878" sldId="2134805804"/>
            <ac:cxnSpMk id="155" creationId="{DA1A7182-844D-4E91-8693-2CB18B30D977}"/>
          </ac:cxnSpMkLst>
        </pc:cxnChg>
        <pc:cxnChg chg="add mod">
          <ac:chgData name="Ankit Mittal | MAQ Software" userId="267f659b-c36c-4dcc-bb75-126cdcef1d93" providerId="ADAL" clId="{B8FE5A31-53AA-469D-A1F6-EF8AE1B98D6D}" dt="2022-01-08T04:53:26.597" v="17174" actId="1035"/>
          <ac:cxnSpMkLst>
            <pc:docMk/>
            <pc:sldMk cId="564673878" sldId="2134805804"/>
            <ac:cxnSpMk id="156" creationId="{662D279C-3A4E-468C-9C1E-9FFCEBD5BCCC}"/>
          </ac:cxnSpMkLst>
        </pc:cxnChg>
        <pc:cxnChg chg="add mod">
          <ac:chgData name="Ankit Mittal | MAQ Software" userId="267f659b-c36c-4dcc-bb75-126cdcef1d93" providerId="ADAL" clId="{B8FE5A31-53AA-469D-A1F6-EF8AE1B98D6D}" dt="2022-01-08T04:53:34.019" v="17200" actId="1035"/>
          <ac:cxnSpMkLst>
            <pc:docMk/>
            <pc:sldMk cId="564673878" sldId="2134805804"/>
            <ac:cxnSpMk id="157" creationId="{A1509BD4-AA93-4679-A348-B350D67852C0}"/>
          </ac:cxnSpMkLst>
        </pc:cxnChg>
        <pc:cxnChg chg="add mod">
          <ac:chgData name="Ankit Mittal | MAQ Software" userId="267f659b-c36c-4dcc-bb75-126cdcef1d93" providerId="ADAL" clId="{B8FE5A31-53AA-469D-A1F6-EF8AE1B98D6D}" dt="2022-01-08T04:53:45.256" v="17230" actId="1035"/>
          <ac:cxnSpMkLst>
            <pc:docMk/>
            <pc:sldMk cId="564673878" sldId="2134805804"/>
            <ac:cxnSpMk id="158" creationId="{9C1361D9-5716-43C9-A270-CFBF65BE90BD}"/>
          </ac:cxnSpMkLst>
        </pc:cxnChg>
        <pc:cxnChg chg="add mod">
          <ac:chgData name="Ankit Mittal | MAQ Software" userId="267f659b-c36c-4dcc-bb75-126cdcef1d93" providerId="ADAL" clId="{B8FE5A31-53AA-469D-A1F6-EF8AE1B98D6D}" dt="2022-01-08T04:53:52.879" v="17262" actId="1035"/>
          <ac:cxnSpMkLst>
            <pc:docMk/>
            <pc:sldMk cId="564673878" sldId="2134805804"/>
            <ac:cxnSpMk id="159" creationId="{316856FC-1D45-4BFA-9366-732D1B0D3EC1}"/>
          </ac:cxnSpMkLst>
        </pc:cxnChg>
        <pc:cxnChg chg="add mod">
          <ac:chgData name="Ankit Mittal | MAQ Software" userId="267f659b-c36c-4dcc-bb75-126cdcef1d93" providerId="ADAL" clId="{B8FE5A31-53AA-469D-A1F6-EF8AE1B98D6D}" dt="2022-01-08T04:54:01.255" v="17294" actId="1037"/>
          <ac:cxnSpMkLst>
            <pc:docMk/>
            <pc:sldMk cId="564673878" sldId="2134805804"/>
            <ac:cxnSpMk id="160" creationId="{2142A231-7C52-40ED-B1C9-555A380DCD1C}"/>
          </ac:cxnSpMkLst>
        </pc:cxnChg>
        <pc:cxnChg chg="add mod">
          <ac:chgData name="Ankit Mittal | MAQ Software" userId="267f659b-c36c-4dcc-bb75-126cdcef1d93" providerId="ADAL" clId="{B8FE5A31-53AA-469D-A1F6-EF8AE1B98D6D}" dt="2022-01-08T04:54:10.830" v="17323" actId="1035"/>
          <ac:cxnSpMkLst>
            <pc:docMk/>
            <pc:sldMk cId="564673878" sldId="2134805804"/>
            <ac:cxnSpMk id="161" creationId="{E542E5A7-7A25-4EAB-ACB0-2D869879DB92}"/>
          </ac:cxnSpMkLst>
        </pc:cxnChg>
        <pc:cxnChg chg="add mod">
          <ac:chgData name="Ankit Mittal | MAQ Software" userId="267f659b-c36c-4dcc-bb75-126cdcef1d93" providerId="ADAL" clId="{B8FE5A31-53AA-469D-A1F6-EF8AE1B98D6D}" dt="2022-01-08T04:54:19.159" v="17357" actId="1036"/>
          <ac:cxnSpMkLst>
            <pc:docMk/>
            <pc:sldMk cId="564673878" sldId="2134805804"/>
            <ac:cxnSpMk id="162" creationId="{849EC4AF-627F-4872-A048-D18B32EF666C}"/>
          </ac:cxnSpMkLst>
        </pc:cxnChg>
        <pc:cxnChg chg="add mod">
          <ac:chgData name="Ankit Mittal | MAQ Software" userId="267f659b-c36c-4dcc-bb75-126cdcef1d93" providerId="ADAL" clId="{B8FE5A31-53AA-469D-A1F6-EF8AE1B98D6D}" dt="2022-01-08T04:54:29.290" v="17389" actId="1037"/>
          <ac:cxnSpMkLst>
            <pc:docMk/>
            <pc:sldMk cId="564673878" sldId="2134805804"/>
            <ac:cxnSpMk id="163" creationId="{31D23FB1-A6FD-49B8-A6D9-E9E1B9D1BA1D}"/>
          </ac:cxnSpMkLst>
        </pc:cxnChg>
        <pc:cxnChg chg="add mod">
          <ac:chgData name="Ankit Mittal | MAQ Software" userId="267f659b-c36c-4dcc-bb75-126cdcef1d93" providerId="ADAL" clId="{B8FE5A31-53AA-469D-A1F6-EF8AE1B98D6D}" dt="2022-01-08T04:54:37.368" v="17422" actId="1036"/>
          <ac:cxnSpMkLst>
            <pc:docMk/>
            <pc:sldMk cId="564673878" sldId="2134805804"/>
            <ac:cxnSpMk id="164" creationId="{643205B2-1CA1-46AB-A34A-CFA7BB7CD952}"/>
          </ac:cxnSpMkLst>
        </pc:cxnChg>
        <pc:cxnChg chg="add mod">
          <ac:chgData name="Ankit Mittal | MAQ Software" userId="267f659b-c36c-4dcc-bb75-126cdcef1d93" providerId="ADAL" clId="{B8FE5A31-53AA-469D-A1F6-EF8AE1B98D6D}" dt="2022-01-08T04:56:11.727" v="17662" actId="1036"/>
          <ac:cxnSpMkLst>
            <pc:docMk/>
            <pc:sldMk cId="564673878" sldId="2134805804"/>
            <ac:cxnSpMk id="165" creationId="{CA37BA40-2BD5-4B3B-BA42-44B0A1F68AC3}"/>
          </ac:cxnSpMkLst>
        </pc:cxnChg>
        <pc:cxnChg chg="add mod">
          <ac:chgData name="Ankit Mittal | MAQ Software" userId="267f659b-c36c-4dcc-bb75-126cdcef1d93" providerId="ADAL" clId="{B8FE5A31-53AA-469D-A1F6-EF8AE1B98D6D}" dt="2022-01-08T04:56:11.727" v="17662" actId="1036"/>
          <ac:cxnSpMkLst>
            <pc:docMk/>
            <pc:sldMk cId="564673878" sldId="2134805804"/>
            <ac:cxnSpMk id="166" creationId="{35B1D728-32A7-4D87-831D-1FEB05B7EF65}"/>
          </ac:cxnSpMkLst>
        </pc:cxnChg>
        <pc:cxnChg chg="add mod">
          <ac:chgData name="Ankit Mittal | MAQ Software" userId="267f659b-c36c-4dcc-bb75-126cdcef1d93" providerId="ADAL" clId="{B8FE5A31-53AA-469D-A1F6-EF8AE1B98D6D}" dt="2022-01-08T04:56:11.727" v="17662" actId="1036"/>
          <ac:cxnSpMkLst>
            <pc:docMk/>
            <pc:sldMk cId="564673878" sldId="2134805804"/>
            <ac:cxnSpMk id="167" creationId="{C7B53ED9-16FB-4E89-BAA3-1919E92754F7}"/>
          </ac:cxnSpMkLst>
        </pc:cxnChg>
        <pc:cxnChg chg="add mod">
          <ac:chgData name="Ankit Mittal | MAQ Software" userId="267f659b-c36c-4dcc-bb75-126cdcef1d93" providerId="ADAL" clId="{B8FE5A31-53AA-469D-A1F6-EF8AE1B98D6D}" dt="2022-01-08T04:56:11.727" v="17662" actId="1036"/>
          <ac:cxnSpMkLst>
            <pc:docMk/>
            <pc:sldMk cId="564673878" sldId="2134805804"/>
            <ac:cxnSpMk id="168" creationId="{851158E6-854F-43C0-A2C9-40239A0DC7FE}"/>
          </ac:cxnSpMkLst>
        </pc:cxnChg>
        <pc:cxnChg chg="add mod">
          <ac:chgData name="Ankit Mittal | MAQ Software" userId="267f659b-c36c-4dcc-bb75-126cdcef1d93" providerId="ADAL" clId="{B8FE5A31-53AA-469D-A1F6-EF8AE1B98D6D}" dt="2022-01-08T04:56:05.461" v="17659" actId="1035"/>
          <ac:cxnSpMkLst>
            <pc:docMk/>
            <pc:sldMk cId="564673878" sldId="2134805804"/>
            <ac:cxnSpMk id="169" creationId="{0E62AEC4-A8A9-4508-835A-B5FA5EF64D97}"/>
          </ac:cxnSpMkLst>
        </pc:cxnChg>
        <pc:cxnChg chg="add mod">
          <ac:chgData name="Ankit Mittal | MAQ Software" userId="267f659b-c36c-4dcc-bb75-126cdcef1d93" providerId="ADAL" clId="{B8FE5A31-53AA-469D-A1F6-EF8AE1B98D6D}" dt="2022-01-08T04:56:05.461" v="17659" actId="1035"/>
          <ac:cxnSpMkLst>
            <pc:docMk/>
            <pc:sldMk cId="564673878" sldId="2134805804"/>
            <ac:cxnSpMk id="170" creationId="{A5F084AD-E76C-4DD3-AB92-FE8277514C63}"/>
          </ac:cxnSpMkLst>
        </pc:cxnChg>
        <pc:cxnChg chg="add mod">
          <ac:chgData name="Ankit Mittal | MAQ Software" userId="267f659b-c36c-4dcc-bb75-126cdcef1d93" providerId="ADAL" clId="{B8FE5A31-53AA-469D-A1F6-EF8AE1B98D6D}" dt="2022-01-08T04:55:50.452" v="17654" actId="1035"/>
          <ac:cxnSpMkLst>
            <pc:docMk/>
            <pc:sldMk cId="564673878" sldId="2134805804"/>
            <ac:cxnSpMk id="171" creationId="{2BB91C66-FB30-45C1-BADD-904CDEB46DE3}"/>
          </ac:cxnSpMkLst>
        </pc:cxnChg>
        <pc:cxnChg chg="add mod">
          <ac:chgData name="Ankit Mittal | MAQ Software" userId="267f659b-c36c-4dcc-bb75-126cdcef1d93" providerId="ADAL" clId="{B8FE5A31-53AA-469D-A1F6-EF8AE1B98D6D}" dt="2022-01-08T06:22:44.586" v="17869" actId="1037"/>
          <ac:cxnSpMkLst>
            <pc:docMk/>
            <pc:sldMk cId="564673878" sldId="2134805804"/>
            <ac:cxnSpMk id="172" creationId="{AB5BB124-3A97-43E5-98FF-0A885DBE3D93}"/>
          </ac:cxnSpMkLst>
        </pc:cxnChg>
        <pc:cxnChg chg="del">
          <ac:chgData name="Ankit Mittal | MAQ Software" userId="267f659b-c36c-4dcc-bb75-126cdcef1d93" providerId="ADAL" clId="{B8FE5A31-53AA-469D-A1F6-EF8AE1B98D6D}" dt="2022-01-08T04:16:26.546" v="16518" actId="478"/>
          <ac:cxnSpMkLst>
            <pc:docMk/>
            <pc:sldMk cId="564673878" sldId="2134805804"/>
            <ac:cxnSpMk id="346" creationId="{424CF065-1311-45E7-AEAB-81570A27459B}"/>
          </ac:cxnSpMkLst>
        </pc:cxnChg>
        <pc:cxnChg chg="del">
          <ac:chgData name="Ankit Mittal | MAQ Software" userId="267f659b-c36c-4dcc-bb75-126cdcef1d93" providerId="ADAL" clId="{B8FE5A31-53AA-469D-A1F6-EF8AE1B98D6D}" dt="2022-01-08T04:16:26.546" v="16518" actId="478"/>
          <ac:cxnSpMkLst>
            <pc:docMk/>
            <pc:sldMk cId="564673878" sldId="2134805804"/>
            <ac:cxnSpMk id="347" creationId="{C1062803-0DF2-4F39-8115-EBF1CD9511C6}"/>
          </ac:cxnSpMkLst>
        </pc:cxnChg>
        <pc:cxnChg chg="del">
          <ac:chgData name="Ankit Mittal | MAQ Software" userId="267f659b-c36c-4dcc-bb75-126cdcef1d93" providerId="ADAL" clId="{B8FE5A31-53AA-469D-A1F6-EF8AE1B98D6D}" dt="2022-01-08T04:16:26.546" v="16518" actId="478"/>
          <ac:cxnSpMkLst>
            <pc:docMk/>
            <pc:sldMk cId="564673878" sldId="2134805804"/>
            <ac:cxnSpMk id="348" creationId="{DD10704F-626D-4105-95BE-0A05CDEE3D4B}"/>
          </ac:cxnSpMkLst>
        </pc:cxnChg>
        <pc:cxnChg chg="del">
          <ac:chgData name="Ankit Mittal | MAQ Software" userId="267f659b-c36c-4dcc-bb75-126cdcef1d93" providerId="ADAL" clId="{B8FE5A31-53AA-469D-A1F6-EF8AE1B98D6D}" dt="2022-01-08T04:16:26.546" v="16518" actId="478"/>
          <ac:cxnSpMkLst>
            <pc:docMk/>
            <pc:sldMk cId="564673878" sldId="2134805804"/>
            <ac:cxnSpMk id="349" creationId="{3240BD8D-EB00-47CC-B32D-468EEEB4673B}"/>
          </ac:cxnSpMkLst>
        </pc:cxnChg>
        <pc:cxnChg chg="del">
          <ac:chgData name="Ankit Mittal | MAQ Software" userId="267f659b-c36c-4dcc-bb75-126cdcef1d93" providerId="ADAL" clId="{B8FE5A31-53AA-469D-A1F6-EF8AE1B98D6D}" dt="2022-01-08T04:16:26.546" v="16518" actId="478"/>
          <ac:cxnSpMkLst>
            <pc:docMk/>
            <pc:sldMk cId="564673878" sldId="2134805804"/>
            <ac:cxnSpMk id="361" creationId="{AC7238C5-55D8-42D8-9ED6-05A26D03018F}"/>
          </ac:cxnSpMkLst>
        </pc:cxnChg>
        <pc:cxnChg chg="del">
          <ac:chgData name="Ankit Mittal | MAQ Software" userId="267f659b-c36c-4dcc-bb75-126cdcef1d93" providerId="ADAL" clId="{B8FE5A31-53AA-469D-A1F6-EF8AE1B98D6D}" dt="2022-01-08T04:16:26.546" v="16518" actId="478"/>
          <ac:cxnSpMkLst>
            <pc:docMk/>
            <pc:sldMk cId="564673878" sldId="2134805804"/>
            <ac:cxnSpMk id="363" creationId="{D8C497F6-B709-420F-A034-06DFBE560781}"/>
          </ac:cxnSpMkLst>
        </pc:cxnChg>
        <pc:cxnChg chg="del">
          <ac:chgData name="Ankit Mittal | MAQ Software" userId="267f659b-c36c-4dcc-bb75-126cdcef1d93" providerId="ADAL" clId="{B8FE5A31-53AA-469D-A1F6-EF8AE1B98D6D}" dt="2022-01-08T04:16:26.546" v="16518" actId="478"/>
          <ac:cxnSpMkLst>
            <pc:docMk/>
            <pc:sldMk cId="564673878" sldId="2134805804"/>
            <ac:cxnSpMk id="364" creationId="{C961FE3D-3FB0-4E1B-8D7E-41A48A66D06B}"/>
          </ac:cxnSpMkLst>
        </pc:cxnChg>
        <pc:cxnChg chg="del">
          <ac:chgData name="Ankit Mittal | MAQ Software" userId="267f659b-c36c-4dcc-bb75-126cdcef1d93" providerId="ADAL" clId="{B8FE5A31-53AA-469D-A1F6-EF8AE1B98D6D}" dt="2022-01-08T04:16:26.546" v="16518" actId="478"/>
          <ac:cxnSpMkLst>
            <pc:docMk/>
            <pc:sldMk cId="564673878" sldId="2134805804"/>
            <ac:cxnSpMk id="365" creationId="{0CCF3101-9CE1-482C-8B37-A6D2BB1BBAED}"/>
          </ac:cxnSpMkLst>
        </pc:cxnChg>
        <pc:cxnChg chg="del">
          <ac:chgData name="Ankit Mittal | MAQ Software" userId="267f659b-c36c-4dcc-bb75-126cdcef1d93" providerId="ADAL" clId="{B8FE5A31-53AA-469D-A1F6-EF8AE1B98D6D}" dt="2022-01-08T04:16:26.546" v="16518" actId="478"/>
          <ac:cxnSpMkLst>
            <pc:docMk/>
            <pc:sldMk cId="564673878" sldId="2134805804"/>
            <ac:cxnSpMk id="366" creationId="{0E863EE2-C9DC-4818-9340-A5B35D8D5E6D}"/>
          </ac:cxnSpMkLst>
        </pc:cxnChg>
        <pc:cxnChg chg="del">
          <ac:chgData name="Ankit Mittal | MAQ Software" userId="267f659b-c36c-4dcc-bb75-126cdcef1d93" providerId="ADAL" clId="{B8FE5A31-53AA-469D-A1F6-EF8AE1B98D6D}" dt="2022-01-08T04:42:34.185" v="16717" actId="478"/>
          <ac:cxnSpMkLst>
            <pc:docMk/>
            <pc:sldMk cId="564673878" sldId="2134805804"/>
            <ac:cxnSpMk id="371" creationId="{4A21D0EE-DA68-4397-9F89-FBD0BD99F266}"/>
          </ac:cxnSpMkLst>
        </pc:cxnChg>
        <pc:cxnChg chg="del">
          <ac:chgData name="Ankit Mittal | MAQ Software" userId="267f659b-c36c-4dcc-bb75-126cdcef1d93" providerId="ADAL" clId="{B8FE5A31-53AA-469D-A1F6-EF8AE1B98D6D}" dt="2022-01-08T04:42:34.185" v="16717" actId="478"/>
          <ac:cxnSpMkLst>
            <pc:docMk/>
            <pc:sldMk cId="564673878" sldId="2134805804"/>
            <ac:cxnSpMk id="373" creationId="{6C702346-5890-45E9-A0B2-6FD575E3C7DA}"/>
          </ac:cxnSpMkLst>
        </pc:cxnChg>
        <pc:cxnChg chg="del">
          <ac:chgData name="Ankit Mittal | MAQ Software" userId="267f659b-c36c-4dcc-bb75-126cdcef1d93" providerId="ADAL" clId="{B8FE5A31-53AA-469D-A1F6-EF8AE1B98D6D}" dt="2022-01-08T04:42:34.185" v="16717" actId="478"/>
          <ac:cxnSpMkLst>
            <pc:docMk/>
            <pc:sldMk cId="564673878" sldId="2134805804"/>
            <ac:cxnSpMk id="374" creationId="{E854FAFD-A159-4F8E-888F-70B2D39BEC2D}"/>
          </ac:cxnSpMkLst>
        </pc:cxnChg>
        <pc:cxnChg chg="del">
          <ac:chgData name="Ankit Mittal | MAQ Software" userId="267f659b-c36c-4dcc-bb75-126cdcef1d93" providerId="ADAL" clId="{B8FE5A31-53AA-469D-A1F6-EF8AE1B98D6D}" dt="2022-01-08T04:42:34.185" v="16717" actId="478"/>
          <ac:cxnSpMkLst>
            <pc:docMk/>
            <pc:sldMk cId="564673878" sldId="2134805804"/>
            <ac:cxnSpMk id="375" creationId="{0F73D7CA-5C1D-4069-BCCC-B49985D68C3F}"/>
          </ac:cxnSpMkLst>
        </pc:cxnChg>
        <pc:cxnChg chg="del">
          <ac:chgData name="Ankit Mittal | MAQ Software" userId="267f659b-c36c-4dcc-bb75-126cdcef1d93" providerId="ADAL" clId="{B8FE5A31-53AA-469D-A1F6-EF8AE1B98D6D}" dt="2022-01-08T04:42:34.185" v="16717" actId="478"/>
          <ac:cxnSpMkLst>
            <pc:docMk/>
            <pc:sldMk cId="564673878" sldId="2134805804"/>
            <ac:cxnSpMk id="376" creationId="{7BC12F4C-39AB-489E-9CB7-9247CF3B0992}"/>
          </ac:cxnSpMkLst>
        </pc:cxnChg>
        <pc:cxnChg chg="del">
          <ac:chgData name="Ankit Mittal | MAQ Software" userId="267f659b-c36c-4dcc-bb75-126cdcef1d93" providerId="ADAL" clId="{B8FE5A31-53AA-469D-A1F6-EF8AE1B98D6D}" dt="2022-01-08T04:42:34.185" v="16717" actId="478"/>
          <ac:cxnSpMkLst>
            <pc:docMk/>
            <pc:sldMk cId="564673878" sldId="2134805804"/>
            <ac:cxnSpMk id="402" creationId="{A3EAACF4-771D-4C40-BDED-77E097769274}"/>
          </ac:cxnSpMkLst>
        </pc:cxnChg>
        <pc:cxnChg chg="del">
          <ac:chgData name="Ankit Mittal | MAQ Software" userId="267f659b-c36c-4dcc-bb75-126cdcef1d93" providerId="ADAL" clId="{B8FE5A31-53AA-469D-A1F6-EF8AE1B98D6D}" dt="2022-01-08T04:42:34.185" v="16717" actId="478"/>
          <ac:cxnSpMkLst>
            <pc:docMk/>
            <pc:sldMk cId="564673878" sldId="2134805804"/>
            <ac:cxnSpMk id="404" creationId="{7950DDB5-FFC5-4627-A442-41EE4B907E82}"/>
          </ac:cxnSpMkLst>
        </pc:cxnChg>
        <pc:cxnChg chg="del">
          <ac:chgData name="Ankit Mittal | MAQ Software" userId="267f659b-c36c-4dcc-bb75-126cdcef1d93" providerId="ADAL" clId="{B8FE5A31-53AA-469D-A1F6-EF8AE1B98D6D}" dt="2022-01-08T04:42:34.185" v="16717" actId="478"/>
          <ac:cxnSpMkLst>
            <pc:docMk/>
            <pc:sldMk cId="564673878" sldId="2134805804"/>
            <ac:cxnSpMk id="405" creationId="{238372ED-2D45-45AD-85F0-E9ED98C72435}"/>
          </ac:cxnSpMkLst>
        </pc:cxnChg>
        <pc:cxnChg chg="mod">
          <ac:chgData name="Ankit Mittal | MAQ Software" userId="267f659b-c36c-4dcc-bb75-126cdcef1d93" providerId="ADAL" clId="{B8FE5A31-53AA-469D-A1F6-EF8AE1B98D6D}" dt="2022-01-08T06:23:35.580" v="17897" actId="165"/>
          <ac:cxnSpMkLst>
            <pc:docMk/>
            <pc:sldMk cId="564673878" sldId="2134805804"/>
            <ac:cxnSpMk id="416" creationId="{8F80E5F3-E3A2-4A36-98EA-AE0BA2D64EF7}"/>
          </ac:cxnSpMkLst>
        </pc:cxnChg>
        <pc:cxnChg chg="mod">
          <ac:chgData name="Ankit Mittal | MAQ Software" userId="267f659b-c36c-4dcc-bb75-126cdcef1d93" providerId="ADAL" clId="{B8FE5A31-53AA-469D-A1F6-EF8AE1B98D6D}" dt="2022-01-08T06:24:57.824" v="17990" actId="165"/>
          <ac:cxnSpMkLst>
            <pc:docMk/>
            <pc:sldMk cId="564673878" sldId="2134805804"/>
            <ac:cxnSpMk id="423" creationId="{A923BE65-A650-4F72-AE89-9CC491FFDF18}"/>
          </ac:cxnSpMkLst>
        </pc:cxnChg>
        <pc:cxnChg chg="mod">
          <ac:chgData name="Ankit Mittal | MAQ Software" userId="267f659b-c36c-4dcc-bb75-126cdcef1d93" providerId="ADAL" clId="{B8FE5A31-53AA-469D-A1F6-EF8AE1B98D6D}" dt="2022-01-08T06:27:24.088" v="18103" actId="165"/>
          <ac:cxnSpMkLst>
            <pc:docMk/>
            <pc:sldMk cId="564673878" sldId="2134805804"/>
            <ac:cxnSpMk id="442" creationId="{30997141-E14B-4BD8-87E4-A3C20F4F2311}"/>
          </ac:cxnSpMkLst>
        </pc:cxnChg>
        <pc:cxnChg chg="mod">
          <ac:chgData name="Ankit Mittal | MAQ Software" userId="267f659b-c36c-4dcc-bb75-126cdcef1d93" providerId="ADAL" clId="{B8FE5A31-53AA-469D-A1F6-EF8AE1B98D6D}" dt="2022-01-08T06:28:49.201" v="18151" actId="165"/>
          <ac:cxnSpMkLst>
            <pc:docMk/>
            <pc:sldMk cId="564673878" sldId="2134805804"/>
            <ac:cxnSpMk id="462" creationId="{D4B99B2C-EE6E-4419-AA1B-888AD8822463}"/>
          </ac:cxnSpMkLst>
        </pc:cxnChg>
        <pc:cxnChg chg="del">
          <ac:chgData name="Ankit Mittal | MAQ Software" userId="267f659b-c36c-4dcc-bb75-126cdcef1d93" providerId="ADAL" clId="{B8FE5A31-53AA-469D-A1F6-EF8AE1B98D6D}" dt="2022-01-08T04:42:34.185" v="16717" actId="478"/>
          <ac:cxnSpMkLst>
            <pc:docMk/>
            <pc:sldMk cId="564673878" sldId="2134805804"/>
            <ac:cxnSpMk id="478" creationId="{760F6270-9E85-4196-AB46-399157D0FEED}"/>
          </ac:cxnSpMkLst>
        </pc:cxnChg>
        <pc:cxnChg chg="del">
          <ac:chgData name="Ankit Mittal | MAQ Software" userId="267f659b-c36c-4dcc-bb75-126cdcef1d93" providerId="ADAL" clId="{B8FE5A31-53AA-469D-A1F6-EF8AE1B98D6D}" dt="2022-01-08T04:42:34.185" v="16717" actId="478"/>
          <ac:cxnSpMkLst>
            <pc:docMk/>
            <pc:sldMk cId="564673878" sldId="2134805804"/>
            <ac:cxnSpMk id="479" creationId="{E7D18B02-C5B5-4B2D-8698-FA61540CC836}"/>
          </ac:cxnSpMkLst>
        </pc:cxnChg>
        <pc:cxnChg chg="del">
          <ac:chgData name="Ankit Mittal | MAQ Software" userId="267f659b-c36c-4dcc-bb75-126cdcef1d93" providerId="ADAL" clId="{B8FE5A31-53AA-469D-A1F6-EF8AE1B98D6D}" dt="2022-01-08T04:42:34.185" v="16717" actId="478"/>
          <ac:cxnSpMkLst>
            <pc:docMk/>
            <pc:sldMk cId="564673878" sldId="2134805804"/>
            <ac:cxnSpMk id="480" creationId="{420E94DD-2ABB-4F2D-94AF-53ABDDB27E58}"/>
          </ac:cxnSpMkLst>
        </pc:cxnChg>
        <pc:cxnChg chg="del">
          <ac:chgData name="Ankit Mittal | MAQ Software" userId="267f659b-c36c-4dcc-bb75-126cdcef1d93" providerId="ADAL" clId="{B8FE5A31-53AA-469D-A1F6-EF8AE1B98D6D}" dt="2022-01-08T04:42:34.185" v="16717" actId="478"/>
          <ac:cxnSpMkLst>
            <pc:docMk/>
            <pc:sldMk cId="564673878" sldId="2134805804"/>
            <ac:cxnSpMk id="481" creationId="{11B68DD6-9F69-4CA9-BFC9-586EF6E4A3B5}"/>
          </ac:cxnSpMkLst>
        </pc:cxnChg>
        <pc:cxnChg chg="del">
          <ac:chgData name="Ankit Mittal | MAQ Software" userId="267f659b-c36c-4dcc-bb75-126cdcef1d93" providerId="ADAL" clId="{B8FE5A31-53AA-469D-A1F6-EF8AE1B98D6D}" dt="2022-01-08T04:42:34.185" v="16717" actId="478"/>
          <ac:cxnSpMkLst>
            <pc:docMk/>
            <pc:sldMk cId="564673878" sldId="2134805804"/>
            <ac:cxnSpMk id="482" creationId="{DC6D9C85-38FA-4AD3-B147-8D4DCF889E57}"/>
          </ac:cxnSpMkLst>
        </pc:cxnChg>
        <pc:cxnChg chg="del">
          <ac:chgData name="Ankit Mittal | MAQ Software" userId="267f659b-c36c-4dcc-bb75-126cdcef1d93" providerId="ADAL" clId="{B8FE5A31-53AA-469D-A1F6-EF8AE1B98D6D}" dt="2022-01-08T04:42:34.185" v="16717" actId="478"/>
          <ac:cxnSpMkLst>
            <pc:docMk/>
            <pc:sldMk cId="564673878" sldId="2134805804"/>
            <ac:cxnSpMk id="483" creationId="{642AAEE0-C2E2-4338-910C-CF3D849634E3}"/>
          </ac:cxnSpMkLst>
        </pc:cxnChg>
        <pc:cxnChg chg="del">
          <ac:chgData name="Ankit Mittal | MAQ Software" userId="267f659b-c36c-4dcc-bb75-126cdcef1d93" providerId="ADAL" clId="{B8FE5A31-53AA-469D-A1F6-EF8AE1B98D6D}" dt="2022-01-08T04:42:34.185" v="16717" actId="478"/>
          <ac:cxnSpMkLst>
            <pc:docMk/>
            <pc:sldMk cId="564673878" sldId="2134805804"/>
            <ac:cxnSpMk id="484" creationId="{5D184A2A-B602-42B4-9A61-29434BD82336}"/>
          </ac:cxnSpMkLst>
        </pc:cxnChg>
      </pc:sldChg>
      <pc:sldChg chg="addSp delSp modSp add del mod ord modShow">
        <pc:chgData name="Ankit Mittal | MAQ Software" userId="267f659b-c36c-4dcc-bb75-126cdcef1d93" providerId="ADAL" clId="{B8FE5A31-53AA-469D-A1F6-EF8AE1B98D6D}" dt="2022-01-12T12:25:55.168" v="26365" actId="47"/>
        <pc:sldMkLst>
          <pc:docMk/>
          <pc:sldMk cId="2185983800" sldId="2134805805"/>
        </pc:sldMkLst>
        <pc:spChg chg="mod">
          <ac:chgData name="Ankit Mittal | MAQ Software" userId="267f659b-c36c-4dcc-bb75-126cdcef1d93" providerId="ADAL" clId="{B8FE5A31-53AA-469D-A1F6-EF8AE1B98D6D}" dt="2022-01-08T11:29:41.913" v="22589" actId="14100"/>
          <ac:spMkLst>
            <pc:docMk/>
            <pc:sldMk cId="2185983800" sldId="2134805805"/>
            <ac:spMk id="3" creationId="{74CF0E2B-4F5D-4113-8380-10FCDACBA802}"/>
          </ac:spMkLst>
        </pc:spChg>
        <pc:spChg chg="del">
          <ac:chgData name="Ankit Mittal | MAQ Software" userId="267f659b-c36c-4dcc-bb75-126cdcef1d93" providerId="ADAL" clId="{B8FE5A31-53AA-469D-A1F6-EF8AE1B98D6D}" dt="2022-01-08T09:56:07.796" v="19448" actId="478"/>
          <ac:spMkLst>
            <pc:docMk/>
            <pc:sldMk cId="2185983800" sldId="2134805805"/>
            <ac:spMk id="6" creationId="{881E114B-8947-4721-9C7A-5D00058281F4}"/>
          </ac:spMkLst>
        </pc:spChg>
        <pc:spChg chg="del">
          <ac:chgData name="Ankit Mittal | MAQ Software" userId="267f659b-c36c-4dcc-bb75-126cdcef1d93" providerId="ADAL" clId="{B8FE5A31-53AA-469D-A1F6-EF8AE1B98D6D}" dt="2022-01-08T09:56:07.796" v="19448" actId="478"/>
          <ac:spMkLst>
            <pc:docMk/>
            <pc:sldMk cId="2185983800" sldId="2134805805"/>
            <ac:spMk id="12" creationId="{55354F54-6317-4AD7-A7BE-7D65374FFD5F}"/>
          </ac:spMkLst>
        </pc:spChg>
        <pc:spChg chg="del">
          <ac:chgData name="Ankit Mittal | MAQ Software" userId="267f659b-c36c-4dcc-bb75-126cdcef1d93" providerId="ADAL" clId="{B8FE5A31-53AA-469D-A1F6-EF8AE1B98D6D}" dt="2022-01-08T09:56:07.796" v="19448" actId="478"/>
          <ac:spMkLst>
            <pc:docMk/>
            <pc:sldMk cId="2185983800" sldId="2134805805"/>
            <ac:spMk id="13" creationId="{0919AE2C-F5EF-4BED-936A-7BD4DDDB366C}"/>
          </ac:spMkLst>
        </pc:spChg>
        <pc:spChg chg="del mod topLvl">
          <ac:chgData name="Ankit Mittal | MAQ Software" userId="267f659b-c36c-4dcc-bb75-126cdcef1d93" providerId="ADAL" clId="{B8FE5A31-53AA-469D-A1F6-EF8AE1B98D6D}" dt="2022-01-08T11:25:00.051" v="22109" actId="478"/>
          <ac:spMkLst>
            <pc:docMk/>
            <pc:sldMk cId="2185983800" sldId="2134805805"/>
            <ac:spMk id="16" creationId="{228113D6-7971-439D-8078-46E87E35A5C3}"/>
          </ac:spMkLst>
        </pc:spChg>
        <pc:spChg chg="del topLvl">
          <ac:chgData name="Ankit Mittal | MAQ Software" userId="267f659b-c36c-4dcc-bb75-126cdcef1d93" providerId="ADAL" clId="{B8FE5A31-53AA-469D-A1F6-EF8AE1B98D6D}" dt="2022-01-08T11:19:51.998" v="21884" actId="478"/>
          <ac:spMkLst>
            <pc:docMk/>
            <pc:sldMk cId="2185983800" sldId="2134805805"/>
            <ac:spMk id="17" creationId="{7AB08468-5506-4848-8EAB-695887A68E39}"/>
          </ac:spMkLst>
        </pc:spChg>
        <pc:spChg chg="del">
          <ac:chgData name="Ankit Mittal | MAQ Software" userId="267f659b-c36c-4dcc-bb75-126cdcef1d93" providerId="ADAL" clId="{B8FE5A31-53AA-469D-A1F6-EF8AE1B98D6D}" dt="2022-01-08T09:56:07.796" v="19448" actId="478"/>
          <ac:spMkLst>
            <pc:docMk/>
            <pc:sldMk cId="2185983800" sldId="2134805805"/>
            <ac:spMk id="19" creationId="{B6C8CBFB-8A0A-44C1-A9F4-6258F3545A35}"/>
          </ac:spMkLst>
        </pc:spChg>
        <pc:spChg chg="del">
          <ac:chgData name="Ankit Mittal | MAQ Software" userId="267f659b-c36c-4dcc-bb75-126cdcef1d93" providerId="ADAL" clId="{B8FE5A31-53AA-469D-A1F6-EF8AE1B98D6D}" dt="2022-01-08T09:56:07.796" v="19448" actId="478"/>
          <ac:spMkLst>
            <pc:docMk/>
            <pc:sldMk cId="2185983800" sldId="2134805805"/>
            <ac:spMk id="97" creationId="{B4C4B8DF-5DBD-469F-9128-D780ABB93FB7}"/>
          </ac:spMkLst>
        </pc:spChg>
        <pc:spChg chg="del">
          <ac:chgData name="Ankit Mittal | MAQ Software" userId="267f659b-c36c-4dcc-bb75-126cdcef1d93" providerId="ADAL" clId="{B8FE5A31-53AA-469D-A1F6-EF8AE1B98D6D}" dt="2022-01-08T09:56:07.796" v="19448" actId="478"/>
          <ac:spMkLst>
            <pc:docMk/>
            <pc:sldMk cId="2185983800" sldId="2134805805"/>
            <ac:spMk id="99" creationId="{A3D043B3-85D8-4EFD-B23C-8FBE17389DEF}"/>
          </ac:spMkLst>
        </pc:spChg>
        <pc:spChg chg="add mod">
          <ac:chgData name="Ankit Mittal | MAQ Software" userId="267f659b-c36c-4dcc-bb75-126cdcef1d93" providerId="ADAL" clId="{B8FE5A31-53AA-469D-A1F6-EF8AE1B98D6D}" dt="2022-01-08T11:28:15.263" v="22372"/>
          <ac:spMkLst>
            <pc:docMk/>
            <pc:sldMk cId="2185983800" sldId="2134805805"/>
            <ac:spMk id="99" creationId="{DB009B9D-CC8F-4905-9FC6-6B194227934F}"/>
          </ac:spMkLst>
        </pc:spChg>
        <pc:spChg chg="add mod">
          <ac:chgData name="Ankit Mittal | MAQ Software" userId="267f659b-c36c-4dcc-bb75-126cdcef1d93" providerId="ADAL" clId="{B8FE5A31-53AA-469D-A1F6-EF8AE1B98D6D}" dt="2022-01-08T11:28:18.494" v="22374"/>
          <ac:spMkLst>
            <pc:docMk/>
            <pc:sldMk cId="2185983800" sldId="2134805805"/>
            <ac:spMk id="100" creationId="{DB009B9D-CC8F-4905-9FC6-6B194227934F}"/>
          </ac:spMkLst>
        </pc:spChg>
        <pc:spChg chg="add mod">
          <ac:chgData name="Ankit Mittal | MAQ Software" userId="267f659b-c36c-4dcc-bb75-126cdcef1d93" providerId="ADAL" clId="{B8FE5A31-53AA-469D-A1F6-EF8AE1B98D6D}" dt="2022-01-08T11:28:33.473" v="22455" actId="1037"/>
          <ac:spMkLst>
            <pc:docMk/>
            <pc:sldMk cId="2185983800" sldId="2134805805"/>
            <ac:spMk id="101" creationId="{B6A4E767-53A2-4375-9BA9-202A073E6387}"/>
          </ac:spMkLst>
        </pc:spChg>
        <pc:spChg chg="add mod">
          <ac:chgData name="Ankit Mittal | MAQ Software" userId="267f659b-c36c-4dcc-bb75-126cdcef1d93" providerId="ADAL" clId="{B8FE5A31-53AA-469D-A1F6-EF8AE1B98D6D}" dt="2022-01-08T11:28:52.641" v="22555" actId="1038"/>
          <ac:spMkLst>
            <pc:docMk/>
            <pc:sldMk cId="2185983800" sldId="2134805805"/>
            <ac:spMk id="102" creationId="{AFC2B80E-A020-44BA-AAD4-5222C132CE99}"/>
          </ac:spMkLst>
        </pc:spChg>
        <pc:spChg chg="add mod">
          <ac:chgData name="Ankit Mittal | MAQ Software" userId="267f659b-c36c-4dcc-bb75-126cdcef1d93" providerId="ADAL" clId="{B8FE5A31-53AA-469D-A1F6-EF8AE1B98D6D}" dt="2022-01-08T11:29:49.967" v="22591" actId="14100"/>
          <ac:spMkLst>
            <pc:docMk/>
            <pc:sldMk cId="2185983800" sldId="2134805805"/>
            <ac:spMk id="103" creationId="{8F7F15E4-12DF-4860-810B-EBA9920E30D8}"/>
          </ac:spMkLst>
        </pc:spChg>
        <pc:spChg chg="add mod">
          <ac:chgData name="Ankit Mittal | MAQ Software" userId="267f659b-c36c-4dcc-bb75-126cdcef1d93" providerId="ADAL" clId="{B8FE5A31-53AA-469D-A1F6-EF8AE1B98D6D}" dt="2022-01-08T11:32:08.091" v="22609" actId="1076"/>
          <ac:spMkLst>
            <pc:docMk/>
            <pc:sldMk cId="2185983800" sldId="2134805805"/>
            <ac:spMk id="105" creationId="{2071BEC0-5D64-47A2-97E2-DFC93A2418BC}"/>
          </ac:spMkLst>
        </pc:spChg>
        <pc:spChg chg="del">
          <ac:chgData name="Ankit Mittal | MAQ Software" userId="267f659b-c36c-4dcc-bb75-126cdcef1d93" providerId="ADAL" clId="{B8FE5A31-53AA-469D-A1F6-EF8AE1B98D6D}" dt="2022-01-08T09:56:07.796" v="19448" actId="478"/>
          <ac:spMkLst>
            <pc:docMk/>
            <pc:sldMk cId="2185983800" sldId="2134805805"/>
            <ac:spMk id="115" creationId="{D89CCA23-3D11-450F-837A-58B1421423AA}"/>
          </ac:spMkLst>
        </pc:spChg>
        <pc:spChg chg="add mod">
          <ac:chgData name="Ankit Mittal | MAQ Software" userId="267f659b-c36c-4dcc-bb75-126cdcef1d93" providerId="ADAL" clId="{B8FE5A31-53AA-469D-A1F6-EF8AE1B98D6D}" dt="2022-01-08T11:38:48.554" v="22760" actId="20577"/>
          <ac:spMkLst>
            <pc:docMk/>
            <pc:sldMk cId="2185983800" sldId="2134805805"/>
            <ac:spMk id="116" creationId="{8472AFEE-BE0B-4321-B95B-9F38EA106B46}"/>
          </ac:spMkLst>
        </pc:spChg>
        <pc:spChg chg="del">
          <ac:chgData name="Ankit Mittal | MAQ Software" userId="267f659b-c36c-4dcc-bb75-126cdcef1d93" providerId="ADAL" clId="{B8FE5A31-53AA-469D-A1F6-EF8AE1B98D6D}" dt="2022-01-08T09:56:07.796" v="19448" actId="478"/>
          <ac:spMkLst>
            <pc:docMk/>
            <pc:sldMk cId="2185983800" sldId="2134805805"/>
            <ac:spMk id="117" creationId="{1AFEE644-8F96-4C66-87B5-7D67446DF77D}"/>
          </ac:spMkLst>
        </pc:spChg>
        <pc:spChg chg="del">
          <ac:chgData name="Ankit Mittal | MAQ Software" userId="267f659b-c36c-4dcc-bb75-126cdcef1d93" providerId="ADAL" clId="{B8FE5A31-53AA-469D-A1F6-EF8AE1B98D6D}" dt="2022-01-08T09:56:07.796" v="19448" actId="478"/>
          <ac:spMkLst>
            <pc:docMk/>
            <pc:sldMk cId="2185983800" sldId="2134805805"/>
            <ac:spMk id="124" creationId="{7C7BE598-B87D-42D1-827D-9385B0EB13DC}"/>
          </ac:spMkLst>
        </pc:spChg>
        <pc:spChg chg="del">
          <ac:chgData name="Ankit Mittal | MAQ Software" userId="267f659b-c36c-4dcc-bb75-126cdcef1d93" providerId="ADAL" clId="{B8FE5A31-53AA-469D-A1F6-EF8AE1B98D6D}" dt="2022-01-08T09:56:07.796" v="19448" actId="478"/>
          <ac:spMkLst>
            <pc:docMk/>
            <pc:sldMk cId="2185983800" sldId="2134805805"/>
            <ac:spMk id="125" creationId="{10160E9A-3011-4469-B276-A21BD1019FAA}"/>
          </ac:spMkLst>
        </pc:spChg>
        <pc:spChg chg="del">
          <ac:chgData name="Ankit Mittal | MAQ Software" userId="267f659b-c36c-4dcc-bb75-126cdcef1d93" providerId="ADAL" clId="{B8FE5A31-53AA-469D-A1F6-EF8AE1B98D6D}" dt="2022-01-08T09:56:07.796" v="19448" actId="478"/>
          <ac:spMkLst>
            <pc:docMk/>
            <pc:sldMk cId="2185983800" sldId="2134805805"/>
            <ac:spMk id="126" creationId="{A8B21140-FCF0-468C-A594-74B420A160F9}"/>
          </ac:spMkLst>
        </pc:spChg>
        <pc:spChg chg="del">
          <ac:chgData name="Ankit Mittal | MAQ Software" userId="267f659b-c36c-4dcc-bb75-126cdcef1d93" providerId="ADAL" clId="{B8FE5A31-53AA-469D-A1F6-EF8AE1B98D6D}" dt="2022-01-08T09:56:07.796" v="19448" actId="478"/>
          <ac:spMkLst>
            <pc:docMk/>
            <pc:sldMk cId="2185983800" sldId="2134805805"/>
            <ac:spMk id="129" creationId="{BC36A47B-E7A9-4C94-8BF3-74E29821F2E6}"/>
          </ac:spMkLst>
        </pc:spChg>
        <pc:spChg chg="del">
          <ac:chgData name="Ankit Mittal | MAQ Software" userId="267f659b-c36c-4dcc-bb75-126cdcef1d93" providerId="ADAL" clId="{B8FE5A31-53AA-469D-A1F6-EF8AE1B98D6D}" dt="2022-01-08T09:56:07.796" v="19448" actId="478"/>
          <ac:spMkLst>
            <pc:docMk/>
            <pc:sldMk cId="2185983800" sldId="2134805805"/>
            <ac:spMk id="130" creationId="{DF55792E-4BD9-4677-9FA7-0A6744114797}"/>
          </ac:spMkLst>
        </pc:spChg>
        <pc:spChg chg="del">
          <ac:chgData name="Ankit Mittal | MAQ Software" userId="267f659b-c36c-4dcc-bb75-126cdcef1d93" providerId="ADAL" clId="{B8FE5A31-53AA-469D-A1F6-EF8AE1B98D6D}" dt="2022-01-08T09:56:07.796" v="19448" actId="478"/>
          <ac:spMkLst>
            <pc:docMk/>
            <pc:sldMk cId="2185983800" sldId="2134805805"/>
            <ac:spMk id="131" creationId="{7C1207DB-4A24-4F9E-BB6D-7D901CE776C6}"/>
          </ac:spMkLst>
        </pc:spChg>
        <pc:spChg chg="del">
          <ac:chgData name="Ankit Mittal | MAQ Software" userId="267f659b-c36c-4dcc-bb75-126cdcef1d93" providerId="ADAL" clId="{B8FE5A31-53AA-469D-A1F6-EF8AE1B98D6D}" dt="2022-01-08T09:56:07.796" v="19448" actId="478"/>
          <ac:spMkLst>
            <pc:docMk/>
            <pc:sldMk cId="2185983800" sldId="2134805805"/>
            <ac:spMk id="132" creationId="{BCDC06E8-5481-41B5-93C1-A1F51EA1625F}"/>
          </ac:spMkLst>
        </pc:spChg>
        <pc:spChg chg="del">
          <ac:chgData name="Ankit Mittal | MAQ Software" userId="267f659b-c36c-4dcc-bb75-126cdcef1d93" providerId="ADAL" clId="{B8FE5A31-53AA-469D-A1F6-EF8AE1B98D6D}" dt="2022-01-08T09:56:07.796" v="19448" actId="478"/>
          <ac:spMkLst>
            <pc:docMk/>
            <pc:sldMk cId="2185983800" sldId="2134805805"/>
            <ac:spMk id="133" creationId="{5AAFD624-1313-48CD-BBDC-9C52521AF419}"/>
          </ac:spMkLst>
        </pc:spChg>
        <pc:spChg chg="del">
          <ac:chgData name="Ankit Mittal | MAQ Software" userId="267f659b-c36c-4dcc-bb75-126cdcef1d93" providerId="ADAL" clId="{B8FE5A31-53AA-469D-A1F6-EF8AE1B98D6D}" dt="2022-01-08T09:56:07.796" v="19448" actId="478"/>
          <ac:spMkLst>
            <pc:docMk/>
            <pc:sldMk cId="2185983800" sldId="2134805805"/>
            <ac:spMk id="135" creationId="{FFCAA444-47E9-4993-B1C1-08623ECEACBE}"/>
          </ac:spMkLst>
        </pc:spChg>
        <pc:spChg chg="del">
          <ac:chgData name="Ankit Mittal | MAQ Software" userId="267f659b-c36c-4dcc-bb75-126cdcef1d93" providerId="ADAL" clId="{B8FE5A31-53AA-469D-A1F6-EF8AE1B98D6D}" dt="2022-01-08T09:56:07.796" v="19448" actId="478"/>
          <ac:spMkLst>
            <pc:docMk/>
            <pc:sldMk cId="2185983800" sldId="2134805805"/>
            <ac:spMk id="137" creationId="{6C7EBF26-AFA6-4756-B1BB-E4B7717C4D2C}"/>
          </ac:spMkLst>
        </pc:spChg>
        <pc:spChg chg="add mod">
          <ac:chgData name="Ankit Mittal | MAQ Software" userId="267f659b-c36c-4dcc-bb75-126cdcef1d93" providerId="ADAL" clId="{B8FE5A31-53AA-469D-A1F6-EF8AE1B98D6D}" dt="2022-01-08T11:24:03.103" v="21900" actId="1035"/>
          <ac:spMkLst>
            <pc:docMk/>
            <pc:sldMk cId="2185983800" sldId="2134805805"/>
            <ac:spMk id="141" creationId="{BB0F281A-4F0A-4619-935F-71B8BAFAB9EE}"/>
          </ac:spMkLst>
        </pc:spChg>
        <pc:spChg chg="add del mod">
          <ac:chgData name="Ankit Mittal | MAQ Software" userId="267f659b-c36c-4dcc-bb75-126cdcef1d93" providerId="ADAL" clId="{B8FE5A31-53AA-469D-A1F6-EF8AE1B98D6D}" dt="2022-01-08T10:32:39.848" v="20067" actId="478"/>
          <ac:spMkLst>
            <pc:docMk/>
            <pc:sldMk cId="2185983800" sldId="2134805805"/>
            <ac:spMk id="142" creationId="{11DF7908-C7DE-431D-9940-31EE45AA4E2F}"/>
          </ac:spMkLst>
        </pc:spChg>
        <pc:spChg chg="del">
          <ac:chgData name="Ankit Mittal | MAQ Software" userId="267f659b-c36c-4dcc-bb75-126cdcef1d93" providerId="ADAL" clId="{B8FE5A31-53AA-469D-A1F6-EF8AE1B98D6D}" dt="2022-01-08T09:56:07.796" v="19448" actId="478"/>
          <ac:spMkLst>
            <pc:docMk/>
            <pc:sldMk cId="2185983800" sldId="2134805805"/>
            <ac:spMk id="151" creationId="{F7D17027-274D-40C2-9DE1-BB544E7BEA27}"/>
          </ac:spMkLst>
        </pc:spChg>
        <pc:spChg chg="del">
          <ac:chgData name="Ankit Mittal | MAQ Software" userId="267f659b-c36c-4dcc-bb75-126cdcef1d93" providerId="ADAL" clId="{B8FE5A31-53AA-469D-A1F6-EF8AE1B98D6D}" dt="2022-01-08T09:56:07.796" v="19448" actId="478"/>
          <ac:spMkLst>
            <pc:docMk/>
            <pc:sldMk cId="2185983800" sldId="2134805805"/>
            <ac:spMk id="152" creationId="{B4CBCF27-82C2-4098-960F-33A6503A783C}"/>
          </ac:spMkLst>
        </pc:spChg>
        <pc:spChg chg="add del mod">
          <ac:chgData name="Ankit Mittal | MAQ Software" userId="267f659b-c36c-4dcc-bb75-126cdcef1d93" providerId="ADAL" clId="{B8FE5A31-53AA-469D-A1F6-EF8AE1B98D6D}" dt="2022-01-08T10:14:29.653" v="19452" actId="478"/>
          <ac:spMkLst>
            <pc:docMk/>
            <pc:sldMk cId="2185983800" sldId="2134805805"/>
            <ac:spMk id="164" creationId="{F1CAFE86-75A2-46A8-88E6-D69DD1791FE6}"/>
          </ac:spMkLst>
        </pc:spChg>
        <pc:spChg chg="add del mod">
          <ac:chgData name="Ankit Mittal | MAQ Software" userId="267f659b-c36c-4dcc-bb75-126cdcef1d93" providerId="ADAL" clId="{B8FE5A31-53AA-469D-A1F6-EF8AE1B98D6D}" dt="2022-01-08T10:14:26.797" v="19450" actId="478"/>
          <ac:spMkLst>
            <pc:docMk/>
            <pc:sldMk cId="2185983800" sldId="2134805805"/>
            <ac:spMk id="165" creationId="{4DB19156-9B30-4A56-BA89-98881F2D0B28}"/>
          </ac:spMkLst>
        </pc:spChg>
        <pc:spChg chg="add mod">
          <ac:chgData name="Ankit Mittal | MAQ Software" userId="267f659b-c36c-4dcc-bb75-126cdcef1d93" providerId="ADAL" clId="{B8FE5A31-53AA-469D-A1F6-EF8AE1B98D6D}" dt="2022-01-08T11:24:03.103" v="21900" actId="1035"/>
          <ac:spMkLst>
            <pc:docMk/>
            <pc:sldMk cId="2185983800" sldId="2134805805"/>
            <ac:spMk id="168" creationId="{BA88F0FE-02B0-4C08-AA83-DFA6CBA94366}"/>
          </ac:spMkLst>
        </pc:spChg>
        <pc:spChg chg="add del mod">
          <ac:chgData name="Ankit Mittal | MAQ Software" userId="267f659b-c36c-4dcc-bb75-126cdcef1d93" providerId="ADAL" clId="{B8FE5A31-53AA-469D-A1F6-EF8AE1B98D6D}" dt="2022-01-08T10:32:37.230" v="20066" actId="478"/>
          <ac:spMkLst>
            <pc:docMk/>
            <pc:sldMk cId="2185983800" sldId="2134805805"/>
            <ac:spMk id="169" creationId="{F37A616C-B129-46E8-87CE-3F6376EE6138}"/>
          </ac:spMkLst>
        </pc:spChg>
        <pc:spChg chg="del">
          <ac:chgData name="Ankit Mittal | MAQ Software" userId="267f659b-c36c-4dcc-bb75-126cdcef1d93" providerId="ADAL" clId="{B8FE5A31-53AA-469D-A1F6-EF8AE1B98D6D}" dt="2022-01-08T09:56:07.796" v="19448" actId="478"/>
          <ac:spMkLst>
            <pc:docMk/>
            <pc:sldMk cId="2185983800" sldId="2134805805"/>
            <ac:spMk id="170" creationId="{61161734-A045-404A-A70D-DB7E9DDDA8DC}"/>
          </ac:spMkLst>
        </pc:spChg>
        <pc:spChg chg="add del mod">
          <ac:chgData name="Ankit Mittal | MAQ Software" userId="267f659b-c36c-4dcc-bb75-126cdcef1d93" providerId="ADAL" clId="{B8FE5A31-53AA-469D-A1F6-EF8AE1B98D6D}" dt="2022-01-08T10:17:19.320" v="19674" actId="478"/>
          <ac:spMkLst>
            <pc:docMk/>
            <pc:sldMk cId="2185983800" sldId="2134805805"/>
            <ac:spMk id="171" creationId="{CC84B069-D3E0-42DA-970D-34CEFE1F4277}"/>
          </ac:spMkLst>
        </pc:spChg>
        <pc:spChg chg="add del mod">
          <ac:chgData name="Ankit Mittal | MAQ Software" userId="267f659b-c36c-4dcc-bb75-126cdcef1d93" providerId="ADAL" clId="{B8FE5A31-53AA-469D-A1F6-EF8AE1B98D6D}" dt="2022-01-08T10:17:19.320" v="19674" actId="478"/>
          <ac:spMkLst>
            <pc:docMk/>
            <pc:sldMk cId="2185983800" sldId="2134805805"/>
            <ac:spMk id="172" creationId="{49BFDBB3-6BB7-4BDD-AAAD-A373597AC72A}"/>
          </ac:spMkLst>
        </pc:spChg>
        <pc:spChg chg="add mod">
          <ac:chgData name="Ankit Mittal | MAQ Software" userId="267f659b-c36c-4dcc-bb75-126cdcef1d93" providerId="ADAL" clId="{B8FE5A31-53AA-469D-A1F6-EF8AE1B98D6D}" dt="2022-01-08T11:24:03.103" v="21900" actId="1035"/>
          <ac:spMkLst>
            <pc:docMk/>
            <pc:sldMk cId="2185983800" sldId="2134805805"/>
            <ac:spMk id="173" creationId="{FCA51E36-9BBE-4726-B350-B735E58C2E33}"/>
          </ac:spMkLst>
        </pc:spChg>
        <pc:spChg chg="add del mod">
          <ac:chgData name="Ankit Mittal | MAQ Software" userId="267f659b-c36c-4dcc-bb75-126cdcef1d93" providerId="ADAL" clId="{B8FE5A31-53AA-469D-A1F6-EF8AE1B98D6D}" dt="2022-01-08T10:32:33.932" v="20065" actId="478"/>
          <ac:spMkLst>
            <pc:docMk/>
            <pc:sldMk cId="2185983800" sldId="2134805805"/>
            <ac:spMk id="174" creationId="{36AB5F36-FA3E-485D-A0CE-67F88E9DBC5F}"/>
          </ac:spMkLst>
        </pc:spChg>
        <pc:spChg chg="add mod">
          <ac:chgData name="Ankit Mittal | MAQ Software" userId="267f659b-c36c-4dcc-bb75-126cdcef1d93" providerId="ADAL" clId="{B8FE5A31-53AA-469D-A1F6-EF8AE1B98D6D}" dt="2022-01-08T11:24:03.103" v="21900" actId="1035"/>
          <ac:spMkLst>
            <pc:docMk/>
            <pc:sldMk cId="2185983800" sldId="2134805805"/>
            <ac:spMk id="175" creationId="{66CBE6C6-BC05-4EA3-9BD8-DD5069406D44}"/>
          </ac:spMkLst>
        </pc:spChg>
        <pc:spChg chg="add del mod">
          <ac:chgData name="Ankit Mittal | MAQ Software" userId="267f659b-c36c-4dcc-bb75-126cdcef1d93" providerId="ADAL" clId="{B8FE5A31-53AA-469D-A1F6-EF8AE1B98D6D}" dt="2022-01-08T10:32:31.615" v="20064" actId="478"/>
          <ac:spMkLst>
            <pc:docMk/>
            <pc:sldMk cId="2185983800" sldId="2134805805"/>
            <ac:spMk id="184" creationId="{BA0785E2-B1D3-4F24-88E9-4C466A629F24}"/>
          </ac:spMkLst>
        </pc:spChg>
        <pc:spChg chg="add mod">
          <ac:chgData name="Ankit Mittal | MAQ Software" userId="267f659b-c36c-4dcc-bb75-126cdcef1d93" providerId="ADAL" clId="{B8FE5A31-53AA-469D-A1F6-EF8AE1B98D6D}" dt="2022-01-08T11:24:03.103" v="21900" actId="1035"/>
          <ac:spMkLst>
            <pc:docMk/>
            <pc:sldMk cId="2185983800" sldId="2134805805"/>
            <ac:spMk id="185" creationId="{C0683B8D-81B9-4DB3-A617-5C4C4BABB17B}"/>
          </ac:spMkLst>
        </pc:spChg>
        <pc:spChg chg="add mod">
          <ac:chgData name="Ankit Mittal | MAQ Software" userId="267f659b-c36c-4dcc-bb75-126cdcef1d93" providerId="ADAL" clId="{B8FE5A31-53AA-469D-A1F6-EF8AE1B98D6D}" dt="2022-01-08T11:24:03.103" v="21900" actId="1035"/>
          <ac:spMkLst>
            <pc:docMk/>
            <pc:sldMk cId="2185983800" sldId="2134805805"/>
            <ac:spMk id="187" creationId="{B978422C-F825-4220-BB67-D612B445C836}"/>
          </ac:spMkLst>
        </pc:spChg>
        <pc:spChg chg="mod">
          <ac:chgData name="Ankit Mittal | MAQ Software" userId="267f659b-c36c-4dcc-bb75-126cdcef1d93" providerId="ADAL" clId="{B8FE5A31-53AA-469D-A1F6-EF8AE1B98D6D}" dt="2022-01-08T10:22:45.423" v="19962"/>
          <ac:spMkLst>
            <pc:docMk/>
            <pc:sldMk cId="2185983800" sldId="2134805805"/>
            <ac:spMk id="193" creationId="{DF8C9707-3C08-4A49-BAEB-B83B771BD642}"/>
          </ac:spMkLst>
        </pc:spChg>
        <pc:spChg chg="mod">
          <ac:chgData name="Ankit Mittal | MAQ Software" userId="267f659b-c36c-4dcc-bb75-126cdcef1d93" providerId="ADAL" clId="{B8FE5A31-53AA-469D-A1F6-EF8AE1B98D6D}" dt="2022-01-08T10:22:45.423" v="19962"/>
          <ac:spMkLst>
            <pc:docMk/>
            <pc:sldMk cId="2185983800" sldId="2134805805"/>
            <ac:spMk id="194" creationId="{531FB8E1-FBD3-4B8B-9947-5D1B635271BC}"/>
          </ac:spMkLst>
        </pc:spChg>
        <pc:spChg chg="del">
          <ac:chgData name="Ankit Mittal | MAQ Software" userId="267f659b-c36c-4dcc-bb75-126cdcef1d93" providerId="ADAL" clId="{B8FE5A31-53AA-469D-A1F6-EF8AE1B98D6D}" dt="2022-01-08T09:56:07.796" v="19448" actId="478"/>
          <ac:spMkLst>
            <pc:docMk/>
            <pc:sldMk cId="2185983800" sldId="2134805805"/>
            <ac:spMk id="195" creationId="{7639E8C3-CCBC-4DFE-A2F0-D60D8EA0E092}"/>
          </ac:spMkLst>
        </pc:spChg>
        <pc:spChg chg="add mod">
          <ac:chgData name="Ankit Mittal | MAQ Software" userId="267f659b-c36c-4dcc-bb75-126cdcef1d93" providerId="ADAL" clId="{B8FE5A31-53AA-469D-A1F6-EF8AE1B98D6D}" dt="2022-01-10T14:37:14.572" v="24463" actId="164"/>
          <ac:spMkLst>
            <pc:docMk/>
            <pc:sldMk cId="2185983800" sldId="2134805805"/>
            <ac:spMk id="197" creationId="{E2018805-C883-46FA-839D-E5BCDACD5E33}"/>
          </ac:spMkLst>
        </pc:spChg>
        <pc:spChg chg="add del mod">
          <ac:chgData name="Ankit Mittal | MAQ Software" userId="267f659b-c36c-4dcc-bb75-126cdcef1d93" providerId="ADAL" clId="{B8FE5A31-53AA-469D-A1F6-EF8AE1B98D6D}" dt="2022-01-08T10:28:13.312" v="19988" actId="478"/>
          <ac:spMkLst>
            <pc:docMk/>
            <pc:sldMk cId="2185983800" sldId="2134805805"/>
            <ac:spMk id="198" creationId="{2B9C3277-5931-4258-9AA9-D4BBCA9A427C}"/>
          </ac:spMkLst>
        </pc:spChg>
        <pc:spChg chg="add mod">
          <ac:chgData name="Ankit Mittal | MAQ Software" userId="267f659b-c36c-4dcc-bb75-126cdcef1d93" providerId="ADAL" clId="{B8FE5A31-53AA-469D-A1F6-EF8AE1B98D6D}" dt="2022-01-08T11:36:36.401" v="22731" actId="1035"/>
          <ac:spMkLst>
            <pc:docMk/>
            <pc:sldMk cId="2185983800" sldId="2134805805"/>
            <ac:spMk id="200" creationId="{6F3BAA77-EE39-4ECC-B02C-43414D14725C}"/>
          </ac:spMkLst>
        </pc:spChg>
        <pc:spChg chg="del">
          <ac:chgData name="Ankit Mittal | MAQ Software" userId="267f659b-c36c-4dcc-bb75-126cdcef1d93" providerId="ADAL" clId="{B8FE5A31-53AA-469D-A1F6-EF8AE1B98D6D}" dt="2022-01-08T09:56:07.796" v="19448" actId="478"/>
          <ac:spMkLst>
            <pc:docMk/>
            <pc:sldMk cId="2185983800" sldId="2134805805"/>
            <ac:spMk id="202" creationId="{28E63F98-42F2-44B4-A472-1052808F663D}"/>
          </ac:spMkLst>
        </pc:spChg>
        <pc:spChg chg="add mod">
          <ac:chgData name="Ankit Mittal | MAQ Software" userId="267f659b-c36c-4dcc-bb75-126cdcef1d93" providerId="ADAL" clId="{B8FE5A31-53AA-469D-A1F6-EF8AE1B98D6D}" dt="2022-01-10T14:35:47.275" v="24448" actId="164"/>
          <ac:spMkLst>
            <pc:docMk/>
            <pc:sldMk cId="2185983800" sldId="2134805805"/>
            <ac:spMk id="207" creationId="{2397FD97-CD9C-4CD3-B831-BA9813C4C9CE}"/>
          </ac:spMkLst>
        </pc:spChg>
        <pc:spChg chg="del">
          <ac:chgData name="Ankit Mittal | MAQ Software" userId="267f659b-c36c-4dcc-bb75-126cdcef1d93" providerId="ADAL" clId="{B8FE5A31-53AA-469D-A1F6-EF8AE1B98D6D}" dt="2022-01-08T09:56:07.796" v="19448" actId="478"/>
          <ac:spMkLst>
            <pc:docMk/>
            <pc:sldMk cId="2185983800" sldId="2134805805"/>
            <ac:spMk id="210" creationId="{7D938B50-C529-4DDE-AC98-FE33F33854BD}"/>
          </ac:spMkLst>
        </pc:spChg>
        <pc:spChg chg="add mod">
          <ac:chgData name="Ankit Mittal | MAQ Software" userId="267f659b-c36c-4dcc-bb75-126cdcef1d93" providerId="ADAL" clId="{B8FE5A31-53AA-469D-A1F6-EF8AE1B98D6D}" dt="2022-01-10T14:17:01.755" v="23584" actId="164"/>
          <ac:spMkLst>
            <pc:docMk/>
            <pc:sldMk cId="2185983800" sldId="2134805805"/>
            <ac:spMk id="213" creationId="{E401C1D2-63A0-4FF6-B198-58E27C57DCF3}"/>
          </ac:spMkLst>
        </pc:spChg>
        <pc:spChg chg="del">
          <ac:chgData name="Ankit Mittal | MAQ Software" userId="267f659b-c36c-4dcc-bb75-126cdcef1d93" providerId="ADAL" clId="{B8FE5A31-53AA-469D-A1F6-EF8AE1B98D6D}" dt="2022-01-08T09:56:07.796" v="19448" actId="478"/>
          <ac:spMkLst>
            <pc:docMk/>
            <pc:sldMk cId="2185983800" sldId="2134805805"/>
            <ac:spMk id="215" creationId="{9DE345DA-813C-422D-9E32-581B3EAF536B}"/>
          </ac:spMkLst>
        </pc:spChg>
        <pc:spChg chg="add mod">
          <ac:chgData name="Ankit Mittal | MAQ Software" userId="267f659b-c36c-4dcc-bb75-126cdcef1d93" providerId="ADAL" clId="{B8FE5A31-53AA-469D-A1F6-EF8AE1B98D6D}" dt="2022-01-10T14:17:09.305" v="23585" actId="164"/>
          <ac:spMkLst>
            <pc:docMk/>
            <pc:sldMk cId="2185983800" sldId="2134805805"/>
            <ac:spMk id="216" creationId="{2383DEED-AF8B-4E80-BFA5-24100FD6CC29}"/>
          </ac:spMkLst>
        </pc:spChg>
        <pc:spChg chg="add mod">
          <ac:chgData name="Ankit Mittal | MAQ Software" userId="267f659b-c36c-4dcc-bb75-126cdcef1d93" providerId="ADAL" clId="{B8FE5A31-53AA-469D-A1F6-EF8AE1B98D6D}" dt="2022-01-08T11:24:03.103" v="21900" actId="1035"/>
          <ac:spMkLst>
            <pc:docMk/>
            <pc:sldMk cId="2185983800" sldId="2134805805"/>
            <ac:spMk id="218" creationId="{763F44A4-B91E-4172-8C65-60DCC66DB752}"/>
          </ac:spMkLst>
        </pc:spChg>
        <pc:spChg chg="del">
          <ac:chgData name="Ankit Mittal | MAQ Software" userId="267f659b-c36c-4dcc-bb75-126cdcef1d93" providerId="ADAL" clId="{B8FE5A31-53AA-469D-A1F6-EF8AE1B98D6D}" dt="2022-01-08T09:56:07.796" v="19448" actId="478"/>
          <ac:spMkLst>
            <pc:docMk/>
            <pc:sldMk cId="2185983800" sldId="2134805805"/>
            <ac:spMk id="222" creationId="{92EC1644-241F-4044-88A7-98D09792395F}"/>
          </ac:spMkLst>
        </pc:spChg>
        <pc:spChg chg="mod">
          <ac:chgData name="Ankit Mittal | MAQ Software" userId="267f659b-c36c-4dcc-bb75-126cdcef1d93" providerId="ADAL" clId="{B8FE5A31-53AA-469D-A1F6-EF8AE1B98D6D}" dt="2022-01-08T11:24:03.103" v="21900" actId="1035"/>
          <ac:spMkLst>
            <pc:docMk/>
            <pc:sldMk cId="2185983800" sldId="2134805805"/>
            <ac:spMk id="223" creationId="{3852B72A-1BB9-48BD-8677-2997F332FAEA}"/>
          </ac:spMkLst>
        </pc:spChg>
        <pc:spChg chg="mod">
          <ac:chgData name="Ankit Mittal | MAQ Software" userId="267f659b-c36c-4dcc-bb75-126cdcef1d93" providerId="ADAL" clId="{B8FE5A31-53AA-469D-A1F6-EF8AE1B98D6D}" dt="2022-01-08T11:24:03.103" v="21900" actId="1035"/>
          <ac:spMkLst>
            <pc:docMk/>
            <pc:sldMk cId="2185983800" sldId="2134805805"/>
            <ac:spMk id="228" creationId="{2E90DADE-934B-4065-87F5-0D15EA27E026}"/>
          </ac:spMkLst>
        </pc:spChg>
        <pc:spChg chg="mod">
          <ac:chgData name="Ankit Mittal | MAQ Software" userId="267f659b-c36c-4dcc-bb75-126cdcef1d93" providerId="ADAL" clId="{B8FE5A31-53AA-469D-A1F6-EF8AE1B98D6D}" dt="2022-01-08T11:24:03.103" v="21900" actId="1035"/>
          <ac:spMkLst>
            <pc:docMk/>
            <pc:sldMk cId="2185983800" sldId="2134805805"/>
            <ac:spMk id="232" creationId="{2EADB1ED-2ED6-4EE3-9449-5689E0F055BA}"/>
          </ac:spMkLst>
        </pc:spChg>
        <pc:spChg chg="add mod">
          <ac:chgData name="Ankit Mittal | MAQ Software" userId="267f659b-c36c-4dcc-bb75-126cdcef1d93" providerId="ADAL" clId="{B8FE5A31-53AA-469D-A1F6-EF8AE1B98D6D}" dt="2022-01-08T11:24:03.103" v="21900" actId="1035"/>
          <ac:spMkLst>
            <pc:docMk/>
            <pc:sldMk cId="2185983800" sldId="2134805805"/>
            <ac:spMk id="233" creationId="{D3D73AE7-44BF-4D13-BC9A-85903FD20A4B}"/>
          </ac:spMkLst>
        </pc:spChg>
        <pc:spChg chg="mod">
          <ac:chgData name="Ankit Mittal | MAQ Software" userId="267f659b-c36c-4dcc-bb75-126cdcef1d93" providerId="ADAL" clId="{B8FE5A31-53AA-469D-A1F6-EF8AE1B98D6D}" dt="2022-01-08T11:24:03.103" v="21900" actId="1035"/>
          <ac:spMkLst>
            <pc:docMk/>
            <pc:sldMk cId="2185983800" sldId="2134805805"/>
            <ac:spMk id="236" creationId="{9EE60D68-811B-4E7A-8687-81628190B864}"/>
          </ac:spMkLst>
        </pc:spChg>
        <pc:spChg chg="del">
          <ac:chgData name="Ankit Mittal | MAQ Software" userId="267f659b-c36c-4dcc-bb75-126cdcef1d93" providerId="ADAL" clId="{B8FE5A31-53AA-469D-A1F6-EF8AE1B98D6D}" dt="2022-01-08T09:56:07.796" v="19448" actId="478"/>
          <ac:spMkLst>
            <pc:docMk/>
            <pc:sldMk cId="2185983800" sldId="2134805805"/>
            <ac:spMk id="240" creationId="{10827122-469F-48AC-9415-ADA1E226C6F7}"/>
          </ac:spMkLst>
        </pc:spChg>
        <pc:spChg chg="del">
          <ac:chgData name="Ankit Mittal | MAQ Software" userId="267f659b-c36c-4dcc-bb75-126cdcef1d93" providerId="ADAL" clId="{B8FE5A31-53AA-469D-A1F6-EF8AE1B98D6D}" dt="2022-01-08T09:56:07.796" v="19448" actId="478"/>
          <ac:spMkLst>
            <pc:docMk/>
            <pc:sldMk cId="2185983800" sldId="2134805805"/>
            <ac:spMk id="242" creationId="{0451B263-3769-44AE-BC07-7AF9F61B7FF1}"/>
          </ac:spMkLst>
        </pc:spChg>
        <pc:spChg chg="mod">
          <ac:chgData name="Ankit Mittal | MAQ Software" userId="267f659b-c36c-4dcc-bb75-126cdcef1d93" providerId="ADAL" clId="{B8FE5A31-53AA-469D-A1F6-EF8AE1B98D6D}" dt="2022-01-08T10:47:52.950" v="20673"/>
          <ac:spMkLst>
            <pc:docMk/>
            <pc:sldMk cId="2185983800" sldId="2134805805"/>
            <ac:spMk id="243" creationId="{4480C385-3987-4E1B-934D-02088BB28250}"/>
          </ac:spMkLst>
        </pc:spChg>
        <pc:spChg chg="del">
          <ac:chgData name="Ankit Mittal | MAQ Software" userId="267f659b-c36c-4dcc-bb75-126cdcef1d93" providerId="ADAL" clId="{B8FE5A31-53AA-469D-A1F6-EF8AE1B98D6D}" dt="2022-01-08T09:56:07.796" v="19448" actId="478"/>
          <ac:spMkLst>
            <pc:docMk/>
            <pc:sldMk cId="2185983800" sldId="2134805805"/>
            <ac:spMk id="246" creationId="{EEDCC345-C949-44D2-8797-F35E329C1570}"/>
          </ac:spMkLst>
        </pc:spChg>
        <pc:spChg chg="mod">
          <ac:chgData name="Ankit Mittal | MAQ Software" userId="267f659b-c36c-4dcc-bb75-126cdcef1d93" providerId="ADAL" clId="{B8FE5A31-53AA-469D-A1F6-EF8AE1B98D6D}" dt="2022-01-08T11:24:03.103" v="21900" actId="1035"/>
          <ac:spMkLst>
            <pc:docMk/>
            <pc:sldMk cId="2185983800" sldId="2134805805"/>
            <ac:spMk id="249" creationId="{F736AA84-CCF1-4001-89C7-0758C624638B}"/>
          </ac:spMkLst>
        </pc:spChg>
        <pc:spChg chg="add mod">
          <ac:chgData name="Ankit Mittal | MAQ Software" userId="267f659b-c36c-4dcc-bb75-126cdcef1d93" providerId="ADAL" clId="{B8FE5A31-53AA-469D-A1F6-EF8AE1B98D6D}" dt="2022-01-08T11:24:03.103" v="21900" actId="1035"/>
          <ac:spMkLst>
            <pc:docMk/>
            <pc:sldMk cId="2185983800" sldId="2134805805"/>
            <ac:spMk id="250" creationId="{10B19F2E-3A91-4F46-B192-C70E8D910882}"/>
          </ac:spMkLst>
        </pc:spChg>
        <pc:spChg chg="del">
          <ac:chgData name="Ankit Mittal | MAQ Software" userId="267f659b-c36c-4dcc-bb75-126cdcef1d93" providerId="ADAL" clId="{B8FE5A31-53AA-469D-A1F6-EF8AE1B98D6D}" dt="2022-01-08T09:56:07.796" v="19448" actId="478"/>
          <ac:spMkLst>
            <pc:docMk/>
            <pc:sldMk cId="2185983800" sldId="2134805805"/>
            <ac:spMk id="251" creationId="{D0359AA1-22F0-41A0-B05C-B6A7EA2F3F31}"/>
          </ac:spMkLst>
        </pc:spChg>
        <pc:spChg chg="del">
          <ac:chgData name="Ankit Mittal | MAQ Software" userId="267f659b-c36c-4dcc-bb75-126cdcef1d93" providerId="ADAL" clId="{B8FE5A31-53AA-469D-A1F6-EF8AE1B98D6D}" dt="2022-01-08T09:56:07.796" v="19448" actId="478"/>
          <ac:spMkLst>
            <pc:docMk/>
            <pc:sldMk cId="2185983800" sldId="2134805805"/>
            <ac:spMk id="254" creationId="{AF5CC9F2-2B07-4210-A7CD-DCD6C046B66B}"/>
          </ac:spMkLst>
        </pc:spChg>
        <pc:spChg chg="mod">
          <ac:chgData name="Ankit Mittal | MAQ Software" userId="267f659b-c36c-4dcc-bb75-126cdcef1d93" providerId="ADAL" clId="{B8FE5A31-53AA-469D-A1F6-EF8AE1B98D6D}" dt="2022-01-08T11:24:03.103" v="21900" actId="1035"/>
          <ac:spMkLst>
            <pc:docMk/>
            <pc:sldMk cId="2185983800" sldId="2134805805"/>
            <ac:spMk id="255" creationId="{4C3C8481-BE96-4E98-A5F0-08CDA7D97E6A}"/>
          </ac:spMkLst>
        </pc:spChg>
        <pc:spChg chg="del">
          <ac:chgData name="Ankit Mittal | MAQ Software" userId="267f659b-c36c-4dcc-bb75-126cdcef1d93" providerId="ADAL" clId="{B8FE5A31-53AA-469D-A1F6-EF8AE1B98D6D}" dt="2022-01-08T09:56:07.796" v="19448" actId="478"/>
          <ac:spMkLst>
            <pc:docMk/>
            <pc:sldMk cId="2185983800" sldId="2134805805"/>
            <ac:spMk id="256" creationId="{5AA4A098-90A0-44CE-8AD5-91CE6CA1D372}"/>
          </ac:spMkLst>
        </pc:spChg>
        <pc:spChg chg="mod">
          <ac:chgData name="Ankit Mittal | MAQ Software" userId="267f659b-c36c-4dcc-bb75-126cdcef1d93" providerId="ADAL" clId="{B8FE5A31-53AA-469D-A1F6-EF8AE1B98D6D}" dt="2022-01-08T11:24:03.103" v="21900" actId="1035"/>
          <ac:spMkLst>
            <pc:docMk/>
            <pc:sldMk cId="2185983800" sldId="2134805805"/>
            <ac:spMk id="260" creationId="{0C33208B-4B5C-4300-ACEB-BDB502734FA1}"/>
          </ac:spMkLst>
        </pc:spChg>
        <pc:spChg chg="add mod">
          <ac:chgData name="Ankit Mittal | MAQ Software" userId="267f659b-c36c-4dcc-bb75-126cdcef1d93" providerId="ADAL" clId="{B8FE5A31-53AA-469D-A1F6-EF8AE1B98D6D}" dt="2022-01-08T10:49:56.160" v="20758" actId="571"/>
          <ac:spMkLst>
            <pc:docMk/>
            <pc:sldMk cId="2185983800" sldId="2134805805"/>
            <ac:spMk id="262" creationId="{AA6DFA2D-0FD0-4FD8-84AE-F1080C7248FF}"/>
          </ac:spMkLst>
        </pc:spChg>
        <pc:spChg chg="mod">
          <ac:chgData name="Ankit Mittal | MAQ Software" userId="267f659b-c36c-4dcc-bb75-126cdcef1d93" providerId="ADAL" clId="{B8FE5A31-53AA-469D-A1F6-EF8AE1B98D6D}" dt="2022-01-08T10:49:56.160" v="20758" actId="571"/>
          <ac:spMkLst>
            <pc:docMk/>
            <pc:sldMk cId="2185983800" sldId="2134805805"/>
            <ac:spMk id="265" creationId="{D76BA928-14A5-43A3-8C30-022C65321C18}"/>
          </ac:spMkLst>
        </pc:spChg>
        <pc:spChg chg="add mod">
          <ac:chgData name="Ankit Mittal | MAQ Software" userId="267f659b-c36c-4dcc-bb75-126cdcef1d93" providerId="ADAL" clId="{B8FE5A31-53AA-469D-A1F6-EF8AE1B98D6D}" dt="2022-01-08T11:24:03.103" v="21900" actId="1035"/>
          <ac:spMkLst>
            <pc:docMk/>
            <pc:sldMk cId="2185983800" sldId="2134805805"/>
            <ac:spMk id="267" creationId="{74CCEB4E-6413-4EF3-92B9-15A8DD0746FC}"/>
          </ac:spMkLst>
        </pc:spChg>
        <pc:spChg chg="add mod">
          <ac:chgData name="Ankit Mittal | MAQ Software" userId="267f659b-c36c-4dcc-bb75-126cdcef1d93" providerId="ADAL" clId="{B8FE5A31-53AA-469D-A1F6-EF8AE1B98D6D}" dt="2022-01-08T11:24:03.103" v="21900" actId="1035"/>
          <ac:spMkLst>
            <pc:docMk/>
            <pc:sldMk cId="2185983800" sldId="2134805805"/>
            <ac:spMk id="268" creationId="{CD0B80DD-8EC6-495E-ADD2-1692891E963A}"/>
          </ac:spMkLst>
        </pc:spChg>
        <pc:spChg chg="add mod">
          <ac:chgData name="Ankit Mittal | MAQ Software" userId="267f659b-c36c-4dcc-bb75-126cdcef1d93" providerId="ADAL" clId="{B8FE5A31-53AA-469D-A1F6-EF8AE1B98D6D}" dt="2022-01-08T11:24:03.103" v="21900" actId="1035"/>
          <ac:spMkLst>
            <pc:docMk/>
            <pc:sldMk cId="2185983800" sldId="2134805805"/>
            <ac:spMk id="269" creationId="{7B3B712F-9609-4D65-8712-96AC06C4317E}"/>
          </ac:spMkLst>
        </pc:spChg>
        <pc:spChg chg="del">
          <ac:chgData name="Ankit Mittal | MAQ Software" userId="267f659b-c36c-4dcc-bb75-126cdcef1d93" providerId="ADAL" clId="{B8FE5A31-53AA-469D-A1F6-EF8AE1B98D6D}" dt="2022-01-08T09:56:07.796" v="19448" actId="478"/>
          <ac:spMkLst>
            <pc:docMk/>
            <pc:sldMk cId="2185983800" sldId="2134805805"/>
            <ac:spMk id="270" creationId="{7676D523-4511-4B90-92B7-7013BE7994D3}"/>
          </ac:spMkLst>
        </pc:spChg>
        <pc:spChg chg="add del mod">
          <ac:chgData name="Ankit Mittal | MAQ Software" userId="267f659b-c36c-4dcc-bb75-126cdcef1d93" providerId="ADAL" clId="{B8FE5A31-53AA-469D-A1F6-EF8AE1B98D6D}" dt="2022-01-08T10:52:38.047" v="20951"/>
          <ac:spMkLst>
            <pc:docMk/>
            <pc:sldMk cId="2185983800" sldId="2134805805"/>
            <ac:spMk id="271" creationId="{178E8714-878A-4A91-85DD-FB71C8F8BA3C}"/>
          </ac:spMkLst>
        </pc:spChg>
        <pc:spChg chg="add mod ord">
          <ac:chgData name="Ankit Mittal | MAQ Software" userId="267f659b-c36c-4dcc-bb75-126cdcef1d93" providerId="ADAL" clId="{B8FE5A31-53AA-469D-A1F6-EF8AE1B98D6D}" dt="2022-01-08T11:24:03.103" v="21900" actId="1035"/>
          <ac:spMkLst>
            <pc:docMk/>
            <pc:sldMk cId="2185983800" sldId="2134805805"/>
            <ac:spMk id="273" creationId="{9EF419C4-FD94-4DFA-85C6-0922487B647D}"/>
          </ac:spMkLst>
        </pc:spChg>
        <pc:spChg chg="del">
          <ac:chgData name="Ankit Mittal | MAQ Software" userId="267f659b-c36c-4dcc-bb75-126cdcef1d93" providerId="ADAL" clId="{B8FE5A31-53AA-469D-A1F6-EF8AE1B98D6D}" dt="2022-01-08T09:56:07.796" v="19448" actId="478"/>
          <ac:spMkLst>
            <pc:docMk/>
            <pc:sldMk cId="2185983800" sldId="2134805805"/>
            <ac:spMk id="274" creationId="{7E854CF6-4097-4FF2-AD72-9D061CE27158}"/>
          </ac:spMkLst>
        </pc:spChg>
        <pc:spChg chg="add mod">
          <ac:chgData name="Ankit Mittal | MAQ Software" userId="267f659b-c36c-4dcc-bb75-126cdcef1d93" providerId="ADAL" clId="{B8FE5A31-53AA-469D-A1F6-EF8AE1B98D6D}" dt="2022-01-08T11:24:03.103" v="21900" actId="1035"/>
          <ac:spMkLst>
            <pc:docMk/>
            <pc:sldMk cId="2185983800" sldId="2134805805"/>
            <ac:spMk id="277" creationId="{1B5210C4-FEDF-434C-B49C-50D191B3029A}"/>
          </ac:spMkLst>
        </pc:spChg>
        <pc:spChg chg="mod">
          <ac:chgData name="Ankit Mittal | MAQ Software" userId="267f659b-c36c-4dcc-bb75-126cdcef1d93" providerId="ADAL" clId="{B8FE5A31-53AA-469D-A1F6-EF8AE1B98D6D}" dt="2022-01-08T11:24:03.103" v="21900" actId="1035"/>
          <ac:spMkLst>
            <pc:docMk/>
            <pc:sldMk cId="2185983800" sldId="2134805805"/>
            <ac:spMk id="281" creationId="{8589242F-E758-46A0-865B-2D9E86807D19}"/>
          </ac:spMkLst>
        </pc:spChg>
        <pc:spChg chg="del">
          <ac:chgData name="Ankit Mittal | MAQ Software" userId="267f659b-c36c-4dcc-bb75-126cdcef1d93" providerId="ADAL" clId="{B8FE5A31-53AA-469D-A1F6-EF8AE1B98D6D}" dt="2022-01-08T09:56:07.796" v="19448" actId="478"/>
          <ac:spMkLst>
            <pc:docMk/>
            <pc:sldMk cId="2185983800" sldId="2134805805"/>
            <ac:spMk id="282" creationId="{4BA2DBD3-4763-4B1A-91E4-44855AD3A413}"/>
          </ac:spMkLst>
        </pc:spChg>
        <pc:spChg chg="del topLvl">
          <ac:chgData name="Ankit Mittal | MAQ Software" userId="267f659b-c36c-4dcc-bb75-126cdcef1d93" providerId="ADAL" clId="{B8FE5A31-53AA-469D-A1F6-EF8AE1B98D6D}" dt="2022-01-08T11:25:00.051" v="22109" actId="478"/>
          <ac:spMkLst>
            <pc:docMk/>
            <pc:sldMk cId="2185983800" sldId="2134805805"/>
            <ac:spMk id="287" creationId="{F7EE2243-96CF-4E8E-A477-701D6E781F34}"/>
          </ac:spMkLst>
        </pc:spChg>
        <pc:spChg chg="del topLvl">
          <ac:chgData name="Ankit Mittal | MAQ Software" userId="267f659b-c36c-4dcc-bb75-126cdcef1d93" providerId="ADAL" clId="{B8FE5A31-53AA-469D-A1F6-EF8AE1B98D6D}" dt="2022-01-08T11:19:54.745" v="21885" actId="478"/>
          <ac:spMkLst>
            <pc:docMk/>
            <pc:sldMk cId="2185983800" sldId="2134805805"/>
            <ac:spMk id="288" creationId="{7C595835-E9FE-4CAB-ADCA-3675D14D0226}"/>
          </ac:spMkLst>
        </pc:spChg>
        <pc:spChg chg="del topLvl">
          <ac:chgData name="Ankit Mittal | MAQ Software" userId="267f659b-c36c-4dcc-bb75-126cdcef1d93" providerId="ADAL" clId="{B8FE5A31-53AA-469D-A1F6-EF8AE1B98D6D}" dt="2022-01-08T11:25:00.051" v="22109" actId="478"/>
          <ac:spMkLst>
            <pc:docMk/>
            <pc:sldMk cId="2185983800" sldId="2134805805"/>
            <ac:spMk id="290" creationId="{5D9EDF20-FC20-40BD-947D-45FD73587A56}"/>
          </ac:spMkLst>
        </pc:spChg>
        <pc:spChg chg="del mod topLvl">
          <ac:chgData name="Ankit Mittal | MAQ Software" userId="267f659b-c36c-4dcc-bb75-126cdcef1d93" providerId="ADAL" clId="{B8FE5A31-53AA-469D-A1F6-EF8AE1B98D6D}" dt="2022-01-08T11:19:58.553" v="21887" actId="478"/>
          <ac:spMkLst>
            <pc:docMk/>
            <pc:sldMk cId="2185983800" sldId="2134805805"/>
            <ac:spMk id="291" creationId="{9B96FCAE-76B8-4723-A8DE-D34EFD83BAF7}"/>
          </ac:spMkLst>
        </pc:spChg>
        <pc:spChg chg="del topLvl">
          <ac:chgData name="Ankit Mittal | MAQ Software" userId="267f659b-c36c-4dcc-bb75-126cdcef1d93" providerId="ADAL" clId="{B8FE5A31-53AA-469D-A1F6-EF8AE1B98D6D}" dt="2022-01-08T11:25:00.051" v="22109" actId="478"/>
          <ac:spMkLst>
            <pc:docMk/>
            <pc:sldMk cId="2185983800" sldId="2134805805"/>
            <ac:spMk id="293" creationId="{56C382C9-B0D8-48ED-B0BB-04C860CFA487}"/>
          </ac:spMkLst>
        </pc:spChg>
        <pc:spChg chg="del topLvl">
          <ac:chgData name="Ankit Mittal | MAQ Software" userId="267f659b-c36c-4dcc-bb75-126cdcef1d93" providerId="ADAL" clId="{B8FE5A31-53AA-469D-A1F6-EF8AE1B98D6D}" dt="2022-01-08T11:19:49.681" v="21883" actId="478"/>
          <ac:spMkLst>
            <pc:docMk/>
            <pc:sldMk cId="2185983800" sldId="2134805805"/>
            <ac:spMk id="294" creationId="{90A03E0F-2B47-44F7-A2B3-D56AC5245FFE}"/>
          </ac:spMkLst>
        </pc:spChg>
        <pc:spChg chg="mod">
          <ac:chgData name="Ankit Mittal | MAQ Software" userId="267f659b-c36c-4dcc-bb75-126cdcef1d93" providerId="ADAL" clId="{B8FE5A31-53AA-469D-A1F6-EF8AE1B98D6D}" dt="2022-01-08T11:24:03.103" v="21900" actId="1035"/>
          <ac:spMkLst>
            <pc:docMk/>
            <pc:sldMk cId="2185983800" sldId="2134805805"/>
            <ac:spMk id="296" creationId="{9B459C23-3C35-4EFE-985C-6B2A7104F13C}"/>
          </ac:spMkLst>
        </pc:spChg>
        <pc:spChg chg="add del mod">
          <ac:chgData name="Ankit Mittal | MAQ Software" userId="267f659b-c36c-4dcc-bb75-126cdcef1d93" providerId="ADAL" clId="{B8FE5A31-53AA-469D-A1F6-EF8AE1B98D6D}" dt="2022-01-08T10:58:16.173" v="21194" actId="478"/>
          <ac:spMkLst>
            <pc:docMk/>
            <pc:sldMk cId="2185983800" sldId="2134805805"/>
            <ac:spMk id="302" creationId="{504AD35B-4E00-456A-A8A7-ED1E94B1B602}"/>
          </ac:spMkLst>
        </pc:spChg>
        <pc:spChg chg="add mod">
          <ac:chgData name="Ankit Mittal | MAQ Software" userId="267f659b-c36c-4dcc-bb75-126cdcef1d93" providerId="ADAL" clId="{B8FE5A31-53AA-469D-A1F6-EF8AE1B98D6D}" dt="2022-01-08T11:24:03.103" v="21900" actId="1035"/>
          <ac:spMkLst>
            <pc:docMk/>
            <pc:sldMk cId="2185983800" sldId="2134805805"/>
            <ac:spMk id="303" creationId="{A1F77566-402E-4690-AA00-AF78A80A9209}"/>
          </ac:spMkLst>
        </pc:spChg>
        <pc:spChg chg="add mod">
          <ac:chgData name="Ankit Mittal | MAQ Software" userId="267f659b-c36c-4dcc-bb75-126cdcef1d93" providerId="ADAL" clId="{B8FE5A31-53AA-469D-A1F6-EF8AE1B98D6D}" dt="2022-01-08T11:24:03.103" v="21900" actId="1035"/>
          <ac:spMkLst>
            <pc:docMk/>
            <pc:sldMk cId="2185983800" sldId="2134805805"/>
            <ac:spMk id="306" creationId="{712C6D72-E036-4992-8E0D-3099A5EE4694}"/>
          </ac:spMkLst>
        </pc:spChg>
        <pc:spChg chg="mod">
          <ac:chgData name="Ankit Mittal | MAQ Software" userId="267f659b-c36c-4dcc-bb75-126cdcef1d93" providerId="ADAL" clId="{B8FE5A31-53AA-469D-A1F6-EF8AE1B98D6D}" dt="2022-01-08T11:24:03.103" v="21900" actId="1035"/>
          <ac:spMkLst>
            <pc:docMk/>
            <pc:sldMk cId="2185983800" sldId="2134805805"/>
            <ac:spMk id="311" creationId="{1EC4AA62-AFCF-499D-B4DC-A44C65406892}"/>
          </ac:spMkLst>
        </pc:spChg>
        <pc:spChg chg="add mod">
          <ac:chgData name="Ankit Mittal | MAQ Software" userId="267f659b-c36c-4dcc-bb75-126cdcef1d93" providerId="ADAL" clId="{B8FE5A31-53AA-469D-A1F6-EF8AE1B98D6D}" dt="2022-01-08T11:24:03.103" v="21900" actId="1035"/>
          <ac:spMkLst>
            <pc:docMk/>
            <pc:sldMk cId="2185983800" sldId="2134805805"/>
            <ac:spMk id="313" creationId="{41629EC5-145F-487A-87C4-D6A8F17BFE15}"/>
          </ac:spMkLst>
        </pc:spChg>
        <pc:spChg chg="add mod">
          <ac:chgData name="Ankit Mittal | MAQ Software" userId="267f659b-c36c-4dcc-bb75-126cdcef1d93" providerId="ADAL" clId="{B8FE5A31-53AA-469D-A1F6-EF8AE1B98D6D}" dt="2022-01-10T14:33:15.342" v="24412" actId="164"/>
          <ac:spMkLst>
            <pc:docMk/>
            <pc:sldMk cId="2185983800" sldId="2134805805"/>
            <ac:spMk id="314" creationId="{F3AE8385-C643-406C-83CD-E54EFBAE263A}"/>
          </ac:spMkLst>
        </pc:spChg>
        <pc:spChg chg="add mod">
          <ac:chgData name="Ankit Mittal | MAQ Software" userId="267f659b-c36c-4dcc-bb75-126cdcef1d93" providerId="ADAL" clId="{B8FE5A31-53AA-469D-A1F6-EF8AE1B98D6D}" dt="2022-01-10T14:33:15.342" v="24412" actId="164"/>
          <ac:spMkLst>
            <pc:docMk/>
            <pc:sldMk cId="2185983800" sldId="2134805805"/>
            <ac:spMk id="315" creationId="{A55B038D-2520-4EF6-B4DF-1DC1B07A31BB}"/>
          </ac:spMkLst>
        </pc:spChg>
        <pc:spChg chg="add mod">
          <ac:chgData name="Ankit Mittal | MAQ Software" userId="267f659b-c36c-4dcc-bb75-126cdcef1d93" providerId="ADAL" clId="{B8FE5A31-53AA-469D-A1F6-EF8AE1B98D6D}" dt="2022-01-08T11:33:47.147" v="22683" actId="1036"/>
          <ac:spMkLst>
            <pc:docMk/>
            <pc:sldMk cId="2185983800" sldId="2134805805"/>
            <ac:spMk id="320" creationId="{8D884BBE-BEC7-4EB3-8697-A67CCDE16449}"/>
          </ac:spMkLst>
        </pc:spChg>
        <pc:spChg chg="add mod">
          <ac:chgData name="Ankit Mittal | MAQ Software" userId="267f659b-c36c-4dcc-bb75-126cdcef1d93" providerId="ADAL" clId="{B8FE5A31-53AA-469D-A1F6-EF8AE1B98D6D}" dt="2022-01-08T11:36:33.829" v="22729" actId="1076"/>
          <ac:spMkLst>
            <pc:docMk/>
            <pc:sldMk cId="2185983800" sldId="2134805805"/>
            <ac:spMk id="321" creationId="{BCE8B92D-46A7-452B-9C19-A69027FF6618}"/>
          </ac:spMkLst>
        </pc:spChg>
        <pc:spChg chg="add mod">
          <ac:chgData name="Ankit Mittal | MAQ Software" userId="267f659b-c36c-4dcc-bb75-126cdcef1d93" providerId="ADAL" clId="{B8FE5A31-53AA-469D-A1F6-EF8AE1B98D6D}" dt="2022-01-08T11:40:10.861" v="22787" actId="1037"/>
          <ac:spMkLst>
            <pc:docMk/>
            <pc:sldMk cId="2185983800" sldId="2134805805"/>
            <ac:spMk id="323" creationId="{CAB57176-77B6-4A91-92EC-A5B3CC61CF9F}"/>
          </ac:spMkLst>
        </pc:spChg>
        <pc:spChg chg="add mod">
          <ac:chgData name="Ankit Mittal | MAQ Software" userId="267f659b-c36c-4dcc-bb75-126cdcef1d93" providerId="ADAL" clId="{B8FE5A31-53AA-469D-A1F6-EF8AE1B98D6D}" dt="2022-01-08T11:24:03.103" v="21900" actId="1035"/>
          <ac:spMkLst>
            <pc:docMk/>
            <pc:sldMk cId="2185983800" sldId="2134805805"/>
            <ac:spMk id="324" creationId="{4116737B-1A8D-4EB2-94EC-D595258AA99E}"/>
          </ac:spMkLst>
        </pc:spChg>
        <pc:spChg chg="add mod">
          <ac:chgData name="Ankit Mittal | MAQ Software" userId="267f659b-c36c-4dcc-bb75-126cdcef1d93" providerId="ADAL" clId="{B8FE5A31-53AA-469D-A1F6-EF8AE1B98D6D}" dt="2022-01-08T11:24:03.103" v="21900" actId="1035"/>
          <ac:spMkLst>
            <pc:docMk/>
            <pc:sldMk cId="2185983800" sldId="2134805805"/>
            <ac:spMk id="326" creationId="{820D8E4B-707F-4BB8-9550-BC5ED9F03DBF}"/>
          </ac:spMkLst>
        </pc:spChg>
        <pc:spChg chg="add del mod">
          <ac:chgData name="Ankit Mittal | MAQ Software" userId="267f659b-c36c-4dcc-bb75-126cdcef1d93" providerId="ADAL" clId="{B8FE5A31-53AA-469D-A1F6-EF8AE1B98D6D}" dt="2022-01-08T11:24:12.860" v="21903" actId="478"/>
          <ac:spMkLst>
            <pc:docMk/>
            <pc:sldMk cId="2185983800" sldId="2134805805"/>
            <ac:spMk id="328" creationId="{B48BBC7F-2E8A-4902-9ECB-996FD5AFCAF7}"/>
          </ac:spMkLst>
        </pc:spChg>
        <pc:spChg chg="add mod">
          <ac:chgData name="Ankit Mittal | MAQ Software" userId="267f659b-c36c-4dcc-bb75-126cdcef1d93" providerId="ADAL" clId="{B8FE5A31-53AA-469D-A1F6-EF8AE1B98D6D}" dt="2022-01-08T11:31:10.367" v="22601" actId="1076"/>
          <ac:spMkLst>
            <pc:docMk/>
            <pc:sldMk cId="2185983800" sldId="2134805805"/>
            <ac:spMk id="329" creationId="{AD2A5C28-A1A8-4AFA-936C-F289A0FCB528}"/>
          </ac:spMkLst>
        </pc:spChg>
        <pc:spChg chg="add mod">
          <ac:chgData name="Ankit Mittal | MAQ Software" userId="267f659b-c36c-4dcc-bb75-126cdcef1d93" providerId="ADAL" clId="{B8FE5A31-53AA-469D-A1F6-EF8AE1B98D6D}" dt="2022-01-08T11:31:06.268" v="22600" actId="1076"/>
          <ac:spMkLst>
            <pc:docMk/>
            <pc:sldMk cId="2185983800" sldId="2134805805"/>
            <ac:spMk id="330" creationId="{9F0BE82C-17B1-4229-A372-7A4A204DA881}"/>
          </ac:spMkLst>
        </pc:spChg>
        <pc:spChg chg="add mod">
          <ac:chgData name="Ankit Mittal | MAQ Software" userId="267f659b-c36c-4dcc-bb75-126cdcef1d93" providerId="ADAL" clId="{B8FE5A31-53AA-469D-A1F6-EF8AE1B98D6D}" dt="2022-01-08T11:31:02.114" v="22599" actId="1076"/>
          <ac:spMkLst>
            <pc:docMk/>
            <pc:sldMk cId="2185983800" sldId="2134805805"/>
            <ac:spMk id="331" creationId="{45E0B241-6A79-4FE2-B078-08D44DDBC94C}"/>
          </ac:spMkLst>
        </pc:spChg>
        <pc:spChg chg="add mod">
          <ac:chgData name="Ankit Mittal | MAQ Software" userId="267f659b-c36c-4dcc-bb75-126cdcef1d93" providerId="ADAL" clId="{B8FE5A31-53AA-469D-A1F6-EF8AE1B98D6D}" dt="2022-01-08T11:30:57.629" v="22598" actId="1076"/>
          <ac:spMkLst>
            <pc:docMk/>
            <pc:sldMk cId="2185983800" sldId="2134805805"/>
            <ac:spMk id="332" creationId="{EDCDAA7D-8B3C-49DE-9567-DD58207F870E}"/>
          </ac:spMkLst>
        </pc:spChg>
        <pc:spChg chg="add mod">
          <ac:chgData name="Ankit Mittal | MAQ Software" userId="267f659b-c36c-4dcc-bb75-126cdcef1d93" providerId="ADAL" clId="{B8FE5A31-53AA-469D-A1F6-EF8AE1B98D6D}" dt="2022-01-08T11:25:18.910" v="22249" actId="1038"/>
          <ac:spMkLst>
            <pc:docMk/>
            <pc:sldMk cId="2185983800" sldId="2134805805"/>
            <ac:spMk id="333" creationId="{5A3EA96C-44F7-48FE-A740-92EF13CC93C9}"/>
          </ac:spMkLst>
        </pc:spChg>
        <pc:spChg chg="add mod">
          <ac:chgData name="Ankit Mittal | MAQ Software" userId="267f659b-c36c-4dcc-bb75-126cdcef1d93" providerId="ADAL" clId="{B8FE5A31-53AA-469D-A1F6-EF8AE1B98D6D}" dt="2022-01-08T11:25:50.356" v="22256" actId="1037"/>
          <ac:spMkLst>
            <pc:docMk/>
            <pc:sldMk cId="2185983800" sldId="2134805805"/>
            <ac:spMk id="334" creationId="{2B4BFF80-6D4B-46B1-8DE6-FA42490171AD}"/>
          </ac:spMkLst>
        </pc:spChg>
        <pc:spChg chg="add mod">
          <ac:chgData name="Ankit Mittal | MAQ Software" userId="267f659b-c36c-4dcc-bb75-126cdcef1d93" providerId="ADAL" clId="{B8FE5A31-53AA-469D-A1F6-EF8AE1B98D6D}" dt="2022-01-08T11:26:11.314" v="22298" actId="1036"/>
          <ac:spMkLst>
            <pc:docMk/>
            <pc:sldMk cId="2185983800" sldId="2134805805"/>
            <ac:spMk id="335" creationId="{2B4672CE-99C6-4851-90EB-D635884D1097}"/>
          </ac:spMkLst>
        </pc:spChg>
        <pc:spChg chg="add mod">
          <ac:chgData name="Ankit Mittal | MAQ Software" userId="267f659b-c36c-4dcc-bb75-126cdcef1d93" providerId="ADAL" clId="{B8FE5A31-53AA-469D-A1F6-EF8AE1B98D6D}" dt="2022-01-08T11:26:27.382" v="22300" actId="1076"/>
          <ac:spMkLst>
            <pc:docMk/>
            <pc:sldMk cId="2185983800" sldId="2134805805"/>
            <ac:spMk id="336" creationId="{F7713E24-9001-424E-8EF5-934859AD1B07}"/>
          </ac:spMkLst>
        </pc:spChg>
        <pc:spChg chg="add mod">
          <ac:chgData name="Ankit Mittal | MAQ Software" userId="267f659b-c36c-4dcc-bb75-126cdcef1d93" providerId="ADAL" clId="{B8FE5A31-53AA-469D-A1F6-EF8AE1B98D6D}" dt="2022-01-08T11:27:34.474" v="22370" actId="1037"/>
          <ac:spMkLst>
            <pc:docMk/>
            <pc:sldMk cId="2185983800" sldId="2134805805"/>
            <ac:spMk id="337" creationId="{ADC61670-9783-45CB-BBCB-1A7F2191B842}"/>
          </ac:spMkLst>
        </pc:spChg>
        <pc:spChg chg="add mod">
          <ac:chgData name="Ankit Mittal | MAQ Software" userId="267f659b-c36c-4dcc-bb75-126cdcef1d93" providerId="ADAL" clId="{B8FE5A31-53AA-469D-A1F6-EF8AE1B98D6D}" dt="2022-01-08T11:27:34.474" v="22370" actId="1037"/>
          <ac:spMkLst>
            <pc:docMk/>
            <pc:sldMk cId="2185983800" sldId="2134805805"/>
            <ac:spMk id="338" creationId="{2B659F03-8101-4E99-A6C0-851ECE7CA43A}"/>
          </ac:spMkLst>
        </pc:spChg>
        <pc:grpChg chg="add mod">
          <ac:chgData name="Ankit Mittal | MAQ Software" userId="267f659b-c36c-4dcc-bb75-126cdcef1d93" providerId="ADAL" clId="{B8FE5A31-53AA-469D-A1F6-EF8AE1B98D6D}" dt="2022-01-10T14:17:01.755" v="23584" actId="164"/>
          <ac:grpSpMkLst>
            <pc:docMk/>
            <pc:sldMk cId="2185983800" sldId="2134805805"/>
            <ac:grpSpMk id="2" creationId="{119FFF1F-BC10-4596-A708-6F90B3F24928}"/>
          </ac:grpSpMkLst>
        </pc:grpChg>
        <pc:grpChg chg="add mod">
          <ac:chgData name="Ankit Mittal | MAQ Software" userId="267f659b-c36c-4dcc-bb75-126cdcef1d93" providerId="ADAL" clId="{B8FE5A31-53AA-469D-A1F6-EF8AE1B98D6D}" dt="2022-01-10T14:17:09.305" v="23585" actId="164"/>
          <ac:grpSpMkLst>
            <pc:docMk/>
            <pc:sldMk cId="2185983800" sldId="2134805805"/>
            <ac:grpSpMk id="5" creationId="{B5163965-308A-4C46-8170-93981756BCAB}"/>
          </ac:grpSpMkLst>
        </pc:grpChg>
        <pc:grpChg chg="add mod">
          <ac:chgData name="Ankit Mittal | MAQ Software" userId="267f659b-c36c-4dcc-bb75-126cdcef1d93" providerId="ADAL" clId="{B8FE5A31-53AA-469D-A1F6-EF8AE1B98D6D}" dt="2022-01-10T14:33:15.342" v="24412" actId="164"/>
          <ac:grpSpMkLst>
            <pc:docMk/>
            <pc:sldMk cId="2185983800" sldId="2134805805"/>
            <ac:grpSpMk id="6" creationId="{398CD099-BA0A-49DA-86D8-8A78E3C19689}"/>
          </ac:grpSpMkLst>
        </pc:grpChg>
        <pc:grpChg chg="add mod">
          <ac:chgData name="Ankit Mittal | MAQ Software" userId="267f659b-c36c-4dcc-bb75-126cdcef1d93" providerId="ADAL" clId="{B8FE5A31-53AA-469D-A1F6-EF8AE1B98D6D}" dt="2022-01-10T14:35:47.275" v="24448" actId="164"/>
          <ac:grpSpMkLst>
            <pc:docMk/>
            <pc:sldMk cId="2185983800" sldId="2134805805"/>
            <ac:grpSpMk id="7" creationId="{97EFAE9F-E4B0-4383-B0E8-AF8D26A1323F}"/>
          </ac:grpSpMkLst>
        </pc:grpChg>
        <pc:grpChg chg="add mod">
          <ac:chgData name="Ankit Mittal | MAQ Software" userId="267f659b-c36c-4dcc-bb75-126cdcef1d93" providerId="ADAL" clId="{B8FE5A31-53AA-469D-A1F6-EF8AE1B98D6D}" dt="2022-01-10T14:37:14.572" v="24463" actId="164"/>
          <ac:grpSpMkLst>
            <pc:docMk/>
            <pc:sldMk cId="2185983800" sldId="2134805805"/>
            <ac:grpSpMk id="8" creationId="{65539E26-3665-4CB2-869F-6887424E38C6}"/>
          </ac:grpSpMkLst>
        </pc:grpChg>
        <pc:grpChg chg="del">
          <ac:chgData name="Ankit Mittal | MAQ Software" userId="267f659b-c36c-4dcc-bb75-126cdcef1d93" providerId="ADAL" clId="{B8FE5A31-53AA-469D-A1F6-EF8AE1B98D6D}" dt="2022-01-08T09:56:07.796" v="19448" actId="478"/>
          <ac:grpSpMkLst>
            <pc:docMk/>
            <pc:sldMk cId="2185983800" sldId="2134805805"/>
            <ac:grpSpMk id="8" creationId="{6E96F3E0-C115-4B0F-94A5-691FC9D27D3A}"/>
          </ac:grpSpMkLst>
        </pc:grpChg>
        <pc:grpChg chg="add mod">
          <ac:chgData name="Ankit Mittal | MAQ Software" userId="267f659b-c36c-4dcc-bb75-126cdcef1d93" providerId="ADAL" clId="{B8FE5A31-53AA-469D-A1F6-EF8AE1B98D6D}" dt="2022-01-08T11:24:03.103" v="21900" actId="1035"/>
          <ac:grpSpMkLst>
            <pc:docMk/>
            <pc:sldMk cId="2185983800" sldId="2134805805"/>
            <ac:grpSpMk id="18" creationId="{32D320D4-7AEE-4818-A652-5C3BA9B10D47}"/>
          </ac:grpSpMkLst>
        </pc:grpChg>
        <pc:grpChg chg="del">
          <ac:chgData name="Ankit Mittal | MAQ Software" userId="267f659b-c36c-4dcc-bb75-126cdcef1d93" providerId="ADAL" clId="{B8FE5A31-53AA-469D-A1F6-EF8AE1B98D6D}" dt="2022-01-08T09:56:07.796" v="19448" actId="478"/>
          <ac:grpSpMkLst>
            <pc:docMk/>
            <pc:sldMk cId="2185983800" sldId="2134805805"/>
            <ac:grpSpMk id="121" creationId="{A4813393-71F8-48A1-917D-94AEEFDAACF5}"/>
          </ac:grpSpMkLst>
        </pc:grpChg>
        <pc:grpChg chg="del">
          <ac:chgData name="Ankit Mittal | MAQ Software" userId="267f659b-c36c-4dcc-bb75-126cdcef1d93" providerId="ADAL" clId="{B8FE5A31-53AA-469D-A1F6-EF8AE1B98D6D}" dt="2022-01-08T09:56:07.796" v="19448" actId="478"/>
          <ac:grpSpMkLst>
            <pc:docMk/>
            <pc:sldMk cId="2185983800" sldId="2134805805"/>
            <ac:grpSpMk id="134" creationId="{B7FD0B43-006E-4403-A7FB-E00439A7468A}"/>
          </ac:grpSpMkLst>
        </pc:grpChg>
        <pc:grpChg chg="del">
          <ac:chgData name="Ankit Mittal | MAQ Software" userId="267f659b-c36c-4dcc-bb75-126cdcef1d93" providerId="ADAL" clId="{B8FE5A31-53AA-469D-A1F6-EF8AE1B98D6D}" dt="2022-01-08T09:56:07.796" v="19448" actId="478"/>
          <ac:grpSpMkLst>
            <pc:docMk/>
            <pc:sldMk cId="2185983800" sldId="2134805805"/>
            <ac:grpSpMk id="143" creationId="{8B12EE7F-62E1-4246-BA36-7E1C0C1B7A55}"/>
          </ac:grpSpMkLst>
        </pc:grpChg>
        <pc:grpChg chg="del">
          <ac:chgData name="Ankit Mittal | MAQ Software" userId="267f659b-c36c-4dcc-bb75-126cdcef1d93" providerId="ADAL" clId="{B8FE5A31-53AA-469D-A1F6-EF8AE1B98D6D}" dt="2022-01-08T09:56:07.796" v="19448" actId="478"/>
          <ac:grpSpMkLst>
            <pc:docMk/>
            <pc:sldMk cId="2185983800" sldId="2134805805"/>
            <ac:grpSpMk id="147" creationId="{58A80CFF-1A86-458F-AFD3-5D0CFBAE55BF}"/>
          </ac:grpSpMkLst>
        </pc:grpChg>
        <pc:grpChg chg="del">
          <ac:chgData name="Ankit Mittal | MAQ Software" userId="267f659b-c36c-4dcc-bb75-126cdcef1d93" providerId="ADAL" clId="{B8FE5A31-53AA-469D-A1F6-EF8AE1B98D6D}" dt="2022-01-08T09:56:07.796" v="19448" actId="478"/>
          <ac:grpSpMkLst>
            <pc:docMk/>
            <pc:sldMk cId="2185983800" sldId="2134805805"/>
            <ac:grpSpMk id="153" creationId="{A650DFE9-5CDF-4C6C-859D-B62354372BC3}"/>
          </ac:grpSpMkLst>
        </pc:grpChg>
        <pc:grpChg chg="del">
          <ac:chgData name="Ankit Mittal | MAQ Software" userId="267f659b-c36c-4dcc-bb75-126cdcef1d93" providerId="ADAL" clId="{B8FE5A31-53AA-469D-A1F6-EF8AE1B98D6D}" dt="2022-01-08T09:56:07.796" v="19448" actId="478"/>
          <ac:grpSpMkLst>
            <pc:docMk/>
            <pc:sldMk cId="2185983800" sldId="2134805805"/>
            <ac:grpSpMk id="157" creationId="{CA267E48-9FC9-42F2-83E9-4E8FFAB18966}"/>
          </ac:grpSpMkLst>
        </pc:grpChg>
        <pc:grpChg chg="del">
          <ac:chgData name="Ankit Mittal | MAQ Software" userId="267f659b-c36c-4dcc-bb75-126cdcef1d93" providerId="ADAL" clId="{B8FE5A31-53AA-469D-A1F6-EF8AE1B98D6D}" dt="2022-01-08T09:56:07.796" v="19448" actId="478"/>
          <ac:grpSpMkLst>
            <pc:docMk/>
            <pc:sldMk cId="2185983800" sldId="2134805805"/>
            <ac:grpSpMk id="161" creationId="{7F5D347F-2825-40E2-9091-6075F0267448}"/>
          </ac:grpSpMkLst>
        </pc:grpChg>
        <pc:grpChg chg="del">
          <ac:chgData name="Ankit Mittal | MAQ Software" userId="267f659b-c36c-4dcc-bb75-126cdcef1d93" providerId="ADAL" clId="{B8FE5A31-53AA-469D-A1F6-EF8AE1B98D6D}" dt="2022-01-08T09:56:07.796" v="19448" actId="478"/>
          <ac:grpSpMkLst>
            <pc:docMk/>
            <pc:sldMk cId="2185983800" sldId="2134805805"/>
            <ac:grpSpMk id="188" creationId="{D3C68660-D0D2-484C-B485-E2E5D65A1D35}"/>
          </ac:grpSpMkLst>
        </pc:grpChg>
        <pc:grpChg chg="add del mod">
          <ac:chgData name="Ankit Mittal | MAQ Software" userId="267f659b-c36c-4dcc-bb75-126cdcef1d93" providerId="ADAL" clId="{B8FE5A31-53AA-469D-A1F6-EF8AE1B98D6D}" dt="2022-01-08T10:22:53.121" v="19965"/>
          <ac:grpSpMkLst>
            <pc:docMk/>
            <pc:sldMk cId="2185983800" sldId="2134805805"/>
            <ac:grpSpMk id="191" creationId="{A3222850-DEDE-4887-AE50-D490AD9E9B8D}"/>
          </ac:grpSpMkLst>
        </pc:grpChg>
        <pc:grpChg chg="del">
          <ac:chgData name="Ankit Mittal | MAQ Software" userId="267f659b-c36c-4dcc-bb75-126cdcef1d93" providerId="ADAL" clId="{B8FE5A31-53AA-469D-A1F6-EF8AE1B98D6D}" dt="2022-01-08T09:56:07.796" v="19448" actId="478"/>
          <ac:grpSpMkLst>
            <pc:docMk/>
            <pc:sldMk cId="2185983800" sldId="2134805805"/>
            <ac:grpSpMk id="204" creationId="{2F981D1C-7E36-48F2-BC79-DCE90052B785}"/>
          </ac:grpSpMkLst>
        </pc:grpChg>
        <pc:grpChg chg="add mod">
          <ac:chgData name="Ankit Mittal | MAQ Software" userId="267f659b-c36c-4dcc-bb75-126cdcef1d93" providerId="ADAL" clId="{B8FE5A31-53AA-469D-A1F6-EF8AE1B98D6D}" dt="2022-01-08T11:24:03.103" v="21900" actId="1035"/>
          <ac:grpSpMkLst>
            <pc:docMk/>
            <pc:sldMk cId="2185983800" sldId="2134805805"/>
            <ac:grpSpMk id="219" creationId="{66398E82-BA80-4FA1-90C6-1058EF5219E2}"/>
          </ac:grpSpMkLst>
        </pc:grpChg>
        <pc:grpChg chg="add mod">
          <ac:chgData name="Ankit Mittal | MAQ Software" userId="267f659b-c36c-4dcc-bb75-126cdcef1d93" providerId="ADAL" clId="{B8FE5A31-53AA-469D-A1F6-EF8AE1B98D6D}" dt="2022-01-08T11:24:03.103" v="21900" actId="1035"/>
          <ac:grpSpMkLst>
            <pc:docMk/>
            <pc:sldMk cId="2185983800" sldId="2134805805"/>
            <ac:grpSpMk id="226" creationId="{2C0C0B57-26A0-4769-AACD-E4384526A835}"/>
          </ac:grpSpMkLst>
        </pc:grpChg>
        <pc:grpChg chg="add mod">
          <ac:chgData name="Ankit Mittal | MAQ Software" userId="267f659b-c36c-4dcc-bb75-126cdcef1d93" providerId="ADAL" clId="{B8FE5A31-53AA-469D-A1F6-EF8AE1B98D6D}" dt="2022-01-08T11:24:03.103" v="21900" actId="1035"/>
          <ac:grpSpMkLst>
            <pc:docMk/>
            <pc:sldMk cId="2185983800" sldId="2134805805"/>
            <ac:grpSpMk id="230" creationId="{8569EA1B-F578-42F6-AB61-D57734A9D068}"/>
          </ac:grpSpMkLst>
        </pc:grpChg>
        <pc:grpChg chg="add mod">
          <ac:chgData name="Ankit Mittal | MAQ Software" userId="267f659b-c36c-4dcc-bb75-126cdcef1d93" providerId="ADAL" clId="{B8FE5A31-53AA-469D-A1F6-EF8AE1B98D6D}" dt="2022-01-08T11:24:03.103" v="21900" actId="1035"/>
          <ac:grpSpMkLst>
            <pc:docMk/>
            <pc:sldMk cId="2185983800" sldId="2134805805"/>
            <ac:grpSpMk id="234" creationId="{C3FA7356-EB64-49D2-87EA-66B1A18D144E}"/>
          </ac:grpSpMkLst>
        </pc:grpChg>
        <pc:grpChg chg="add del mod">
          <ac:chgData name="Ankit Mittal | MAQ Software" userId="267f659b-c36c-4dcc-bb75-126cdcef1d93" providerId="ADAL" clId="{B8FE5A31-53AA-469D-A1F6-EF8AE1B98D6D}" dt="2022-01-08T10:48:32.796" v="20695" actId="478"/>
          <ac:grpSpMkLst>
            <pc:docMk/>
            <pc:sldMk cId="2185983800" sldId="2134805805"/>
            <ac:grpSpMk id="239" creationId="{F8EC822F-0C7C-42D1-ACB7-16CED32B0EB2}"/>
          </ac:grpSpMkLst>
        </pc:grpChg>
        <pc:grpChg chg="add mod">
          <ac:chgData name="Ankit Mittal | MAQ Software" userId="267f659b-c36c-4dcc-bb75-126cdcef1d93" providerId="ADAL" clId="{B8FE5A31-53AA-469D-A1F6-EF8AE1B98D6D}" dt="2022-01-08T11:24:03.103" v="21900" actId="1035"/>
          <ac:grpSpMkLst>
            <pc:docMk/>
            <pc:sldMk cId="2185983800" sldId="2134805805"/>
            <ac:grpSpMk id="245" creationId="{B64ED0B7-9409-4415-8BFD-01C3E063D016}"/>
          </ac:grpSpMkLst>
        </pc:grpChg>
        <pc:grpChg chg="del">
          <ac:chgData name="Ankit Mittal | MAQ Software" userId="267f659b-c36c-4dcc-bb75-126cdcef1d93" providerId="ADAL" clId="{B8FE5A31-53AA-469D-A1F6-EF8AE1B98D6D}" dt="2022-01-08T09:56:07.796" v="19448" actId="478"/>
          <ac:grpSpMkLst>
            <pc:docMk/>
            <pc:sldMk cId="2185983800" sldId="2134805805"/>
            <ac:grpSpMk id="247" creationId="{383CA4FB-3DE6-4530-B9B4-967E20607FBF}"/>
          </ac:grpSpMkLst>
        </pc:grpChg>
        <pc:grpChg chg="add mod">
          <ac:chgData name="Ankit Mittal | MAQ Software" userId="267f659b-c36c-4dcc-bb75-126cdcef1d93" providerId="ADAL" clId="{B8FE5A31-53AA-469D-A1F6-EF8AE1B98D6D}" dt="2022-01-08T11:24:03.103" v="21900" actId="1035"/>
          <ac:grpSpMkLst>
            <pc:docMk/>
            <pc:sldMk cId="2185983800" sldId="2134805805"/>
            <ac:grpSpMk id="252" creationId="{60F3CBF1-FD9E-4320-A91C-2BD470EBF95C}"/>
          </ac:grpSpMkLst>
        </pc:grpChg>
        <pc:grpChg chg="add mod">
          <ac:chgData name="Ankit Mittal | MAQ Software" userId="267f659b-c36c-4dcc-bb75-126cdcef1d93" providerId="ADAL" clId="{B8FE5A31-53AA-469D-A1F6-EF8AE1B98D6D}" dt="2022-01-08T11:24:03.103" v="21900" actId="1035"/>
          <ac:grpSpMkLst>
            <pc:docMk/>
            <pc:sldMk cId="2185983800" sldId="2134805805"/>
            <ac:grpSpMk id="258" creationId="{13ED2A5F-3812-4E40-A1F4-459F576BCADB}"/>
          </ac:grpSpMkLst>
        </pc:grpChg>
        <pc:grpChg chg="add mod">
          <ac:chgData name="Ankit Mittal | MAQ Software" userId="267f659b-c36c-4dcc-bb75-126cdcef1d93" providerId="ADAL" clId="{B8FE5A31-53AA-469D-A1F6-EF8AE1B98D6D}" dt="2022-01-08T10:49:56.160" v="20758" actId="571"/>
          <ac:grpSpMkLst>
            <pc:docMk/>
            <pc:sldMk cId="2185983800" sldId="2134805805"/>
            <ac:grpSpMk id="263" creationId="{CB7131C1-9B11-47A2-A019-0FB08F55A1E2}"/>
          </ac:grpSpMkLst>
        </pc:grpChg>
        <pc:grpChg chg="add mod">
          <ac:chgData name="Ankit Mittal | MAQ Software" userId="267f659b-c36c-4dcc-bb75-126cdcef1d93" providerId="ADAL" clId="{B8FE5A31-53AA-469D-A1F6-EF8AE1B98D6D}" dt="2022-01-08T11:24:03.103" v="21900" actId="1035"/>
          <ac:grpSpMkLst>
            <pc:docMk/>
            <pc:sldMk cId="2185983800" sldId="2134805805"/>
            <ac:grpSpMk id="279" creationId="{6AD2B514-3A82-43A9-874E-86AF08FB2B4C}"/>
          </ac:grpSpMkLst>
        </pc:grpChg>
        <pc:grpChg chg="del">
          <ac:chgData name="Ankit Mittal | MAQ Software" userId="267f659b-c36c-4dcc-bb75-126cdcef1d93" providerId="ADAL" clId="{B8FE5A31-53AA-469D-A1F6-EF8AE1B98D6D}" dt="2022-01-08T09:56:07.796" v="19448" actId="478"/>
          <ac:grpSpMkLst>
            <pc:docMk/>
            <pc:sldMk cId="2185983800" sldId="2134805805"/>
            <ac:grpSpMk id="283" creationId="{ADF356E3-A1E0-4B4D-B43F-7A13221C77E2}"/>
          </ac:grpSpMkLst>
        </pc:grpChg>
        <pc:grpChg chg="add mod">
          <ac:chgData name="Ankit Mittal | MAQ Software" userId="267f659b-c36c-4dcc-bb75-126cdcef1d93" providerId="ADAL" clId="{B8FE5A31-53AA-469D-A1F6-EF8AE1B98D6D}" dt="2022-01-08T11:24:03.103" v="21900" actId="1035"/>
          <ac:grpSpMkLst>
            <pc:docMk/>
            <pc:sldMk cId="2185983800" sldId="2134805805"/>
            <ac:grpSpMk id="284" creationId="{1833723E-F5A2-4125-9383-F90DF382BA51}"/>
          </ac:grpSpMkLst>
        </pc:grpChg>
        <pc:grpChg chg="del">
          <ac:chgData name="Ankit Mittal | MAQ Software" userId="267f659b-c36c-4dcc-bb75-126cdcef1d93" providerId="ADAL" clId="{B8FE5A31-53AA-469D-A1F6-EF8AE1B98D6D}" dt="2022-01-08T11:19:51.998" v="21884" actId="478"/>
          <ac:grpSpMkLst>
            <pc:docMk/>
            <pc:sldMk cId="2185983800" sldId="2134805805"/>
            <ac:grpSpMk id="285" creationId="{1B5B6500-BCD3-4604-8D2C-CB93ECE5BFBC}"/>
          </ac:grpSpMkLst>
        </pc:grpChg>
        <pc:grpChg chg="del">
          <ac:chgData name="Ankit Mittal | MAQ Software" userId="267f659b-c36c-4dcc-bb75-126cdcef1d93" providerId="ADAL" clId="{B8FE5A31-53AA-469D-A1F6-EF8AE1B98D6D}" dt="2022-01-08T11:19:54.745" v="21885" actId="478"/>
          <ac:grpSpMkLst>
            <pc:docMk/>
            <pc:sldMk cId="2185983800" sldId="2134805805"/>
            <ac:grpSpMk id="286" creationId="{E94F1BC5-D7DE-420F-8207-DF5D0D47DBA0}"/>
          </ac:grpSpMkLst>
        </pc:grpChg>
        <pc:grpChg chg="del">
          <ac:chgData name="Ankit Mittal | MAQ Software" userId="267f659b-c36c-4dcc-bb75-126cdcef1d93" providerId="ADAL" clId="{B8FE5A31-53AA-469D-A1F6-EF8AE1B98D6D}" dt="2022-01-08T11:19:58.553" v="21887" actId="478"/>
          <ac:grpSpMkLst>
            <pc:docMk/>
            <pc:sldMk cId="2185983800" sldId="2134805805"/>
            <ac:grpSpMk id="289" creationId="{D956287D-4CF8-4005-9307-2E9C6E8F8EE3}"/>
          </ac:grpSpMkLst>
        </pc:grpChg>
        <pc:grpChg chg="del">
          <ac:chgData name="Ankit Mittal | MAQ Software" userId="267f659b-c36c-4dcc-bb75-126cdcef1d93" providerId="ADAL" clId="{B8FE5A31-53AA-469D-A1F6-EF8AE1B98D6D}" dt="2022-01-08T11:19:49.681" v="21883" actId="478"/>
          <ac:grpSpMkLst>
            <pc:docMk/>
            <pc:sldMk cId="2185983800" sldId="2134805805"/>
            <ac:grpSpMk id="292" creationId="{8741E9B4-7D6B-4CF3-893C-33A02CEDC7FC}"/>
          </ac:grpSpMkLst>
        </pc:grpChg>
        <pc:grpChg chg="del">
          <ac:chgData name="Ankit Mittal | MAQ Software" userId="267f659b-c36c-4dcc-bb75-126cdcef1d93" providerId="ADAL" clId="{B8FE5A31-53AA-469D-A1F6-EF8AE1B98D6D}" dt="2022-01-08T09:56:07.796" v="19448" actId="478"/>
          <ac:grpSpMkLst>
            <pc:docMk/>
            <pc:sldMk cId="2185983800" sldId="2134805805"/>
            <ac:grpSpMk id="297" creationId="{416E2C5F-BFB4-46CE-A37A-B6CA5751EBF5}"/>
          </ac:grpSpMkLst>
        </pc:grpChg>
        <pc:grpChg chg="add mod">
          <ac:chgData name="Ankit Mittal | MAQ Software" userId="267f659b-c36c-4dcc-bb75-126cdcef1d93" providerId="ADAL" clId="{B8FE5A31-53AA-469D-A1F6-EF8AE1B98D6D}" dt="2022-01-08T11:24:03.103" v="21900" actId="1035"/>
          <ac:grpSpMkLst>
            <pc:docMk/>
            <pc:sldMk cId="2185983800" sldId="2134805805"/>
            <ac:grpSpMk id="309" creationId="{812F89E4-382A-4EE1-8820-77C38A6910DE}"/>
          </ac:grpSpMkLst>
        </pc:grpChg>
        <pc:picChg chg="del">
          <ac:chgData name="Ankit Mittal | MAQ Software" userId="267f659b-c36c-4dcc-bb75-126cdcef1d93" providerId="ADAL" clId="{B8FE5A31-53AA-469D-A1F6-EF8AE1B98D6D}" dt="2022-01-08T09:56:07.796" v="19448" actId="478"/>
          <ac:picMkLst>
            <pc:docMk/>
            <pc:sldMk cId="2185983800" sldId="2134805805"/>
            <ac:picMk id="14" creationId="{3DB8BFC2-926D-43DE-95B8-72FB8CAB463D}"/>
          </ac:picMkLst>
        </pc:picChg>
        <pc:picChg chg="del">
          <ac:chgData name="Ankit Mittal | MAQ Software" userId="267f659b-c36c-4dcc-bb75-126cdcef1d93" providerId="ADAL" clId="{B8FE5A31-53AA-469D-A1F6-EF8AE1B98D6D}" dt="2022-01-08T09:56:07.796" v="19448" actId="478"/>
          <ac:picMkLst>
            <pc:docMk/>
            <pc:sldMk cId="2185983800" sldId="2134805805"/>
            <ac:picMk id="64" creationId="{DAC67421-92B6-45A0-AF15-AE69C8A651E3}"/>
          </ac:picMkLst>
        </pc:picChg>
        <pc:picChg chg="add mod">
          <ac:chgData name="Ankit Mittal | MAQ Software" userId="267f659b-c36c-4dcc-bb75-126cdcef1d93" providerId="ADAL" clId="{B8FE5A31-53AA-469D-A1F6-EF8AE1B98D6D}" dt="2022-01-10T05:43:34.728" v="22862" actId="1037"/>
          <ac:picMkLst>
            <pc:docMk/>
            <pc:sldMk cId="2185983800" sldId="2134805805"/>
            <ac:picMk id="104" creationId="{EC98F05D-82CF-4767-B2EC-B939886C37BC}"/>
          </ac:picMkLst>
        </pc:picChg>
        <pc:picChg chg="del">
          <ac:chgData name="Ankit Mittal | MAQ Software" userId="267f659b-c36c-4dcc-bb75-126cdcef1d93" providerId="ADAL" clId="{B8FE5A31-53AA-469D-A1F6-EF8AE1B98D6D}" dt="2022-01-08T09:56:07.796" v="19448" actId="478"/>
          <ac:picMkLst>
            <pc:docMk/>
            <pc:sldMk cId="2185983800" sldId="2134805805"/>
            <ac:picMk id="120" creationId="{06B5C21D-A352-4858-A672-24A853840D31}"/>
          </ac:picMkLst>
        </pc:picChg>
        <pc:picChg chg="del">
          <ac:chgData name="Ankit Mittal | MAQ Software" userId="267f659b-c36c-4dcc-bb75-126cdcef1d93" providerId="ADAL" clId="{B8FE5A31-53AA-469D-A1F6-EF8AE1B98D6D}" dt="2022-01-08T09:56:07.796" v="19448" actId="478"/>
          <ac:picMkLst>
            <pc:docMk/>
            <pc:sldMk cId="2185983800" sldId="2134805805"/>
            <ac:picMk id="128" creationId="{D76DA07C-DAE8-41F2-BA4F-B8DA3D89CF8C}"/>
          </ac:picMkLst>
        </pc:picChg>
        <pc:picChg chg="del">
          <ac:chgData name="Ankit Mittal | MAQ Software" userId="267f659b-c36c-4dcc-bb75-126cdcef1d93" providerId="ADAL" clId="{B8FE5A31-53AA-469D-A1F6-EF8AE1B98D6D}" dt="2022-01-08T09:56:07.796" v="19448" actId="478"/>
          <ac:picMkLst>
            <pc:docMk/>
            <pc:sldMk cId="2185983800" sldId="2134805805"/>
            <ac:picMk id="139" creationId="{1FA1E237-8BF1-498A-9CAF-410BBCC4D1C6}"/>
          </ac:picMkLst>
        </pc:picChg>
        <pc:picChg chg="del">
          <ac:chgData name="Ankit Mittal | MAQ Software" userId="267f659b-c36c-4dcc-bb75-126cdcef1d93" providerId="ADAL" clId="{B8FE5A31-53AA-469D-A1F6-EF8AE1B98D6D}" dt="2022-01-08T09:56:07.796" v="19448" actId="478"/>
          <ac:picMkLst>
            <pc:docMk/>
            <pc:sldMk cId="2185983800" sldId="2134805805"/>
            <ac:picMk id="140" creationId="{BBD10DE8-3A8B-4DDF-8DCB-80A1CA6B8D21}"/>
          </ac:picMkLst>
        </pc:picChg>
        <pc:picChg chg="add del mod">
          <ac:chgData name="Ankit Mittal | MAQ Software" userId="267f659b-c36c-4dcc-bb75-126cdcef1d93" providerId="ADAL" clId="{B8FE5A31-53AA-469D-A1F6-EF8AE1B98D6D}" dt="2022-01-08T10:14:28.207" v="19451" actId="478"/>
          <ac:picMkLst>
            <pc:docMk/>
            <pc:sldMk cId="2185983800" sldId="2134805805"/>
            <ac:picMk id="167" creationId="{75A493F3-27F4-4D8F-9C89-07EBB6BC4774}"/>
          </ac:picMkLst>
        </pc:picChg>
        <pc:picChg chg="add mod">
          <ac:chgData name="Ankit Mittal | MAQ Software" userId="267f659b-c36c-4dcc-bb75-126cdcef1d93" providerId="ADAL" clId="{B8FE5A31-53AA-469D-A1F6-EF8AE1B98D6D}" dt="2022-01-08T11:24:03.103" v="21900" actId="1035"/>
          <ac:picMkLst>
            <pc:docMk/>
            <pc:sldMk cId="2185983800" sldId="2134805805"/>
            <ac:picMk id="186" creationId="{ABF41CB6-E3C3-4972-9933-2DD26A8F4102}"/>
          </ac:picMkLst>
        </pc:picChg>
        <pc:picChg chg="add mod">
          <ac:chgData name="Ankit Mittal | MAQ Software" userId="267f659b-c36c-4dcc-bb75-126cdcef1d93" providerId="ADAL" clId="{B8FE5A31-53AA-469D-A1F6-EF8AE1B98D6D}" dt="2022-01-10T14:37:14.572" v="24463" actId="164"/>
          <ac:picMkLst>
            <pc:docMk/>
            <pc:sldMk cId="2185983800" sldId="2134805805"/>
            <ac:picMk id="196" creationId="{0D995DFD-265F-4620-B0A0-51856DF54B52}"/>
          </ac:picMkLst>
        </pc:picChg>
        <pc:picChg chg="add mod">
          <ac:chgData name="Ankit Mittal | MAQ Software" userId="267f659b-c36c-4dcc-bb75-126cdcef1d93" providerId="ADAL" clId="{B8FE5A31-53AA-469D-A1F6-EF8AE1B98D6D}" dt="2022-01-10T14:35:47.275" v="24448" actId="164"/>
          <ac:picMkLst>
            <pc:docMk/>
            <pc:sldMk cId="2185983800" sldId="2134805805"/>
            <ac:picMk id="201" creationId="{4CF5C5D1-7AFC-4BEC-AB96-2321D4518C46}"/>
          </ac:picMkLst>
        </pc:picChg>
        <pc:picChg chg="del">
          <ac:chgData name="Ankit Mittal | MAQ Software" userId="267f659b-c36c-4dcc-bb75-126cdcef1d93" providerId="ADAL" clId="{B8FE5A31-53AA-469D-A1F6-EF8AE1B98D6D}" dt="2022-01-08T09:56:07.796" v="19448" actId="478"/>
          <ac:picMkLst>
            <pc:docMk/>
            <pc:sldMk cId="2185983800" sldId="2134805805"/>
            <ac:picMk id="203" creationId="{1F056B0B-9212-407C-B606-72579BBE7128}"/>
          </ac:picMkLst>
        </pc:picChg>
        <pc:picChg chg="del">
          <ac:chgData name="Ankit Mittal | MAQ Software" userId="267f659b-c36c-4dcc-bb75-126cdcef1d93" providerId="ADAL" clId="{B8FE5A31-53AA-469D-A1F6-EF8AE1B98D6D}" dt="2022-01-08T09:56:07.796" v="19448" actId="478"/>
          <ac:picMkLst>
            <pc:docMk/>
            <pc:sldMk cId="2185983800" sldId="2134805805"/>
            <ac:picMk id="208" creationId="{9DB2DC93-B654-4812-8A89-05472FAD97BA}"/>
          </ac:picMkLst>
        </pc:picChg>
        <pc:picChg chg="add mod">
          <ac:chgData name="Ankit Mittal | MAQ Software" userId="267f659b-c36c-4dcc-bb75-126cdcef1d93" providerId="ADAL" clId="{B8FE5A31-53AA-469D-A1F6-EF8AE1B98D6D}" dt="2022-01-08T11:24:03.103" v="21900" actId="1035"/>
          <ac:picMkLst>
            <pc:docMk/>
            <pc:sldMk cId="2185983800" sldId="2134805805"/>
            <ac:picMk id="209" creationId="{24DE5F05-495B-4B1E-A64A-921A06958459}"/>
          </ac:picMkLst>
        </pc:picChg>
        <pc:picChg chg="add mod">
          <ac:chgData name="Ankit Mittal | MAQ Software" userId="267f659b-c36c-4dcc-bb75-126cdcef1d93" providerId="ADAL" clId="{B8FE5A31-53AA-469D-A1F6-EF8AE1B98D6D}" dt="2022-01-10T14:17:01.755" v="23584" actId="164"/>
          <ac:picMkLst>
            <pc:docMk/>
            <pc:sldMk cId="2185983800" sldId="2134805805"/>
            <ac:picMk id="211" creationId="{2E1439B4-D662-4ED4-AA1E-9894DF3B100F}"/>
          </ac:picMkLst>
        </pc:picChg>
        <pc:picChg chg="add mod">
          <ac:chgData name="Ankit Mittal | MAQ Software" userId="267f659b-c36c-4dcc-bb75-126cdcef1d93" providerId="ADAL" clId="{B8FE5A31-53AA-469D-A1F6-EF8AE1B98D6D}" dt="2022-01-10T14:17:09.305" v="23585" actId="164"/>
          <ac:picMkLst>
            <pc:docMk/>
            <pc:sldMk cId="2185983800" sldId="2134805805"/>
            <ac:picMk id="214" creationId="{8851621E-4DE7-47C3-A54F-BB2DD687958A}"/>
          </ac:picMkLst>
        </pc:picChg>
        <pc:picChg chg="del">
          <ac:chgData name="Ankit Mittal | MAQ Software" userId="267f659b-c36c-4dcc-bb75-126cdcef1d93" providerId="ADAL" clId="{B8FE5A31-53AA-469D-A1F6-EF8AE1B98D6D}" dt="2022-01-08T09:56:07.796" v="19448" actId="478"/>
          <ac:picMkLst>
            <pc:docMk/>
            <pc:sldMk cId="2185983800" sldId="2134805805"/>
            <ac:picMk id="220" creationId="{74EC5379-0B3F-4FE3-B5B0-648B4EE0203F}"/>
          </ac:picMkLst>
        </pc:picChg>
        <pc:picChg chg="mod">
          <ac:chgData name="Ankit Mittal | MAQ Software" userId="267f659b-c36c-4dcc-bb75-126cdcef1d93" providerId="ADAL" clId="{B8FE5A31-53AA-469D-A1F6-EF8AE1B98D6D}" dt="2022-01-08T11:24:03.103" v="21900" actId="1035"/>
          <ac:picMkLst>
            <pc:docMk/>
            <pc:sldMk cId="2185983800" sldId="2134805805"/>
            <ac:picMk id="221" creationId="{F599B975-BC4C-4E5C-A5F2-C1318071B3F8}"/>
          </ac:picMkLst>
        </pc:picChg>
        <pc:picChg chg="mod">
          <ac:chgData name="Ankit Mittal | MAQ Software" userId="267f659b-c36c-4dcc-bb75-126cdcef1d93" providerId="ADAL" clId="{B8FE5A31-53AA-469D-A1F6-EF8AE1B98D6D}" dt="2022-01-08T11:24:03.103" v="21900" actId="1035"/>
          <ac:picMkLst>
            <pc:docMk/>
            <pc:sldMk cId="2185983800" sldId="2134805805"/>
            <ac:picMk id="224" creationId="{F85DE725-C644-44E8-8C5C-C2C61FD28E83}"/>
          </ac:picMkLst>
        </pc:picChg>
        <pc:picChg chg="mod">
          <ac:chgData name="Ankit Mittal | MAQ Software" userId="267f659b-c36c-4dcc-bb75-126cdcef1d93" providerId="ADAL" clId="{B8FE5A31-53AA-469D-A1F6-EF8AE1B98D6D}" dt="2022-01-08T11:24:03.103" v="21900" actId="1035"/>
          <ac:picMkLst>
            <pc:docMk/>
            <pc:sldMk cId="2185983800" sldId="2134805805"/>
            <ac:picMk id="227" creationId="{D5F09CD1-F0A3-4D65-BBCD-F1D822517D35}"/>
          </ac:picMkLst>
        </pc:picChg>
        <pc:picChg chg="mod">
          <ac:chgData name="Ankit Mittal | MAQ Software" userId="267f659b-c36c-4dcc-bb75-126cdcef1d93" providerId="ADAL" clId="{B8FE5A31-53AA-469D-A1F6-EF8AE1B98D6D}" dt="2022-01-08T11:24:03.103" v="21900" actId="1035"/>
          <ac:picMkLst>
            <pc:docMk/>
            <pc:sldMk cId="2185983800" sldId="2134805805"/>
            <ac:picMk id="229" creationId="{CA1C425E-EFBA-458F-A36F-D95DE5A5B193}"/>
          </ac:picMkLst>
        </pc:picChg>
        <pc:picChg chg="mod">
          <ac:chgData name="Ankit Mittal | MAQ Software" userId="267f659b-c36c-4dcc-bb75-126cdcef1d93" providerId="ADAL" clId="{B8FE5A31-53AA-469D-A1F6-EF8AE1B98D6D}" dt="2022-01-08T11:24:03.103" v="21900" actId="1035"/>
          <ac:picMkLst>
            <pc:docMk/>
            <pc:sldMk cId="2185983800" sldId="2134805805"/>
            <ac:picMk id="231" creationId="{18152145-7B27-4EE2-AA19-43626B8F5A60}"/>
          </ac:picMkLst>
        </pc:picChg>
        <pc:picChg chg="mod">
          <ac:chgData name="Ankit Mittal | MAQ Software" userId="267f659b-c36c-4dcc-bb75-126cdcef1d93" providerId="ADAL" clId="{B8FE5A31-53AA-469D-A1F6-EF8AE1B98D6D}" dt="2022-01-08T11:24:03.103" v="21900" actId="1035"/>
          <ac:picMkLst>
            <pc:docMk/>
            <pc:sldMk cId="2185983800" sldId="2134805805"/>
            <ac:picMk id="235" creationId="{81E77EEB-C3B1-4926-838A-37D82D3CA73A}"/>
          </ac:picMkLst>
        </pc:picChg>
        <pc:picChg chg="mod">
          <ac:chgData name="Ankit Mittal | MAQ Software" userId="267f659b-c36c-4dcc-bb75-126cdcef1d93" providerId="ADAL" clId="{B8FE5A31-53AA-469D-A1F6-EF8AE1B98D6D}" dt="2022-01-08T11:24:03.103" v="21900" actId="1035"/>
          <ac:picMkLst>
            <pc:docMk/>
            <pc:sldMk cId="2185983800" sldId="2134805805"/>
            <ac:picMk id="238" creationId="{18E1F82E-701E-4E12-87EF-FD73D0A4D99E}"/>
          </ac:picMkLst>
        </pc:picChg>
        <pc:picChg chg="mod">
          <ac:chgData name="Ankit Mittal | MAQ Software" userId="267f659b-c36c-4dcc-bb75-126cdcef1d93" providerId="ADAL" clId="{B8FE5A31-53AA-469D-A1F6-EF8AE1B98D6D}" dt="2022-01-08T10:47:52.950" v="20673"/>
          <ac:picMkLst>
            <pc:docMk/>
            <pc:sldMk cId="2185983800" sldId="2134805805"/>
            <ac:picMk id="241" creationId="{D674C24E-33FB-4D00-9E2C-6F43A13B65E6}"/>
          </ac:picMkLst>
        </pc:picChg>
        <pc:picChg chg="mod">
          <ac:chgData name="Ankit Mittal | MAQ Software" userId="267f659b-c36c-4dcc-bb75-126cdcef1d93" providerId="ADAL" clId="{B8FE5A31-53AA-469D-A1F6-EF8AE1B98D6D}" dt="2022-01-08T10:47:52.950" v="20673"/>
          <ac:picMkLst>
            <pc:docMk/>
            <pc:sldMk cId="2185983800" sldId="2134805805"/>
            <ac:picMk id="244" creationId="{AA7C3327-6C67-47E5-A0B1-10E1DDA4737B}"/>
          </ac:picMkLst>
        </pc:picChg>
        <pc:picChg chg="mod">
          <ac:chgData name="Ankit Mittal | MAQ Software" userId="267f659b-c36c-4dcc-bb75-126cdcef1d93" providerId="ADAL" clId="{B8FE5A31-53AA-469D-A1F6-EF8AE1B98D6D}" dt="2022-01-08T11:24:03.103" v="21900" actId="1035"/>
          <ac:picMkLst>
            <pc:docMk/>
            <pc:sldMk cId="2185983800" sldId="2134805805"/>
            <ac:picMk id="248" creationId="{A3A34F0E-9E56-4793-9D8D-4AAE682A2CE9}"/>
          </ac:picMkLst>
        </pc:picChg>
        <pc:picChg chg="mod">
          <ac:chgData name="Ankit Mittal | MAQ Software" userId="267f659b-c36c-4dcc-bb75-126cdcef1d93" providerId="ADAL" clId="{B8FE5A31-53AA-469D-A1F6-EF8AE1B98D6D}" dt="2022-01-08T11:24:03.103" v="21900" actId="1035"/>
          <ac:picMkLst>
            <pc:docMk/>
            <pc:sldMk cId="2185983800" sldId="2134805805"/>
            <ac:picMk id="253" creationId="{86DB2770-F2A9-4CA6-A68B-1CF356FC8130}"/>
          </ac:picMkLst>
        </pc:picChg>
        <pc:picChg chg="mod">
          <ac:chgData name="Ankit Mittal | MAQ Software" userId="267f659b-c36c-4dcc-bb75-126cdcef1d93" providerId="ADAL" clId="{B8FE5A31-53AA-469D-A1F6-EF8AE1B98D6D}" dt="2022-01-08T11:24:03.103" v="21900" actId="1035"/>
          <ac:picMkLst>
            <pc:docMk/>
            <pc:sldMk cId="2185983800" sldId="2134805805"/>
            <ac:picMk id="257" creationId="{8424169F-B64D-4B5E-9047-6119736A189C}"/>
          </ac:picMkLst>
        </pc:picChg>
        <pc:picChg chg="mod">
          <ac:chgData name="Ankit Mittal | MAQ Software" userId="267f659b-c36c-4dcc-bb75-126cdcef1d93" providerId="ADAL" clId="{B8FE5A31-53AA-469D-A1F6-EF8AE1B98D6D}" dt="2022-01-08T11:24:03.103" v="21900" actId="1035"/>
          <ac:picMkLst>
            <pc:docMk/>
            <pc:sldMk cId="2185983800" sldId="2134805805"/>
            <ac:picMk id="259" creationId="{16A86E3C-CF93-432E-B82B-0F2366D63D21}"/>
          </ac:picMkLst>
        </pc:picChg>
        <pc:picChg chg="mod">
          <ac:chgData name="Ankit Mittal | MAQ Software" userId="267f659b-c36c-4dcc-bb75-126cdcef1d93" providerId="ADAL" clId="{B8FE5A31-53AA-469D-A1F6-EF8AE1B98D6D}" dt="2022-01-08T11:24:03.103" v="21900" actId="1035"/>
          <ac:picMkLst>
            <pc:docMk/>
            <pc:sldMk cId="2185983800" sldId="2134805805"/>
            <ac:picMk id="261" creationId="{380F1D44-F037-4B00-BF1C-7DF19638AE9F}"/>
          </ac:picMkLst>
        </pc:picChg>
        <pc:picChg chg="mod">
          <ac:chgData name="Ankit Mittal | MAQ Software" userId="267f659b-c36c-4dcc-bb75-126cdcef1d93" providerId="ADAL" clId="{B8FE5A31-53AA-469D-A1F6-EF8AE1B98D6D}" dt="2022-01-08T10:49:56.160" v="20758" actId="571"/>
          <ac:picMkLst>
            <pc:docMk/>
            <pc:sldMk cId="2185983800" sldId="2134805805"/>
            <ac:picMk id="264" creationId="{76A2C349-FBC7-4EF8-B511-8B6B1D32530A}"/>
          </ac:picMkLst>
        </pc:picChg>
        <pc:picChg chg="mod">
          <ac:chgData name="Ankit Mittal | MAQ Software" userId="267f659b-c36c-4dcc-bb75-126cdcef1d93" providerId="ADAL" clId="{B8FE5A31-53AA-469D-A1F6-EF8AE1B98D6D}" dt="2022-01-08T10:49:56.160" v="20758" actId="571"/>
          <ac:picMkLst>
            <pc:docMk/>
            <pc:sldMk cId="2185983800" sldId="2134805805"/>
            <ac:picMk id="266" creationId="{EE39DA96-DE7D-42ED-B184-E933C8C8D502}"/>
          </ac:picMkLst>
        </pc:picChg>
        <pc:picChg chg="add mod ord">
          <ac:chgData name="Ankit Mittal | MAQ Software" userId="267f659b-c36c-4dcc-bb75-126cdcef1d93" providerId="ADAL" clId="{B8FE5A31-53AA-469D-A1F6-EF8AE1B98D6D}" dt="2022-01-08T11:24:03.103" v="21900" actId="1035"/>
          <ac:picMkLst>
            <pc:docMk/>
            <pc:sldMk cId="2185983800" sldId="2134805805"/>
            <ac:picMk id="275" creationId="{E5CDB2CE-9E47-49D7-9FD1-110827F6A711}"/>
          </ac:picMkLst>
        </pc:picChg>
        <pc:picChg chg="mod">
          <ac:chgData name="Ankit Mittal | MAQ Software" userId="267f659b-c36c-4dcc-bb75-126cdcef1d93" providerId="ADAL" clId="{B8FE5A31-53AA-469D-A1F6-EF8AE1B98D6D}" dt="2022-01-08T11:24:03.103" v="21900" actId="1035"/>
          <ac:picMkLst>
            <pc:docMk/>
            <pc:sldMk cId="2185983800" sldId="2134805805"/>
            <ac:picMk id="280" creationId="{4CB8A2D5-C5A1-466C-A9C9-21C6EC0DC5B6}"/>
          </ac:picMkLst>
        </pc:picChg>
        <pc:picChg chg="mod">
          <ac:chgData name="Ankit Mittal | MAQ Software" userId="267f659b-c36c-4dcc-bb75-126cdcef1d93" providerId="ADAL" clId="{B8FE5A31-53AA-469D-A1F6-EF8AE1B98D6D}" dt="2022-01-08T11:24:03.103" v="21900" actId="1035"/>
          <ac:picMkLst>
            <pc:docMk/>
            <pc:sldMk cId="2185983800" sldId="2134805805"/>
            <ac:picMk id="295" creationId="{1E797D7E-7ACB-4AF6-B9BA-273D799909F0}"/>
          </ac:picMkLst>
        </pc:picChg>
        <pc:picChg chg="mod">
          <ac:chgData name="Ankit Mittal | MAQ Software" userId="267f659b-c36c-4dcc-bb75-126cdcef1d93" providerId="ADAL" clId="{B8FE5A31-53AA-469D-A1F6-EF8AE1B98D6D}" dt="2022-01-08T11:24:03.103" v="21900" actId="1035"/>
          <ac:picMkLst>
            <pc:docMk/>
            <pc:sldMk cId="2185983800" sldId="2134805805"/>
            <ac:picMk id="310" creationId="{35D15E2F-D87B-4FC1-AF4F-80E8621534F9}"/>
          </ac:picMkLst>
        </pc:picChg>
        <pc:picChg chg="add mod">
          <ac:chgData name="Ankit Mittal | MAQ Software" userId="267f659b-c36c-4dcc-bb75-126cdcef1d93" providerId="ADAL" clId="{B8FE5A31-53AA-469D-A1F6-EF8AE1B98D6D}" dt="2022-01-10T14:33:15.342" v="24412" actId="164"/>
          <ac:picMkLst>
            <pc:docMk/>
            <pc:sldMk cId="2185983800" sldId="2134805805"/>
            <ac:picMk id="316" creationId="{C6B75AB9-E918-4D62-8CB4-687BD40B3B8C}"/>
          </ac:picMkLst>
        </pc:picChg>
        <pc:cxnChg chg="del">
          <ac:chgData name="Ankit Mittal | MAQ Software" userId="267f659b-c36c-4dcc-bb75-126cdcef1d93" providerId="ADAL" clId="{B8FE5A31-53AA-469D-A1F6-EF8AE1B98D6D}" dt="2022-01-08T09:56:07.796" v="19448" actId="478"/>
          <ac:cxnSpMkLst>
            <pc:docMk/>
            <pc:sldMk cId="2185983800" sldId="2134805805"/>
            <ac:cxnSpMk id="11" creationId="{0FFFB325-029B-4B11-9684-DBAF56CB5E6D}"/>
          </ac:cxnSpMkLst>
        </pc:cxnChg>
        <pc:cxnChg chg="add mod">
          <ac:chgData name="Ankit Mittal | MAQ Software" userId="267f659b-c36c-4dcc-bb75-126cdcef1d93" providerId="ADAL" clId="{B8FE5A31-53AA-469D-A1F6-EF8AE1B98D6D}" dt="2022-01-08T11:24:03.103" v="21900" actId="1035"/>
          <ac:cxnSpMkLst>
            <pc:docMk/>
            <pc:sldMk cId="2185983800" sldId="2134805805"/>
            <ac:cxnSpMk id="27" creationId="{1AB41DBA-C8C1-4E64-83E1-34ED99535C86}"/>
          </ac:cxnSpMkLst>
        </pc:cxnChg>
        <pc:cxnChg chg="del">
          <ac:chgData name="Ankit Mittal | MAQ Software" userId="267f659b-c36c-4dcc-bb75-126cdcef1d93" providerId="ADAL" clId="{B8FE5A31-53AA-469D-A1F6-EF8AE1B98D6D}" dt="2022-01-08T09:56:07.796" v="19448" actId="478"/>
          <ac:cxnSpMkLst>
            <pc:docMk/>
            <pc:sldMk cId="2185983800" sldId="2134805805"/>
            <ac:cxnSpMk id="33" creationId="{6E620A37-8232-49F7-8A05-226464577349}"/>
          </ac:cxnSpMkLst>
        </pc:cxnChg>
        <pc:cxnChg chg="add mod">
          <ac:chgData name="Ankit Mittal | MAQ Software" userId="267f659b-c36c-4dcc-bb75-126cdcef1d93" providerId="ADAL" clId="{B8FE5A31-53AA-469D-A1F6-EF8AE1B98D6D}" dt="2022-01-08T11:38:06.470" v="22750" actId="14100"/>
          <ac:cxnSpMkLst>
            <pc:docMk/>
            <pc:sldMk cId="2185983800" sldId="2134805805"/>
            <ac:cxnSpMk id="108" creationId="{C2714C2A-9C7F-4E21-BD6B-C46853566777}"/>
          </ac:cxnSpMkLst>
        </pc:cxnChg>
        <pc:cxnChg chg="add mod">
          <ac:chgData name="Ankit Mittal | MAQ Software" userId="267f659b-c36c-4dcc-bb75-126cdcef1d93" providerId="ADAL" clId="{B8FE5A31-53AA-469D-A1F6-EF8AE1B98D6D}" dt="2022-01-08T11:38:36.088" v="22755" actId="1035"/>
          <ac:cxnSpMkLst>
            <pc:docMk/>
            <pc:sldMk cId="2185983800" sldId="2134805805"/>
            <ac:cxnSpMk id="111" creationId="{712D5E0C-FCCA-4CC5-AAB7-0D9DE3CE7918}"/>
          </ac:cxnSpMkLst>
        </pc:cxnChg>
        <pc:cxnChg chg="del">
          <ac:chgData name="Ankit Mittal | MAQ Software" userId="267f659b-c36c-4dcc-bb75-126cdcef1d93" providerId="ADAL" clId="{B8FE5A31-53AA-469D-A1F6-EF8AE1B98D6D}" dt="2022-01-08T09:56:07.796" v="19448" actId="478"/>
          <ac:cxnSpMkLst>
            <pc:docMk/>
            <pc:sldMk cId="2185983800" sldId="2134805805"/>
            <ac:cxnSpMk id="119" creationId="{FFC470DD-8644-452C-9443-F382EF847F40}"/>
          </ac:cxnSpMkLst>
        </pc:cxnChg>
        <pc:cxnChg chg="del">
          <ac:chgData name="Ankit Mittal | MAQ Software" userId="267f659b-c36c-4dcc-bb75-126cdcef1d93" providerId="ADAL" clId="{B8FE5A31-53AA-469D-A1F6-EF8AE1B98D6D}" dt="2022-01-08T09:56:07.796" v="19448" actId="478"/>
          <ac:cxnSpMkLst>
            <pc:docMk/>
            <pc:sldMk cId="2185983800" sldId="2134805805"/>
            <ac:cxnSpMk id="127" creationId="{E13A8FF7-B2BC-407F-A727-B6DD5A9C24CD}"/>
          </ac:cxnSpMkLst>
        </pc:cxnChg>
        <pc:cxnChg chg="del">
          <ac:chgData name="Ankit Mittal | MAQ Software" userId="267f659b-c36c-4dcc-bb75-126cdcef1d93" providerId="ADAL" clId="{B8FE5A31-53AA-469D-A1F6-EF8AE1B98D6D}" dt="2022-01-08T09:56:07.796" v="19448" actId="478"/>
          <ac:cxnSpMkLst>
            <pc:docMk/>
            <pc:sldMk cId="2185983800" sldId="2134805805"/>
            <ac:cxnSpMk id="166" creationId="{EEAF76C8-3091-4F1D-874E-4095C855F742}"/>
          </ac:cxnSpMkLst>
        </pc:cxnChg>
        <pc:cxnChg chg="del">
          <ac:chgData name="Ankit Mittal | MAQ Software" userId="267f659b-c36c-4dcc-bb75-126cdcef1d93" providerId="ADAL" clId="{B8FE5A31-53AA-469D-A1F6-EF8AE1B98D6D}" dt="2022-01-08T09:56:07.796" v="19448" actId="478"/>
          <ac:cxnSpMkLst>
            <pc:docMk/>
            <pc:sldMk cId="2185983800" sldId="2134805805"/>
            <ac:cxnSpMk id="192" creationId="{AEE0C288-F0D6-4B54-96F1-62F6EEAB893B}"/>
          </ac:cxnSpMkLst>
        </pc:cxnChg>
        <pc:cxnChg chg="add mod">
          <ac:chgData name="Ankit Mittal | MAQ Software" userId="267f659b-c36c-4dcc-bb75-126cdcef1d93" providerId="ADAL" clId="{B8FE5A31-53AA-469D-A1F6-EF8AE1B98D6D}" dt="2022-01-08T11:24:03.103" v="21900" actId="1035"/>
          <ac:cxnSpMkLst>
            <pc:docMk/>
            <pc:sldMk cId="2185983800" sldId="2134805805"/>
            <ac:cxnSpMk id="199" creationId="{F0701364-5CD6-49BF-AB3A-4F22831E5420}"/>
          </ac:cxnSpMkLst>
        </pc:cxnChg>
        <pc:cxnChg chg="del">
          <ac:chgData name="Ankit Mittal | MAQ Software" userId="267f659b-c36c-4dcc-bb75-126cdcef1d93" providerId="ADAL" clId="{B8FE5A31-53AA-469D-A1F6-EF8AE1B98D6D}" dt="2022-01-08T09:56:07.796" v="19448" actId="478"/>
          <ac:cxnSpMkLst>
            <pc:docMk/>
            <pc:sldMk cId="2185983800" sldId="2134805805"/>
            <ac:cxnSpMk id="212" creationId="{9B68A09D-B41F-4EA0-9219-5CDC05B33C1D}"/>
          </ac:cxnSpMkLst>
        </pc:cxnChg>
        <pc:cxnChg chg="del">
          <ac:chgData name="Ankit Mittal | MAQ Software" userId="267f659b-c36c-4dcc-bb75-126cdcef1d93" providerId="ADAL" clId="{B8FE5A31-53AA-469D-A1F6-EF8AE1B98D6D}" dt="2022-01-08T09:56:07.796" v="19448" actId="478"/>
          <ac:cxnSpMkLst>
            <pc:docMk/>
            <pc:sldMk cId="2185983800" sldId="2134805805"/>
            <ac:cxnSpMk id="217" creationId="{7D09C120-F2F9-45AD-907C-1198AFE0B089}"/>
          </ac:cxnSpMkLst>
        </pc:cxnChg>
        <pc:cxnChg chg="del">
          <ac:chgData name="Ankit Mittal | MAQ Software" userId="267f659b-c36c-4dcc-bb75-126cdcef1d93" providerId="ADAL" clId="{B8FE5A31-53AA-469D-A1F6-EF8AE1B98D6D}" dt="2022-01-08T09:56:07.796" v="19448" actId="478"/>
          <ac:cxnSpMkLst>
            <pc:docMk/>
            <pc:sldMk cId="2185983800" sldId="2134805805"/>
            <ac:cxnSpMk id="225" creationId="{3E8DA0E5-9323-40D7-A0CF-6F0EB53FABEC}"/>
          </ac:cxnSpMkLst>
        </pc:cxnChg>
        <pc:cxnChg chg="del">
          <ac:chgData name="Ankit Mittal | MAQ Software" userId="267f659b-c36c-4dcc-bb75-126cdcef1d93" providerId="ADAL" clId="{B8FE5A31-53AA-469D-A1F6-EF8AE1B98D6D}" dt="2022-01-08T09:56:07.796" v="19448" actId="478"/>
          <ac:cxnSpMkLst>
            <pc:docMk/>
            <pc:sldMk cId="2185983800" sldId="2134805805"/>
            <ac:cxnSpMk id="237" creationId="{222B5EDE-0026-4C47-8C72-637085B5D453}"/>
          </ac:cxnSpMkLst>
        </pc:cxnChg>
        <pc:cxnChg chg="del">
          <ac:chgData name="Ankit Mittal | MAQ Software" userId="267f659b-c36c-4dcc-bb75-126cdcef1d93" providerId="ADAL" clId="{B8FE5A31-53AA-469D-A1F6-EF8AE1B98D6D}" dt="2022-01-08T09:56:07.796" v="19448" actId="478"/>
          <ac:cxnSpMkLst>
            <pc:docMk/>
            <pc:sldMk cId="2185983800" sldId="2134805805"/>
            <ac:cxnSpMk id="278" creationId="{2C7AF38C-DC4E-47D1-B083-AAE3C2530899}"/>
          </ac:cxnSpMkLst>
        </pc:cxnChg>
        <pc:cxnChg chg="add del mod">
          <ac:chgData name="Ankit Mittal | MAQ Software" userId="267f659b-c36c-4dcc-bb75-126cdcef1d93" providerId="ADAL" clId="{B8FE5A31-53AA-469D-A1F6-EF8AE1B98D6D}" dt="2022-01-08T10:58:16.173" v="21194" actId="478"/>
          <ac:cxnSpMkLst>
            <pc:docMk/>
            <pc:sldMk cId="2185983800" sldId="2134805805"/>
            <ac:cxnSpMk id="301" creationId="{EE04664A-B9BC-422D-A07E-0A32E48D3D27}"/>
          </ac:cxnSpMkLst>
        </pc:cxnChg>
        <pc:cxnChg chg="add mod">
          <ac:chgData name="Ankit Mittal | MAQ Software" userId="267f659b-c36c-4dcc-bb75-126cdcef1d93" providerId="ADAL" clId="{B8FE5A31-53AA-469D-A1F6-EF8AE1B98D6D}" dt="2022-01-08T11:24:03.103" v="21900" actId="1035"/>
          <ac:cxnSpMkLst>
            <pc:docMk/>
            <pc:sldMk cId="2185983800" sldId="2134805805"/>
            <ac:cxnSpMk id="304" creationId="{354B8430-B9FA-4C53-B8CC-3821EAC6AC70}"/>
          </ac:cxnSpMkLst>
        </pc:cxnChg>
        <pc:cxnChg chg="add mod">
          <ac:chgData name="Ankit Mittal | MAQ Software" userId="267f659b-c36c-4dcc-bb75-126cdcef1d93" providerId="ADAL" clId="{B8FE5A31-53AA-469D-A1F6-EF8AE1B98D6D}" dt="2022-01-08T11:24:03.103" v="21900" actId="1035"/>
          <ac:cxnSpMkLst>
            <pc:docMk/>
            <pc:sldMk cId="2185983800" sldId="2134805805"/>
            <ac:cxnSpMk id="305" creationId="{EC438541-B63E-4261-8029-852A05640306}"/>
          </ac:cxnSpMkLst>
        </pc:cxnChg>
        <pc:cxnChg chg="add del mod">
          <ac:chgData name="Ankit Mittal | MAQ Software" userId="267f659b-c36c-4dcc-bb75-126cdcef1d93" providerId="ADAL" clId="{B8FE5A31-53AA-469D-A1F6-EF8AE1B98D6D}" dt="2022-01-08T11:10:36.686" v="21568" actId="478"/>
          <ac:cxnSpMkLst>
            <pc:docMk/>
            <pc:sldMk cId="2185983800" sldId="2134805805"/>
            <ac:cxnSpMk id="307" creationId="{23C31266-36E9-4951-B5ED-4C1F0C77B682}"/>
          </ac:cxnSpMkLst>
        </pc:cxnChg>
        <pc:cxnChg chg="add mod">
          <ac:chgData name="Ankit Mittal | MAQ Software" userId="267f659b-c36c-4dcc-bb75-126cdcef1d93" providerId="ADAL" clId="{B8FE5A31-53AA-469D-A1F6-EF8AE1B98D6D}" dt="2022-01-08T11:33:41.542" v="22680" actId="1035"/>
          <ac:cxnSpMkLst>
            <pc:docMk/>
            <pc:sldMk cId="2185983800" sldId="2134805805"/>
            <ac:cxnSpMk id="308" creationId="{25F0CA13-7046-4D52-A663-50F453C75F79}"/>
          </ac:cxnSpMkLst>
        </pc:cxnChg>
        <pc:cxnChg chg="add mod">
          <ac:chgData name="Ankit Mittal | MAQ Software" userId="267f659b-c36c-4dcc-bb75-126cdcef1d93" providerId="ADAL" clId="{B8FE5A31-53AA-469D-A1F6-EF8AE1B98D6D}" dt="2022-01-08T11:24:03.103" v="21900" actId="1035"/>
          <ac:cxnSpMkLst>
            <pc:docMk/>
            <pc:sldMk cId="2185983800" sldId="2134805805"/>
            <ac:cxnSpMk id="312" creationId="{9A8249C9-1B64-450B-9296-3959DF247E0D}"/>
          </ac:cxnSpMkLst>
        </pc:cxnChg>
        <pc:cxnChg chg="add mod">
          <ac:chgData name="Ankit Mittal | MAQ Software" userId="267f659b-c36c-4dcc-bb75-126cdcef1d93" providerId="ADAL" clId="{B8FE5A31-53AA-469D-A1F6-EF8AE1B98D6D}" dt="2022-01-08T11:41:15.749" v="22794" actId="13822"/>
          <ac:cxnSpMkLst>
            <pc:docMk/>
            <pc:sldMk cId="2185983800" sldId="2134805805"/>
            <ac:cxnSpMk id="317" creationId="{34F7FB6A-D5E3-48E9-A85E-3C4A4701847C}"/>
          </ac:cxnSpMkLst>
        </pc:cxnChg>
        <pc:cxnChg chg="add mod">
          <ac:chgData name="Ankit Mittal | MAQ Software" userId="267f659b-c36c-4dcc-bb75-126cdcef1d93" providerId="ADAL" clId="{B8FE5A31-53AA-469D-A1F6-EF8AE1B98D6D}" dt="2022-01-08T11:41:12.014" v="22793" actId="13822"/>
          <ac:cxnSpMkLst>
            <pc:docMk/>
            <pc:sldMk cId="2185983800" sldId="2134805805"/>
            <ac:cxnSpMk id="318" creationId="{80687871-CEE5-4AA1-AF6A-73193382DAB4}"/>
          </ac:cxnSpMkLst>
        </pc:cxnChg>
        <pc:cxnChg chg="add mod">
          <ac:chgData name="Ankit Mittal | MAQ Software" userId="267f659b-c36c-4dcc-bb75-126cdcef1d93" providerId="ADAL" clId="{B8FE5A31-53AA-469D-A1F6-EF8AE1B98D6D}" dt="2022-01-08T11:24:03.103" v="21900" actId="1035"/>
          <ac:cxnSpMkLst>
            <pc:docMk/>
            <pc:sldMk cId="2185983800" sldId="2134805805"/>
            <ac:cxnSpMk id="319" creationId="{5AB28FB8-1C53-43DE-A59B-7AF3BF6DA176}"/>
          </ac:cxnSpMkLst>
        </pc:cxnChg>
        <pc:cxnChg chg="add mod">
          <ac:chgData name="Ankit Mittal | MAQ Software" userId="267f659b-c36c-4dcc-bb75-126cdcef1d93" providerId="ADAL" clId="{B8FE5A31-53AA-469D-A1F6-EF8AE1B98D6D}" dt="2022-01-08T11:41:25.845" v="22795" actId="13822"/>
          <ac:cxnSpMkLst>
            <pc:docMk/>
            <pc:sldMk cId="2185983800" sldId="2134805805"/>
            <ac:cxnSpMk id="322" creationId="{83BF82D8-F091-4F3F-9038-3B4D20F9993B}"/>
          </ac:cxnSpMkLst>
        </pc:cxnChg>
        <pc:cxnChg chg="add mod">
          <ac:chgData name="Ankit Mittal | MAQ Software" userId="267f659b-c36c-4dcc-bb75-126cdcef1d93" providerId="ADAL" clId="{B8FE5A31-53AA-469D-A1F6-EF8AE1B98D6D}" dt="2022-01-08T11:24:03.103" v="21900" actId="1035"/>
          <ac:cxnSpMkLst>
            <pc:docMk/>
            <pc:sldMk cId="2185983800" sldId="2134805805"/>
            <ac:cxnSpMk id="325" creationId="{A93B2735-2902-4334-8EDA-4727A9A0F120}"/>
          </ac:cxnSpMkLst>
        </pc:cxnChg>
        <pc:cxnChg chg="add mod">
          <ac:chgData name="Ankit Mittal | MAQ Software" userId="267f659b-c36c-4dcc-bb75-126cdcef1d93" providerId="ADAL" clId="{B8FE5A31-53AA-469D-A1F6-EF8AE1B98D6D}" dt="2022-01-08T11:24:03.103" v="21900" actId="1035"/>
          <ac:cxnSpMkLst>
            <pc:docMk/>
            <pc:sldMk cId="2185983800" sldId="2134805805"/>
            <ac:cxnSpMk id="327" creationId="{B16274E9-34FF-462A-819F-E3B1F24607C1}"/>
          </ac:cxnSpMkLst>
        </pc:cxnChg>
      </pc:sldChg>
      <pc:sldChg chg="addSp delSp modSp add mod">
        <pc:chgData name="Ankit Mittal | MAQ Software" userId="267f659b-c36c-4dcc-bb75-126cdcef1d93" providerId="ADAL" clId="{B8FE5A31-53AA-469D-A1F6-EF8AE1B98D6D}" dt="2022-01-10T14:57:21.102" v="25153" actId="14100"/>
        <pc:sldMkLst>
          <pc:docMk/>
          <pc:sldMk cId="3335486826" sldId="2134805806"/>
        </pc:sldMkLst>
        <pc:spChg chg="mod">
          <ac:chgData name="Ankit Mittal | MAQ Software" userId="267f659b-c36c-4dcc-bb75-126cdcef1d93" providerId="ADAL" clId="{B8FE5A31-53AA-469D-A1F6-EF8AE1B98D6D}" dt="2022-01-10T14:49:44.291" v="24927" actId="1035"/>
          <ac:spMkLst>
            <pc:docMk/>
            <pc:sldMk cId="3335486826" sldId="2134805806"/>
            <ac:spMk id="101" creationId="{B6A4E767-53A2-4375-9BA9-202A073E6387}"/>
          </ac:spMkLst>
        </pc:spChg>
        <pc:spChg chg="mod">
          <ac:chgData name="Ankit Mittal | MAQ Software" userId="267f659b-c36c-4dcc-bb75-126cdcef1d93" providerId="ADAL" clId="{B8FE5A31-53AA-469D-A1F6-EF8AE1B98D6D}" dt="2022-01-10T14:50:05.865" v="24963" actId="20577"/>
          <ac:spMkLst>
            <pc:docMk/>
            <pc:sldMk cId="3335486826" sldId="2134805806"/>
            <ac:spMk id="102" creationId="{AFC2B80E-A020-44BA-AAD4-5222C132CE99}"/>
          </ac:spMkLst>
        </pc:spChg>
        <pc:spChg chg="del">
          <ac:chgData name="Ankit Mittal | MAQ Software" userId="267f659b-c36c-4dcc-bb75-126cdcef1d93" providerId="ADAL" clId="{B8FE5A31-53AA-469D-A1F6-EF8AE1B98D6D}" dt="2022-01-10T14:06:16.124" v="22864" actId="478"/>
          <ac:spMkLst>
            <pc:docMk/>
            <pc:sldMk cId="3335486826" sldId="2134805806"/>
            <ac:spMk id="103" creationId="{8F7F15E4-12DF-4860-810B-EBA9920E30D8}"/>
          </ac:spMkLst>
        </pc:spChg>
        <pc:spChg chg="del">
          <ac:chgData name="Ankit Mittal | MAQ Software" userId="267f659b-c36c-4dcc-bb75-126cdcef1d93" providerId="ADAL" clId="{B8FE5A31-53AA-469D-A1F6-EF8AE1B98D6D}" dt="2022-01-10T14:06:16.124" v="22864" actId="478"/>
          <ac:spMkLst>
            <pc:docMk/>
            <pc:sldMk cId="3335486826" sldId="2134805806"/>
            <ac:spMk id="105" creationId="{2071BEC0-5D64-47A2-97E2-DFC93A2418BC}"/>
          </ac:spMkLst>
        </pc:spChg>
        <pc:spChg chg="add mod">
          <ac:chgData name="Ankit Mittal | MAQ Software" userId="267f659b-c36c-4dcc-bb75-126cdcef1d93" providerId="ADAL" clId="{B8FE5A31-53AA-469D-A1F6-EF8AE1B98D6D}" dt="2022-01-10T14:56:28.591" v="25121" actId="14100"/>
          <ac:spMkLst>
            <pc:docMk/>
            <pc:sldMk cId="3335486826" sldId="2134805806"/>
            <ac:spMk id="107" creationId="{8B801391-DE71-4210-825B-A7FD8A467062}"/>
          </ac:spMkLst>
        </pc:spChg>
        <pc:spChg chg="add mod">
          <ac:chgData name="Ankit Mittal | MAQ Software" userId="267f659b-c36c-4dcc-bb75-126cdcef1d93" providerId="ADAL" clId="{B8FE5A31-53AA-469D-A1F6-EF8AE1B98D6D}" dt="2022-01-10T14:54:19.207" v="25067" actId="14100"/>
          <ac:spMkLst>
            <pc:docMk/>
            <pc:sldMk cId="3335486826" sldId="2134805806"/>
            <ac:spMk id="109" creationId="{2D1A50B3-8162-4170-912F-C79A30A99655}"/>
          </ac:spMkLst>
        </pc:spChg>
        <pc:spChg chg="add del mod">
          <ac:chgData name="Ankit Mittal | MAQ Software" userId="267f659b-c36c-4dcc-bb75-126cdcef1d93" providerId="ADAL" clId="{B8FE5A31-53AA-469D-A1F6-EF8AE1B98D6D}" dt="2022-01-10T14:25:26.660" v="23879" actId="478"/>
          <ac:spMkLst>
            <pc:docMk/>
            <pc:sldMk cId="3335486826" sldId="2134805806"/>
            <ac:spMk id="110" creationId="{45369AB9-2212-423E-A8C3-2ABAFE8D129A}"/>
          </ac:spMkLst>
        </pc:spChg>
        <pc:spChg chg="mod">
          <ac:chgData name="Ankit Mittal | MAQ Software" userId="267f659b-c36c-4dcc-bb75-126cdcef1d93" providerId="ADAL" clId="{B8FE5A31-53AA-469D-A1F6-EF8AE1B98D6D}" dt="2022-01-10T14:07:39.483" v="22938"/>
          <ac:spMkLst>
            <pc:docMk/>
            <pc:sldMk cId="3335486826" sldId="2134805806"/>
            <ac:spMk id="114" creationId="{30C6DA1C-04EB-4189-8F6B-AC08D9B82F3F}"/>
          </ac:spMkLst>
        </pc:spChg>
        <pc:spChg chg="del">
          <ac:chgData name="Ankit Mittal | MAQ Software" userId="267f659b-c36c-4dcc-bb75-126cdcef1d93" providerId="ADAL" clId="{B8FE5A31-53AA-469D-A1F6-EF8AE1B98D6D}" dt="2022-01-10T14:06:16.124" v="22864" actId="478"/>
          <ac:spMkLst>
            <pc:docMk/>
            <pc:sldMk cId="3335486826" sldId="2134805806"/>
            <ac:spMk id="116" creationId="{8472AFEE-BE0B-4321-B95B-9F38EA106B46}"/>
          </ac:spMkLst>
        </pc:spChg>
        <pc:spChg chg="mod">
          <ac:chgData name="Ankit Mittal | MAQ Software" userId="267f659b-c36c-4dcc-bb75-126cdcef1d93" providerId="ADAL" clId="{B8FE5A31-53AA-469D-A1F6-EF8AE1B98D6D}" dt="2022-01-10T14:07:39.483" v="22938"/>
          <ac:spMkLst>
            <pc:docMk/>
            <pc:sldMk cId="3335486826" sldId="2134805806"/>
            <ac:spMk id="119" creationId="{4273DAA2-2467-4FC4-A476-589E94234B94}"/>
          </ac:spMkLst>
        </pc:spChg>
        <pc:spChg chg="mod">
          <ac:chgData name="Ankit Mittal | MAQ Software" userId="267f659b-c36c-4dcc-bb75-126cdcef1d93" providerId="ADAL" clId="{B8FE5A31-53AA-469D-A1F6-EF8AE1B98D6D}" dt="2022-01-10T14:29:55.493" v="24091" actId="165"/>
          <ac:spMkLst>
            <pc:docMk/>
            <pc:sldMk cId="3335486826" sldId="2134805806"/>
            <ac:spMk id="123" creationId="{A7CB9F82-05FA-4B4F-986A-A4430F6271F2}"/>
          </ac:spMkLst>
        </pc:spChg>
        <pc:spChg chg="add del mod">
          <ac:chgData name="Ankit Mittal | MAQ Software" userId="267f659b-c36c-4dcc-bb75-126cdcef1d93" providerId="ADAL" clId="{B8FE5A31-53AA-469D-A1F6-EF8AE1B98D6D}" dt="2022-01-10T14:25:16.170" v="23875" actId="478"/>
          <ac:spMkLst>
            <pc:docMk/>
            <pc:sldMk cId="3335486826" sldId="2134805806"/>
            <ac:spMk id="124" creationId="{068EB5E4-14BA-4F7B-9A17-8C306843709F}"/>
          </ac:spMkLst>
        </pc:spChg>
        <pc:spChg chg="mod">
          <ac:chgData name="Ankit Mittal | MAQ Software" userId="267f659b-c36c-4dcc-bb75-126cdcef1d93" providerId="ADAL" clId="{B8FE5A31-53AA-469D-A1F6-EF8AE1B98D6D}" dt="2022-01-10T14:08:07.973" v="23072"/>
          <ac:spMkLst>
            <pc:docMk/>
            <pc:sldMk cId="3335486826" sldId="2134805806"/>
            <ac:spMk id="127" creationId="{7A7EBCE6-93B8-44C7-809B-68FB617A0048}"/>
          </ac:spMkLst>
        </pc:spChg>
        <pc:spChg chg="mod">
          <ac:chgData name="Ankit Mittal | MAQ Software" userId="267f659b-c36c-4dcc-bb75-126cdcef1d93" providerId="ADAL" clId="{B8FE5A31-53AA-469D-A1F6-EF8AE1B98D6D}" dt="2022-01-10T14:08:07.973" v="23072"/>
          <ac:spMkLst>
            <pc:docMk/>
            <pc:sldMk cId="3335486826" sldId="2134805806"/>
            <ac:spMk id="131" creationId="{1AF02A24-1B23-415E-A1A2-C6B572644030}"/>
          </ac:spMkLst>
        </pc:spChg>
        <pc:spChg chg="add mod topLvl">
          <ac:chgData name="Ankit Mittal | MAQ Software" userId="267f659b-c36c-4dcc-bb75-126cdcef1d93" providerId="ADAL" clId="{B8FE5A31-53AA-469D-A1F6-EF8AE1B98D6D}" dt="2022-01-10T14:41:11.990" v="24547" actId="1037"/>
          <ac:spMkLst>
            <pc:docMk/>
            <pc:sldMk cId="3335486826" sldId="2134805806"/>
            <ac:spMk id="132" creationId="{7BA84B91-2DF1-487B-94CB-C780F3129C77}"/>
          </ac:spMkLst>
        </pc:spChg>
        <pc:spChg chg="mod">
          <ac:chgData name="Ankit Mittal | MAQ Software" userId="267f659b-c36c-4dcc-bb75-126cdcef1d93" providerId="ADAL" clId="{B8FE5A31-53AA-469D-A1F6-EF8AE1B98D6D}" dt="2022-01-10T14:29:55.493" v="24091" actId="165"/>
          <ac:spMkLst>
            <pc:docMk/>
            <pc:sldMk cId="3335486826" sldId="2134805806"/>
            <ac:spMk id="135" creationId="{70D5FB33-DDD8-4A45-BA3A-B9F1E4D853A2}"/>
          </ac:spMkLst>
        </pc:spChg>
        <pc:spChg chg="mod">
          <ac:chgData name="Ankit Mittal | MAQ Software" userId="267f659b-c36c-4dcc-bb75-126cdcef1d93" providerId="ADAL" clId="{B8FE5A31-53AA-469D-A1F6-EF8AE1B98D6D}" dt="2022-01-10T14:29:55.493" v="24091" actId="165"/>
          <ac:spMkLst>
            <pc:docMk/>
            <pc:sldMk cId="3335486826" sldId="2134805806"/>
            <ac:spMk id="139" creationId="{366D1727-634E-4D3F-BA3A-4E03E1D91528}"/>
          </ac:spMkLst>
        </pc:spChg>
        <pc:spChg chg="del">
          <ac:chgData name="Ankit Mittal | MAQ Software" userId="267f659b-c36c-4dcc-bb75-126cdcef1d93" providerId="ADAL" clId="{B8FE5A31-53AA-469D-A1F6-EF8AE1B98D6D}" dt="2022-01-10T14:06:16.124" v="22864" actId="478"/>
          <ac:spMkLst>
            <pc:docMk/>
            <pc:sldMk cId="3335486826" sldId="2134805806"/>
            <ac:spMk id="141" creationId="{BB0F281A-4F0A-4619-935F-71B8BAFAB9EE}"/>
          </ac:spMkLst>
        </pc:spChg>
        <pc:spChg chg="add mod">
          <ac:chgData name="Ankit Mittal | MAQ Software" userId="267f659b-c36c-4dcc-bb75-126cdcef1d93" providerId="ADAL" clId="{B8FE5A31-53AA-469D-A1F6-EF8AE1B98D6D}" dt="2022-01-10T14:41:11.990" v="24547" actId="1037"/>
          <ac:spMkLst>
            <pc:docMk/>
            <pc:sldMk cId="3335486826" sldId="2134805806"/>
            <ac:spMk id="142" creationId="{CCCD0554-9A3F-4D9C-8B88-6EEB35AA1906}"/>
          </ac:spMkLst>
        </pc:spChg>
        <pc:spChg chg="add del mod">
          <ac:chgData name="Ankit Mittal | MAQ Software" userId="267f659b-c36c-4dcc-bb75-126cdcef1d93" providerId="ADAL" clId="{B8FE5A31-53AA-469D-A1F6-EF8AE1B98D6D}" dt="2022-01-10T14:08:55.007" v="23162" actId="478"/>
          <ac:spMkLst>
            <pc:docMk/>
            <pc:sldMk cId="3335486826" sldId="2134805806"/>
            <ac:spMk id="143" creationId="{12442E0F-4B42-4259-BB29-3072FF2BD517}"/>
          </ac:spMkLst>
        </pc:spChg>
        <pc:spChg chg="add del mod">
          <ac:chgData name="Ankit Mittal | MAQ Software" userId="267f659b-c36c-4dcc-bb75-126cdcef1d93" providerId="ADAL" clId="{B8FE5A31-53AA-469D-A1F6-EF8AE1B98D6D}" dt="2022-01-10T14:28:13.615" v="24025" actId="478"/>
          <ac:spMkLst>
            <pc:docMk/>
            <pc:sldMk cId="3335486826" sldId="2134805806"/>
            <ac:spMk id="144" creationId="{15B7E0F5-6AAE-4F42-A54C-0D704D62EB26}"/>
          </ac:spMkLst>
        </pc:spChg>
        <pc:spChg chg="add del mod">
          <ac:chgData name="Ankit Mittal | MAQ Software" userId="267f659b-c36c-4dcc-bb75-126cdcef1d93" providerId="ADAL" clId="{B8FE5A31-53AA-469D-A1F6-EF8AE1B98D6D}" dt="2022-01-10T14:28:15.664" v="24026" actId="478"/>
          <ac:spMkLst>
            <pc:docMk/>
            <pc:sldMk cId="3335486826" sldId="2134805806"/>
            <ac:spMk id="145" creationId="{8D8967E1-8618-4B72-B4B4-0AE5814A67AC}"/>
          </ac:spMkLst>
        </pc:spChg>
        <pc:spChg chg="mod topLvl">
          <ac:chgData name="Ankit Mittal | MAQ Software" userId="267f659b-c36c-4dcc-bb75-126cdcef1d93" providerId="ADAL" clId="{B8FE5A31-53AA-469D-A1F6-EF8AE1B98D6D}" dt="2022-01-10T14:41:11.990" v="24547" actId="1037"/>
          <ac:spMkLst>
            <pc:docMk/>
            <pc:sldMk cId="3335486826" sldId="2134805806"/>
            <ac:spMk id="148" creationId="{8E58A943-C77A-44CA-A1D4-D5C201C45230}"/>
          </ac:spMkLst>
        </pc:spChg>
        <pc:spChg chg="mod">
          <ac:chgData name="Ankit Mittal | MAQ Software" userId="267f659b-c36c-4dcc-bb75-126cdcef1d93" providerId="ADAL" clId="{B8FE5A31-53AA-469D-A1F6-EF8AE1B98D6D}" dt="2022-01-10T14:10:39.238" v="23409"/>
          <ac:spMkLst>
            <pc:docMk/>
            <pc:sldMk cId="3335486826" sldId="2134805806"/>
            <ac:spMk id="151" creationId="{4791F8C3-C16B-47E8-9BD8-A559C37F20E3}"/>
          </ac:spMkLst>
        </pc:spChg>
        <pc:spChg chg="mod topLvl">
          <ac:chgData name="Ankit Mittal | MAQ Software" userId="267f659b-c36c-4dcc-bb75-126cdcef1d93" providerId="ADAL" clId="{B8FE5A31-53AA-469D-A1F6-EF8AE1B98D6D}" dt="2022-01-10T14:41:11.990" v="24547" actId="1037"/>
          <ac:spMkLst>
            <pc:docMk/>
            <pc:sldMk cId="3335486826" sldId="2134805806"/>
            <ac:spMk id="154" creationId="{9961A536-2991-4CAA-9FCF-C00470C0642D}"/>
          </ac:spMkLst>
        </pc:spChg>
        <pc:spChg chg="add mod">
          <ac:chgData name="Ankit Mittal | MAQ Software" userId="267f659b-c36c-4dcc-bb75-126cdcef1d93" providerId="ADAL" clId="{B8FE5A31-53AA-469D-A1F6-EF8AE1B98D6D}" dt="2022-01-10T14:41:11.990" v="24547" actId="1037"/>
          <ac:spMkLst>
            <pc:docMk/>
            <pc:sldMk cId="3335486826" sldId="2134805806"/>
            <ac:spMk id="155" creationId="{17AEE376-1D30-4B54-BC37-9B81E223EF30}"/>
          </ac:spMkLst>
        </pc:spChg>
        <pc:spChg chg="add del mod">
          <ac:chgData name="Ankit Mittal | MAQ Software" userId="267f659b-c36c-4dcc-bb75-126cdcef1d93" providerId="ADAL" clId="{B8FE5A31-53AA-469D-A1F6-EF8AE1B98D6D}" dt="2022-01-10T14:25:41.485" v="23900" actId="478"/>
          <ac:spMkLst>
            <pc:docMk/>
            <pc:sldMk cId="3335486826" sldId="2134805806"/>
            <ac:spMk id="159" creationId="{D91DC5CA-A183-447C-B918-5AB3086BF77F}"/>
          </ac:spMkLst>
        </pc:spChg>
        <pc:spChg chg="mod">
          <ac:chgData name="Ankit Mittal | MAQ Software" userId="267f659b-c36c-4dcc-bb75-126cdcef1d93" providerId="ADAL" clId="{B8FE5A31-53AA-469D-A1F6-EF8AE1B98D6D}" dt="2022-01-10T14:16:24.194" v="23548"/>
          <ac:spMkLst>
            <pc:docMk/>
            <pc:sldMk cId="3335486826" sldId="2134805806"/>
            <ac:spMk id="161" creationId="{7320E0AC-211F-4453-8930-491D99CB9589}"/>
          </ac:spMkLst>
        </pc:spChg>
        <pc:spChg chg="mod">
          <ac:chgData name="Ankit Mittal | MAQ Software" userId="267f659b-c36c-4dcc-bb75-126cdcef1d93" providerId="ADAL" clId="{B8FE5A31-53AA-469D-A1F6-EF8AE1B98D6D}" dt="2022-01-10T14:16:24.194" v="23548"/>
          <ac:spMkLst>
            <pc:docMk/>
            <pc:sldMk cId="3335486826" sldId="2134805806"/>
            <ac:spMk id="162" creationId="{5C5450D4-2D9D-4E54-8CA4-F3A8F614C60C}"/>
          </ac:spMkLst>
        </pc:spChg>
        <pc:spChg chg="mod">
          <ac:chgData name="Ankit Mittal | MAQ Software" userId="267f659b-c36c-4dcc-bb75-126cdcef1d93" providerId="ADAL" clId="{B8FE5A31-53AA-469D-A1F6-EF8AE1B98D6D}" dt="2022-01-10T14:17:42.206" v="23586"/>
          <ac:spMkLst>
            <pc:docMk/>
            <pc:sldMk cId="3335486826" sldId="2134805806"/>
            <ac:spMk id="166" creationId="{CBBA3A90-A381-44A2-98F8-867BCA9A62B9}"/>
          </ac:spMkLst>
        </pc:spChg>
        <pc:spChg chg="del">
          <ac:chgData name="Ankit Mittal | MAQ Software" userId="267f659b-c36c-4dcc-bb75-126cdcef1d93" providerId="ADAL" clId="{B8FE5A31-53AA-469D-A1F6-EF8AE1B98D6D}" dt="2022-01-10T14:06:16.124" v="22864" actId="478"/>
          <ac:spMkLst>
            <pc:docMk/>
            <pc:sldMk cId="3335486826" sldId="2134805806"/>
            <ac:spMk id="168" creationId="{BA88F0FE-02B0-4C08-AA83-DFA6CBA94366}"/>
          </ac:spMkLst>
        </pc:spChg>
        <pc:spChg chg="mod">
          <ac:chgData name="Ankit Mittal | MAQ Software" userId="267f659b-c36c-4dcc-bb75-126cdcef1d93" providerId="ADAL" clId="{B8FE5A31-53AA-469D-A1F6-EF8AE1B98D6D}" dt="2022-01-10T14:17:53.521" v="23588"/>
          <ac:spMkLst>
            <pc:docMk/>
            <pc:sldMk cId="3335486826" sldId="2134805806"/>
            <ac:spMk id="170" creationId="{3AC9B900-1915-4770-8835-B77621BC6963}"/>
          </ac:spMkLst>
        </pc:spChg>
        <pc:spChg chg="add mod">
          <ac:chgData name="Ankit Mittal | MAQ Software" userId="267f659b-c36c-4dcc-bb75-126cdcef1d93" providerId="ADAL" clId="{B8FE5A31-53AA-469D-A1F6-EF8AE1B98D6D}" dt="2022-01-10T14:41:11.990" v="24547" actId="1037"/>
          <ac:spMkLst>
            <pc:docMk/>
            <pc:sldMk cId="3335486826" sldId="2134805806"/>
            <ac:spMk id="172" creationId="{6D74DDC1-3BB1-4E05-AA30-728DF4748028}"/>
          </ac:spMkLst>
        </pc:spChg>
        <pc:spChg chg="del">
          <ac:chgData name="Ankit Mittal | MAQ Software" userId="267f659b-c36c-4dcc-bb75-126cdcef1d93" providerId="ADAL" clId="{B8FE5A31-53AA-469D-A1F6-EF8AE1B98D6D}" dt="2022-01-10T14:06:16.124" v="22864" actId="478"/>
          <ac:spMkLst>
            <pc:docMk/>
            <pc:sldMk cId="3335486826" sldId="2134805806"/>
            <ac:spMk id="173" creationId="{FCA51E36-9BBE-4726-B350-B735E58C2E33}"/>
          </ac:spMkLst>
        </pc:spChg>
        <pc:spChg chg="del">
          <ac:chgData name="Ankit Mittal | MAQ Software" userId="267f659b-c36c-4dcc-bb75-126cdcef1d93" providerId="ADAL" clId="{B8FE5A31-53AA-469D-A1F6-EF8AE1B98D6D}" dt="2022-01-10T14:06:16.124" v="22864" actId="478"/>
          <ac:spMkLst>
            <pc:docMk/>
            <pc:sldMk cId="3335486826" sldId="2134805806"/>
            <ac:spMk id="175" creationId="{66CBE6C6-BC05-4EA3-9BD8-DD5069406D44}"/>
          </ac:spMkLst>
        </pc:spChg>
        <pc:spChg chg="add mod">
          <ac:chgData name="Ankit Mittal | MAQ Software" userId="267f659b-c36c-4dcc-bb75-126cdcef1d93" providerId="ADAL" clId="{B8FE5A31-53AA-469D-A1F6-EF8AE1B98D6D}" dt="2022-01-10T14:41:11.990" v="24547" actId="1037"/>
          <ac:spMkLst>
            <pc:docMk/>
            <pc:sldMk cId="3335486826" sldId="2134805806"/>
            <ac:spMk id="176" creationId="{A846DA7D-8245-40AB-8B65-FB01479CCC52}"/>
          </ac:spMkLst>
        </pc:spChg>
        <pc:spChg chg="add mod">
          <ac:chgData name="Ankit Mittal | MAQ Software" userId="267f659b-c36c-4dcc-bb75-126cdcef1d93" providerId="ADAL" clId="{B8FE5A31-53AA-469D-A1F6-EF8AE1B98D6D}" dt="2022-01-10T14:41:11.990" v="24547" actId="1037"/>
          <ac:spMkLst>
            <pc:docMk/>
            <pc:sldMk cId="3335486826" sldId="2134805806"/>
            <ac:spMk id="177" creationId="{A7B59784-A643-467B-BC02-7375DFDC20BB}"/>
          </ac:spMkLst>
        </pc:spChg>
        <pc:spChg chg="mod topLvl">
          <ac:chgData name="Ankit Mittal | MAQ Software" userId="267f659b-c36c-4dcc-bb75-126cdcef1d93" providerId="ADAL" clId="{B8FE5A31-53AA-469D-A1F6-EF8AE1B98D6D}" dt="2022-01-10T14:41:11.990" v="24547" actId="1037"/>
          <ac:spMkLst>
            <pc:docMk/>
            <pc:sldMk cId="3335486826" sldId="2134805806"/>
            <ac:spMk id="183" creationId="{777731DE-3837-4A84-9714-80C387BED74F}"/>
          </ac:spMkLst>
        </pc:spChg>
        <pc:spChg chg="del">
          <ac:chgData name="Ankit Mittal | MAQ Software" userId="267f659b-c36c-4dcc-bb75-126cdcef1d93" providerId="ADAL" clId="{B8FE5A31-53AA-469D-A1F6-EF8AE1B98D6D}" dt="2022-01-10T14:06:16.124" v="22864" actId="478"/>
          <ac:spMkLst>
            <pc:docMk/>
            <pc:sldMk cId="3335486826" sldId="2134805806"/>
            <ac:spMk id="185" creationId="{C0683B8D-81B9-4DB3-A617-5C4C4BABB17B}"/>
          </ac:spMkLst>
        </pc:spChg>
        <pc:spChg chg="del">
          <ac:chgData name="Ankit Mittal | MAQ Software" userId="267f659b-c36c-4dcc-bb75-126cdcef1d93" providerId="ADAL" clId="{B8FE5A31-53AA-469D-A1F6-EF8AE1B98D6D}" dt="2022-01-10T14:06:16.124" v="22864" actId="478"/>
          <ac:spMkLst>
            <pc:docMk/>
            <pc:sldMk cId="3335486826" sldId="2134805806"/>
            <ac:spMk id="187" creationId="{B978422C-F825-4220-BB67-D612B445C836}"/>
          </ac:spMkLst>
        </pc:spChg>
        <pc:spChg chg="mod">
          <ac:chgData name="Ankit Mittal | MAQ Software" userId="267f659b-c36c-4dcc-bb75-126cdcef1d93" providerId="ADAL" clId="{B8FE5A31-53AA-469D-A1F6-EF8AE1B98D6D}" dt="2022-01-10T14:30:07.832" v="24111" actId="165"/>
          <ac:spMkLst>
            <pc:docMk/>
            <pc:sldMk cId="3335486826" sldId="2134805806"/>
            <ac:spMk id="190" creationId="{77E05CA7-69BC-4728-B31E-FC12B1EA708F}"/>
          </ac:spMkLst>
        </pc:spChg>
        <pc:spChg chg="mod">
          <ac:chgData name="Ankit Mittal | MAQ Software" userId="267f659b-c36c-4dcc-bb75-126cdcef1d93" providerId="ADAL" clId="{B8FE5A31-53AA-469D-A1F6-EF8AE1B98D6D}" dt="2022-01-10T14:30:07.832" v="24111" actId="165"/>
          <ac:spMkLst>
            <pc:docMk/>
            <pc:sldMk cId="3335486826" sldId="2134805806"/>
            <ac:spMk id="193" creationId="{43F969A1-1903-4D42-BEC9-FFF462035F5E}"/>
          </ac:spMkLst>
        </pc:spChg>
        <pc:spChg chg="del">
          <ac:chgData name="Ankit Mittal | MAQ Software" userId="267f659b-c36c-4dcc-bb75-126cdcef1d93" providerId="ADAL" clId="{B8FE5A31-53AA-469D-A1F6-EF8AE1B98D6D}" dt="2022-01-10T14:06:16.124" v="22864" actId="478"/>
          <ac:spMkLst>
            <pc:docMk/>
            <pc:sldMk cId="3335486826" sldId="2134805806"/>
            <ac:spMk id="197" creationId="{E2018805-C883-46FA-839D-E5BCDACD5E33}"/>
          </ac:spMkLst>
        </pc:spChg>
        <pc:spChg chg="mod">
          <ac:chgData name="Ankit Mittal | MAQ Software" userId="267f659b-c36c-4dcc-bb75-126cdcef1d93" providerId="ADAL" clId="{B8FE5A31-53AA-469D-A1F6-EF8AE1B98D6D}" dt="2022-01-10T14:30:07.832" v="24111" actId="165"/>
          <ac:spMkLst>
            <pc:docMk/>
            <pc:sldMk cId="3335486826" sldId="2134805806"/>
            <ac:spMk id="198" creationId="{B77C182C-7757-460D-BAE4-49BF5D9B8003}"/>
          </ac:spMkLst>
        </pc:spChg>
        <pc:spChg chg="del">
          <ac:chgData name="Ankit Mittal | MAQ Software" userId="267f659b-c36c-4dcc-bb75-126cdcef1d93" providerId="ADAL" clId="{B8FE5A31-53AA-469D-A1F6-EF8AE1B98D6D}" dt="2022-01-10T14:06:16.124" v="22864" actId="478"/>
          <ac:spMkLst>
            <pc:docMk/>
            <pc:sldMk cId="3335486826" sldId="2134805806"/>
            <ac:spMk id="200" creationId="{6F3BAA77-EE39-4ECC-B02C-43414D14725C}"/>
          </ac:spMkLst>
        </pc:spChg>
        <pc:spChg chg="mod topLvl">
          <ac:chgData name="Ankit Mittal | MAQ Software" userId="267f659b-c36c-4dcc-bb75-126cdcef1d93" providerId="ADAL" clId="{B8FE5A31-53AA-469D-A1F6-EF8AE1B98D6D}" dt="2022-01-10T14:41:11.990" v="24547" actId="1037"/>
          <ac:spMkLst>
            <pc:docMk/>
            <pc:sldMk cId="3335486826" sldId="2134805806"/>
            <ac:spMk id="204" creationId="{A50E4DC0-7403-4DCF-BA28-E2154E5B4753}"/>
          </ac:spMkLst>
        </pc:spChg>
        <pc:spChg chg="del">
          <ac:chgData name="Ankit Mittal | MAQ Software" userId="267f659b-c36c-4dcc-bb75-126cdcef1d93" providerId="ADAL" clId="{B8FE5A31-53AA-469D-A1F6-EF8AE1B98D6D}" dt="2022-01-10T14:06:16.124" v="22864" actId="478"/>
          <ac:spMkLst>
            <pc:docMk/>
            <pc:sldMk cId="3335486826" sldId="2134805806"/>
            <ac:spMk id="207" creationId="{2397FD97-CD9C-4CD3-B831-BA9813C4C9CE}"/>
          </ac:spMkLst>
        </pc:spChg>
        <pc:spChg chg="mod">
          <ac:chgData name="Ankit Mittal | MAQ Software" userId="267f659b-c36c-4dcc-bb75-126cdcef1d93" providerId="ADAL" clId="{B8FE5A31-53AA-469D-A1F6-EF8AE1B98D6D}" dt="2022-01-10T14:30:25.770" v="24127" actId="165"/>
          <ac:spMkLst>
            <pc:docMk/>
            <pc:sldMk cId="3335486826" sldId="2134805806"/>
            <ac:spMk id="210" creationId="{4321D872-D3F8-4554-882E-4684F78A98D6}"/>
          </ac:spMkLst>
        </pc:spChg>
        <pc:spChg chg="del">
          <ac:chgData name="Ankit Mittal | MAQ Software" userId="267f659b-c36c-4dcc-bb75-126cdcef1d93" providerId="ADAL" clId="{B8FE5A31-53AA-469D-A1F6-EF8AE1B98D6D}" dt="2022-01-10T14:06:16.124" v="22864" actId="478"/>
          <ac:spMkLst>
            <pc:docMk/>
            <pc:sldMk cId="3335486826" sldId="2134805806"/>
            <ac:spMk id="213" creationId="{E401C1D2-63A0-4FF6-B198-58E27C57DCF3}"/>
          </ac:spMkLst>
        </pc:spChg>
        <pc:spChg chg="del">
          <ac:chgData name="Ankit Mittal | MAQ Software" userId="267f659b-c36c-4dcc-bb75-126cdcef1d93" providerId="ADAL" clId="{B8FE5A31-53AA-469D-A1F6-EF8AE1B98D6D}" dt="2022-01-10T14:06:16.124" v="22864" actId="478"/>
          <ac:spMkLst>
            <pc:docMk/>
            <pc:sldMk cId="3335486826" sldId="2134805806"/>
            <ac:spMk id="216" creationId="{2383DEED-AF8B-4E80-BFA5-24100FD6CC29}"/>
          </ac:spMkLst>
        </pc:spChg>
        <pc:spChg chg="mod">
          <ac:chgData name="Ankit Mittal | MAQ Software" userId="267f659b-c36c-4dcc-bb75-126cdcef1d93" providerId="ADAL" clId="{B8FE5A31-53AA-469D-A1F6-EF8AE1B98D6D}" dt="2022-01-10T14:30:25.770" v="24127" actId="165"/>
          <ac:spMkLst>
            <pc:docMk/>
            <pc:sldMk cId="3335486826" sldId="2134805806"/>
            <ac:spMk id="217" creationId="{E53DF04A-7628-460F-B917-7FC59ACC196F}"/>
          </ac:spMkLst>
        </pc:spChg>
        <pc:spChg chg="del">
          <ac:chgData name="Ankit Mittal | MAQ Software" userId="267f659b-c36c-4dcc-bb75-126cdcef1d93" providerId="ADAL" clId="{B8FE5A31-53AA-469D-A1F6-EF8AE1B98D6D}" dt="2022-01-10T14:06:16.124" v="22864" actId="478"/>
          <ac:spMkLst>
            <pc:docMk/>
            <pc:sldMk cId="3335486826" sldId="2134805806"/>
            <ac:spMk id="218" creationId="{763F44A4-B91E-4172-8C65-60DCC66DB752}"/>
          </ac:spMkLst>
        </pc:spChg>
        <pc:spChg chg="mod">
          <ac:chgData name="Ankit Mittal | MAQ Software" userId="267f659b-c36c-4dcc-bb75-126cdcef1d93" providerId="ADAL" clId="{B8FE5A31-53AA-469D-A1F6-EF8AE1B98D6D}" dt="2022-01-10T14:30:25.770" v="24127" actId="165"/>
          <ac:spMkLst>
            <pc:docMk/>
            <pc:sldMk cId="3335486826" sldId="2134805806"/>
            <ac:spMk id="225" creationId="{13DF9B76-52C9-4812-A9F5-9068059E0B6C}"/>
          </ac:spMkLst>
        </pc:spChg>
        <pc:spChg chg="del">
          <ac:chgData name="Ankit Mittal | MAQ Software" userId="267f659b-c36c-4dcc-bb75-126cdcef1d93" providerId="ADAL" clId="{B8FE5A31-53AA-469D-A1F6-EF8AE1B98D6D}" dt="2022-01-10T14:06:16.124" v="22864" actId="478"/>
          <ac:spMkLst>
            <pc:docMk/>
            <pc:sldMk cId="3335486826" sldId="2134805806"/>
            <ac:spMk id="233" creationId="{D3D73AE7-44BF-4D13-BC9A-85903FD20A4B}"/>
          </ac:spMkLst>
        </pc:spChg>
        <pc:spChg chg="add mod">
          <ac:chgData name="Ankit Mittal | MAQ Software" userId="267f659b-c36c-4dcc-bb75-126cdcef1d93" providerId="ADAL" clId="{B8FE5A31-53AA-469D-A1F6-EF8AE1B98D6D}" dt="2022-01-10T14:41:11.990" v="24547" actId="1037"/>
          <ac:spMkLst>
            <pc:docMk/>
            <pc:sldMk cId="3335486826" sldId="2134805806"/>
            <ac:spMk id="237" creationId="{235E1B0E-57D3-4B90-AEE4-CB709A53F110}"/>
          </ac:spMkLst>
        </pc:spChg>
        <pc:spChg chg="add mod">
          <ac:chgData name="Ankit Mittal | MAQ Software" userId="267f659b-c36c-4dcc-bb75-126cdcef1d93" providerId="ADAL" clId="{B8FE5A31-53AA-469D-A1F6-EF8AE1B98D6D}" dt="2022-01-10T14:41:11.990" v="24547" actId="1037"/>
          <ac:spMkLst>
            <pc:docMk/>
            <pc:sldMk cId="3335486826" sldId="2134805806"/>
            <ac:spMk id="239" creationId="{3F3B0230-214F-4BDE-9EA3-0D965B5B4F80}"/>
          </ac:spMkLst>
        </pc:spChg>
        <pc:spChg chg="add del mod">
          <ac:chgData name="Ankit Mittal | MAQ Software" userId="267f659b-c36c-4dcc-bb75-126cdcef1d93" providerId="ADAL" clId="{B8FE5A31-53AA-469D-A1F6-EF8AE1B98D6D}" dt="2022-01-10T14:28:33.108" v="24054" actId="478"/>
          <ac:spMkLst>
            <pc:docMk/>
            <pc:sldMk cId="3335486826" sldId="2134805806"/>
            <ac:spMk id="240" creationId="{73214DAD-7E8D-4A38-8489-D7EA4D22D56F}"/>
          </ac:spMkLst>
        </pc:spChg>
        <pc:spChg chg="add mod">
          <ac:chgData name="Ankit Mittal | MAQ Software" userId="267f659b-c36c-4dcc-bb75-126cdcef1d93" providerId="ADAL" clId="{B8FE5A31-53AA-469D-A1F6-EF8AE1B98D6D}" dt="2022-01-10T14:41:11.990" v="24547" actId="1037"/>
          <ac:spMkLst>
            <pc:docMk/>
            <pc:sldMk cId="3335486826" sldId="2134805806"/>
            <ac:spMk id="241" creationId="{1FEF26BE-3B9C-41D1-91D3-9B866D7CB0D4}"/>
          </ac:spMkLst>
        </pc:spChg>
        <pc:spChg chg="mod">
          <ac:chgData name="Ankit Mittal | MAQ Software" userId="267f659b-c36c-4dcc-bb75-126cdcef1d93" providerId="ADAL" clId="{B8FE5A31-53AA-469D-A1F6-EF8AE1B98D6D}" dt="2022-01-10T14:29:39.130" v="24085" actId="571"/>
          <ac:spMkLst>
            <pc:docMk/>
            <pc:sldMk cId="3335486826" sldId="2134805806"/>
            <ac:spMk id="246" creationId="{4065DB41-5585-4F2D-AEC6-B76435153F69}"/>
          </ac:spMkLst>
        </pc:spChg>
        <pc:spChg chg="add mod">
          <ac:chgData name="Ankit Mittal | MAQ Software" userId="267f659b-c36c-4dcc-bb75-126cdcef1d93" providerId="ADAL" clId="{B8FE5A31-53AA-469D-A1F6-EF8AE1B98D6D}" dt="2022-01-10T14:29:39.130" v="24085" actId="571"/>
          <ac:spMkLst>
            <pc:docMk/>
            <pc:sldMk cId="3335486826" sldId="2134805806"/>
            <ac:spMk id="247" creationId="{AE35DBC8-3203-4609-8357-5B30FCCFAF78}"/>
          </ac:spMkLst>
        </pc:spChg>
        <pc:spChg chg="del">
          <ac:chgData name="Ankit Mittal | MAQ Software" userId="267f659b-c36c-4dcc-bb75-126cdcef1d93" providerId="ADAL" clId="{B8FE5A31-53AA-469D-A1F6-EF8AE1B98D6D}" dt="2022-01-10T14:06:16.124" v="22864" actId="478"/>
          <ac:spMkLst>
            <pc:docMk/>
            <pc:sldMk cId="3335486826" sldId="2134805806"/>
            <ac:spMk id="250" creationId="{10B19F2E-3A91-4F46-B192-C70E8D910882}"/>
          </ac:spMkLst>
        </pc:spChg>
        <pc:spChg chg="add del mod">
          <ac:chgData name="Ankit Mittal | MAQ Software" userId="267f659b-c36c-4dcc-bb75-126cdcef1d93" providerId="ADAL" clId="{B8FE5A31-53AA-469D-A1F6-EF8AE1B98D6D}" dt="2022-01-10T14:33:07.125" v="24411"/>
          <ac:spMkLst>
            <pc:docMk/>
            <pc:sldMk cId="3335486826" sldId="2134805806"/>
            <ac:spMk id="264" creationId="{FBDB8BF2-DAF8-47EC-B15C-FA26C2D58841}"/>
          </ac:spMkLst>
        </pc:spChg>
        <pc:spChg chg="mod">
          <ac:chgData name="Ankit Mittal | MAQ Software" userId="267f659b-c36c-4dcc-bb75-126cdcef1d93" providerId="ADAL" clId="{B8FE5A31-53AA-469D-A1F6-EF8AE1B98D6D}" dt="2022-01-10T14:33:18.680" v="24413"/>
          <ac:spMkLst>
            <pc:docMk/>
            <pc:sldMk cId="3335486826" sldId="2134805806"/>
            <ac:spMk id="266" creationId="{1F28D73B-8B6F-4AAF-AF68-CB291CF140C4}"/>
          </ac:spMkLst>
        </pc:spChg>
        <pc:spChg chg="del">
          <ac:chgData name="Ankit Mittal | MAQ Software" userId="267f659b-c36c-4dcc-bb75-126cdcef1d93" providerId="ADAL" clId="{B8FE5A31-53AA-469D-A1F6-EF8AE1B98D6D}" dt="2022-01-10T14:06:16.124" v="22864" actId="478"/>
          <ac:spMkLst>
            <pc:docMk/>
            <pc:sldMk cId="3335486826" sldId="2134805806"/>
            <ac:spMk id="267" creationId="{74CCEB4E-6413-4EF3-92B9-15A8DD0746FC}"/>
          </ac:spMkLst>
        </pc:spChg>
        <pc:spChg chg="del">
          <ac:chgData name="Ankit Mittal | MAQ Software" userId="267f659b-c36c-4dcc-bb75-126cdcef1d93" providerId="ADAL" clId="{B8FE5A31-53AA-469D-A1F6-EF8AE1B98D6D}" dt="2022-01-10T14:06:16.124" v="22864" actId="478"/>
          <ac:spMkLst>
            <pc:docMk/>
            <pc:sldMk cId="3335486826" sldId="2134805806"/>
            <ac:spMk id="268" creationId="{CD0B80DD-8EC6-495E-ADD2-1692891E963A}"/>
          </ac:spMkLst>
        </pc:spChg>
        <pc:spChg chg="del">
          <ac:chgData name="Ankit Mittal | MAQ Software" userId="267f659b-c36c-4dcc-bb75-126cdcef1d93" providerId="ADAL" clId="{B8FE5A31-53AA-469D-A1F6-EF8AE1B98D6D}" dt="2022-01-10T14:06:16.124" v="22864" actId="478"/>
          <ac:spMkLst>
            <pc:docMk/>
            <pc:sldMk cId="3335486826" sldId="2134805806"/>
            <ac:spMk id="269" creationId="{7B3B712F-9609-4D65-8712-96AC06C4317E}"/>
          </ac:spMkLst>
        </pc:spChg>
        <pc:spChg chg="mod">
          <ac:chgData name="Ankit Mittal | MAQ Software" userId="267f659b-c36c-4dcc-bb75-126cdcef1d93" providerId="ADAL" clId="{B8FE5A31-53AA-469D-A1F6-EF8AE1B98D6D}" dt="2022-01-10T14:33:18.680" v="24413"/>
          <ac:spMkLst>
            <pc:docMk/>
            <pc:sldMk cId="3335486826" sldId="2134805806"/>
            <ac:spMk id="270" creationId="{829D09A2-A1DB-4A0F-80D7-E61DA65B18BA}"/>
          </ac:spMkLst>
        </pc:spChg>
        <pc:spChg chg="add mod">
          <ac:chgData name="Ankit Mittal | MAQ Software" userId="267f659b-c36c-4dcc-bb75-126cdcef1d93" providerId="ADAL" clId="{B8FE5A31-53AA-469D-A1F6-EF8AE1B98D6D}" dt="2022-01-10T14:45:10.482" v="24689" actId="14100"/>
          <ac:spMkLst>
            <pc:docMk/>
            <pc:sldMk cId="3335486826" sldId="2134805806"/>
            <ac:spMk id="274" creationId="{51F9706D-84C9-4C13-8917-896758DE25F0}"/>
          </ac:spMkLst>
        </pc:spChg>
        <pc:spChg chg="add mod">
          <ac:chgData name="Ankit Mittal | MAQ Software" userId="267f659b-c36c-4dcc-bb75-126cdcef1d93" providerId="ADAL" clId="{B8FE5A31-53AA-469D-A1F6-EF8AE1B98D6D}" dt="2022-01-10T14:45:24.594" v="24698" actId="14100"/>
          <ac:spMkLst>
            <pc:docMk/>
            <pc:sldMk cId="3335486826" sldId="2134805806"/>
            <ac:spMk id="276" creationId="{3DEC3CF0-88E5-436A-A7D9-F56D5AABEBBB}"/>
          </ac:spMkLst>
        </pc:spChg>
        <pc:spChg chg="mod">
          <ac:chgData name="Ankit Mittal | MAQ Software" userId="267f659b-c36c-4dcc-bb75-126cdcef1d93" providerId="ADAL" clId="{B8FE5A31-53AA-469D-A1F6-EF8AE1B98D6D}" dt="2022-01-10T14:41:27.755" v="24570" actId="1037"/>
          <ac:spMkLst>
            <pc:docMk/>
            <pc:sldMk cId="3335486826" sldId="2134805806"/>
            <ac:spMk id="283" creationId="{46729509-C6C6-40EB-856E-FEC293440BF9}"/>
          </ac:spMkLst>
        </pc:spChg>
        <pc:spChg chg="add mod">
          <ac:chgData name="Ankit Mittal | MAQ Software" userId="267f659b-c36c-4dcc-bb75-126cdcef1d93" providerId="ADAL" clId="{B8FE5A31-53AA-469D-A1F6-EF8AE1B98D6D}" dt="2022-01-10T14:41:27.755" v="24570" actId="1037"/>
          <ac:spMkLst>
            <pc:docMk/>
            <pc:sldMk cId="3335486826" sldId="2134805806"/>
            <ac:spMk id="288" creationId="{D3498F52-00A6-4D8E-ADE5-647F3C2FDD60}"/>
          </ac:spMkLst>
        </pc:spChg>
        <pc:spChg chg="mod">
          <ac:chgData name="Ankit Mittal | MAQ Software" userId="267f659b-c36c-4dcc-bb75-126cdcef1d93" providerId="ADAL" clId="{B8FE5A31-53AA-469D-A1F6-EF8AE1B98D6D}" dt="2022-01-10T14:41:27.755" v="24570" actId="1037"/>
          <ac:spMkLst>
            <pc:docMk/>
            <pc:sldMk cId="3335486826" sldId="2134805806"/>
            <ac:spMk id="291" creationId="{43B8669C-A063-4A5D-AEE4-081F054279F7}"/>
          </ac:spMkLst>
        </pc:spChg>
        <pc:spChg chg="add mod">
          <ac:chgData name="Ankit Mittal | MAQ Software" userId="267f659b-c36c-4dcc-bb75-126cdcef1d93" providerId="ADAL" clId="{B8FE5A31-53AA-469D-A1F6-EF8AE1B98D6D}" dt="2022-01-10T14:41:27.755" v="24570" actId="1037"/>
          <ac:spMkLst>
            <pc:docMk/>
            <pc:sldMk cId="3335486826" sldId="2134805806"/>
            <ac:spMk id="293" creationId="{E6A40CA8-929C-4101-96AE-A83342FEB161}"/>
          </ac:spMkLst>
        </pc:spChg>
        <pc:spChg chg="add mod">
          <ac:chgData name="Ankit Mittal | MAQ Software" userId="267f659b-c36c-4dcc-bb75-126cdcef1d93" providerId="ADAL" clId="{B8FE5A31-53AA-469D-A1F6-EF8AE1B98D6D}" dt="2022-01-10T14:41:54.050" v="24590" actId="1036"/>
          <ac:spMkLst>
            <pc:docMk/>
            <pc:sldMk cId="3335486826" sldId="2134805806"/>
            <ac:spMk id="297" creationId="{49334FAA-B9F9-432E-9D7D-0188854E7A75}"/>
          </ac:spMkLst>
        </pc:spChg>
        <pc:spChg chg="add mod">
          <ac:chgData name="Ankit Mittal | MAQ Software" userId="267f659b-c36c-4dcc-bb75-126cdcef1d93" providerId="ADAL" clId="{B8FE5A31-53AA-469D-A1F6-EF8AE1B98D6D}" dt="2022-01-10T14:41:54.050" v="24590" actId="1036"/>
          <ac:spMkLst>
            <pc:docMk/>
            <pc:sldMk cId="3335486826" sldId="2134805806"/>
            <ac:spMk id="299" creationId="{7A7932E4-EFFA-4233-AB98-46B94B6D2776}"/>
          </ac:spMkLst>
        </pc:spChg>
        <pc:spChg chg="del">
          <ac:chgData name="Ankit Mittal | MAQ Software" userId="267f659b-c36c-4dcc-bb75-126cdcef1d93" providerId="ADAL" clId="{B8FE5A31-53AA-469D-A1F6-EF8AE1B98D6D}" dt="2022-01-10T14:06:16.124" v="22864" actId="478"/>
          <ac:spMkLst>
            <pc:docMk/>
            <pc:sldMk cId="3335486826" sldId="2134805806"/>
            <ac:spMk id="303" creationId="{A1F77566-402E-4690-AA00-AF78A80A9209}"/>
          </ac:spMkLst>
        </pc:spChg>
        <pc:spChg chg="del">
          <ac:chgData name="Ankit Mittal | MAQ Software" userId="267f659b-c36c-4dcc-bb75-126cdcef1d93" providerId="ADAL" clId="{B8FE5A31-53AA-469D-A1F6-EF8AE1B98D6D}" dt="2022-01-10T14:06:16.124" v="22864" actId="478"/>
          <ac:spMkLst>
            <pc:docMk/>
            <pc:sldMk cId="3335486826" sldId="2134805806"/>
            <ac:spMk id="306" creationId="{712C6D72-E036-4992-8E0D-3099A5EE4694}"/>
          </ac:spMkLst>
        </pc:spChg>
        <pc:spChg chg="del">
          <ac:chgData name="Ankit Mittal | MAQ Software" userId="267f659b-c36c-4dcc-bb75-126cdcef1d93" providerId="ADAL" clId="{B8FE5A31-53AA-469D-A1F6-EF8AE1B98D6D}" dt="2022-01-10T14:06:16.124" v="22864" actId="478"/>
          <ac:spMkLst>
            <pc:docMk/>
            <pc:sldMk cId="3335486826" sldId="2134805806"/>
            <ac:spMk id="313" creationId="{41629EC5-145F-487A-87C4-D6A8F17BFE15}"/>
          </ac:spMkLst>
        </pc:spChg>
        <pc:spChg chg="del">
          <ac:chgData name="Ankit Mittal | MAQ Software" userId="267f659b-c36c-4dcc-bb75-126cdcef1d93" providerId="ADAL" clId="{B8FE5A31-53AA-469D-A1F6-EF8AE1B98D6D}" dt="2022-01-10T14:06:16.124" v="22864" actId="478"/>
          <ac:spMkLst>
            <pc:docMk/>
            <pc:sldMk cId="3335486826" sldId="2134805806"/>
            <ac:spMk id="314" creationId="{F3AE8385-C643-406C-83CD-E54EFBAE263A}"/>
          </ac:spMkLst>
        </pc:spChg>
        <pc:spChg chg="del">
          <ac:chgData name="Ankit Mittal | MAQ Software" userId="267f659b-c36c-4dcc-bb75-126cdcef1d93" providerId="ADAL" clId="{B8FE5A31-53AA-469D-A1F6-EF8AE1B98D6D}" dt="2022-01-10T14:06:16.124" v="22864" actId="478"/>
          <ac:spMkLst>
            <pc:docMk/>
            <pc:sldMk cId="3335486826" sldId="2134805806"/>
            <ac:spMk id="315" creationId="{A55B038D-2520-4EF6-B4DF-1DC1B07A31BB}"/>
          </ac:spMkLst>
        </pc:spChg>
        <pc:spChg chg="del">
          <ac:chgData name="Ankit Mittal | MAQ Software" userId="267f659b-c36c-4dcc-bb75-126cdcef1d93" providerId="ADAL" clId="{B8FE5A31-53AA-469D-A1F6-EF8AE1B98D6D}" dt="2022-01-10T14:06:16.124" v="22864" actId="478"/>
          <ac:spMkLst>
            <pc:docMk/>
            <pc:sldMk cId="3335486826" sldId="2134805806"/>
            <ac:spMk id="320" creationId="{8D884BBE-BEC7-4EB3-8697-A67CCDE16449}"/>
          </ac:spMkLst>
        </pc:spChg>
        <pc:spChg chg="del">
          <ac:chgData name="Ankit Mittal | MAQ Software" userId="267f659b-c36c-4dcc-bb75-126cdcef1d93" providerId="ADAL" clId="{B8FE5A31-53AA-469D-A1F6-EF8AE1B98D6D}" dt="2022-01-10T14:06:16.124" v="22864" actId="478"/>
          <ac:spMkLst>
            <pc:docMk/>
            <pc:sldMk cId="3335486826" sldId="2134805806"/>
            <ac:spMk id="321" creationId="{BCE8B92D-46A7-452B-9C19-A69027FF6618}"/>
          </ac:spMkLst>
        </pc:spChg>
        <pc:spChg chg="del">
          <ac:chgData name="Ankit Mittal | MAQ Software" userId="267f659b-c36c-4dcc-bb75-126cdcef1d93" providerId="ADAL" clId="{B8FE5A31-53AA-469D-A1F6-EF8AE1B98D6D}" dt="2022-01-10T14:06:16.124" v="22864" actId="478"/>
          <ac:spMkLst>
            <pc:docMk/>
            <pc:sldMk cId="3335486826" sldId="2134805806"/>
            <ac:spMk id="323" creationId="{CAB57176-77B6-4A91-92EC-A5B3CC61CF9F}"/>
          </ac:spMkLst>
        </pc:spChg>
        <pc:spChg chg="del">
          <ac:chgData name="Ankit Mittal | MAQ Software" userId="267f659b-c36c-4dcc-bb75-126cdcef1d93" providerId="ADAL" clId="{B8FE5A31-53AA-469D-A1F6-EF8AE1B98D6D}" dt="2022-01-10T14:06:16.124" v="22864" actId="478"/>
          <ac:spMkLst>
            <pc:docMk/>
            <pc:sldMk cId="3335486826" sldId="2134805806"/>
            <ac:spMk id="324" creationId="{4116737B-1A8D-4EB2-94EC-D595258AA99E}"/>
          </ac:spMkLst>
        </pc:spChg>
        <pc:spChg chg="del">
          <ac:chgData name="Ankit Mittal | MAQ Software" userId="267f659b-c36c-4dcc-bb75-126cdcef1d93" providerId="ADAL" clId="{B8FE5A31-53AA-469D-A1F6-EF8AE1B98D6D}" dt="2022-01-10T14:06:16.124" v="22864" actId="478"/>
          <ac:spMkLst>
            <pc:docMk/>
            <pc:sldMk cId="3335486826" sldId="2134805806"/>
            <ac:spMk id="326" creationId="{820D8E4B-707F-4BB8-9550-BC5ED9F03DBF}"/>
          </ac:spMkLst>
        </pc:spChg>
        <pc:spChg chg="mod">
          <ac:chgData name="Ankit Mittal | MAQ Software" userId="267f659b-c36c-4dcc-bb75-126cdcef1d93" providerId="ADAL" clId="{B8FE5A31-53AA-469D-A1F6-EF8AE1B98D6D}" dt="2022-01-10T14:42:38.222" v="24622"/>
          <ac:spMkLst>
            <pc:docMk/>
            <pc:sldMk cId="3335486826" sldId="2134805806"/>
            <ac:spMk id="328" creationId="{A62C9108-95DF-4F6E-8637-62ED91D0221A}"/>
          </ac:spMkLst>
        </pc:spChg>
        <pc:spChg chg="del">
          <ac:chgData name="Ankit Mittal | MAQ Software" userId="267f659b-c36c-4dcc-bb75-126cdcef1d93" providerId="ADAL" clId="{B8FE5A31-53AA-469D-A1F6-EF8AE1B98D6D}" dt="2022-01-10T14:06:16.124" v="22864" actId="478"/>
          <ac:spMkLst>
            <pc:docMk/>
            <pc:sldMk cId="3335486826" sldId="2134805806"/>
            <ac:spMk id="329" creationId="{AD2A5C28-A1A8-4AFA-936C-F289A0FCB528}"/>
          </ac:spMkLst>
        </pc:spChg>
        <pc:spChg chg="del">
          <ac:chgData name="Ankit Mittal | MAQ Software" userId="267f659b-c36c-4dcc-bb75-126cdcef1d93" providerId="ADAL" clId="{B8FE5A31-53AA-469D-A1F6-EF8AE1B98D6D}" dt="2022-01-10T14:06:16.124" v="22864" actId="478"/>
          <ac:spMkLst>
            <pc:docMk/>
            <pc:sldMk cId="3335486826" sldId="2134805806"/>
            <ac:spMk id="330" creationId="{9F0BE82C-17B1-4229-A372-7A4A204DA881}"/>
          </ac:spMkLst>
        </pc:spChg>
        <pc:spChg chg="del">
          <ac:chgData name="Ankit Mittal | MAQ Software" userId="267f659b-c36c-4dcc-bb75-126cdcef1d93" providerId="ADAL" clId="{B8FE5A31-53AA-469D-A1F6-EF8AE1B98D6D}" dt="2022-01-10T14:06:16.124" v="22864" actId="478"/>
          <ac:spMkLst>
            <pc:docMk/>
            <pc:sldMk cId="3335486826" sldId="2134805806"/>
            <ac:spMk id="331" creationId="{45E0B241-6A79-4FE2-B078-08D44DDBC94C}"/>
          </ac:spMkLst>
        </pc:spChg>
        <pc:spChg chg="del">
          <ac:chgData name="Ankit Mittal | MAQ Software" userId="267f659b-c36c-4dcc-bb75-126cdcef1d93" providerId="ADAL" clId="{B8FE5A31-53AA-469D-A1F6-EF8AE1B98D6D}" dt="2022-01-10T14:06:16.124" v="22864" actId="478"/>
          <ac:spMkLst>
            <pc:docMk/>
            <pc:sldMk cId="3335486826" sldId="2134805806"/>
            <ac:spMk id="332" creationId="{EDCDAA7D-8B3C-49DE-9567-DD58207F870E}"/>
          </ac:spMkLst>
        </pc:spChg>
        <pc:spChg chg="mod">
          <ac:chgData name="Ankit Mittal | MAQ Software" userId="267f659b-c36c-4dcc-bb75-126cdcef1d93" providerId="ADAL" clId="{B8FE5A31-53AA-469D-A1F6-EF8AE1B98D6D}" dt="2022-01-10T14:48:40.654" v="24833" actId="14100"/>
          <ac:spMkLst>
            <pc:docMk/>
            <pc:sldMk cId="3335486826" sldId="2134805806"/>
            <ac:spMk id="334" creationId="{2B4BFF80-6D4B-46B1-8DE6-FA42490171AD}"/>
          </ac:spMkLst>
        </pc:spChg>
        <pc:spChg chg="mod">
          <ac:chgData name="Ankit Mittal | MAQ Software" userId="267f659b-c36c-4dcc-bb75-126cdcef1d93" providerId="ADAL" clId="{B8FE5A31-53AA-469D-A1F6-EF8AE1B98D6D}" dt="2022-01-10T14:49:05.776" v="24855" actId="1076"/>
          <ac:spMkLst>
            <pc:docMk/>
            <pc:sldMk cId="3335486826" sldId="2134805806"/>
            <ac:spMk id="335" creationId="{2B4672CE-99C6-4851-90EB-D635884D1097}"/>
          </ac:spMkLst>
        </pc:spChg>
        <pc:spChg chg="mod">
          <ac:chgData name="Ankit Mittal | MAQ Software" userId="267f659b-c36c-4dcc-bb75-126cdcef1d93" providerId="ADAL" clId="{B8FE5A31-53AA-469D-A1F6-EF8AE1B98D6D}" dt="2022-01-10T14:49:09.934" v="24856" actId="1076"/>
          <ac:spMkLst>
            <pc:docMk/>
            <pc:sldMk cId="3335486826" sldId="2134805806"/>
            <ac:spMk id="336" creationId="{F7713E24-9001-424E-8EF5-934859AD1B07}"/>
          </ac:spMkLst>
        </pc:spChg>
        <pc:spChg chg="mod">
          <ac:chgData name="Ankit Mittal | MAQ Software" userId="267f659b-c36c-4dcc-bb75-126cdcef1d93" providerId="ADAL" clId="{B8FE5A31-53AA-469D-A1F6-EF8AE1B98D6D}" dt="2022-01-10T14:49:31.887" v="24922" actId="1037"/>
          <ac:spMkLst>
            <pc:docMk/>
            <pc:sldMk cId="3335486826" sldId="2134805806"/>
            <ac:spMk id="337" creationId="{ADC61670-9783-45CB-BBCB-1A7F2191B842}"/>
          </ac:spMkLst>
        </pc:spChg>
        <pc:spChg chg="mod">
          <ac:chgData name="Ankit Mittal | MAQ Software" userId="267f659b-c36c-4dcc-bb75-126cdcef1d93" providerId="ADAL" clId="{B8FE5A31-53AA-469D-A1F6-EF8AE1B98D6D}" dt="2022-01-10T14:49:36.619" v="24923" actId="1076"/>
          <ac:spMkLst>
            <pc:docMk/>
            <pc:sldMk cId="3335486826" sldId="2134805806"/>
            <ac:spMk id="338" creationId="{2B659F03-8101-4E99-A6C0-851ECE7CA43A}"/>
          </ac:spMkLst>
        </pc:spChg>
        <pc:spChg chg="add mod">
          <ac:chgData name="Ankit Mittal | MAQ Software" userId="267f659b-c36c-4dcc-bb75-126cdcef1d93" providerId="ADAL" clId="{B8FE5A31-53AA-469D-A1F6-EF8AE1B98D6D}" dt="2022-01-10T14:46:03.420" v="24737" actId="1076"/>
          <ac:spMkLst>
            <pc:docMk/>
            <pc:sldMk cId="3335486826" sldId="2134805806"/>
            <ac:spMk id="342" creationId="{D88E3E99-8160-4832-B521-7752E2FE2058}"/>
          </ac:spMkLst>
        </pc:spChg>
        <pc:spChg chg="add mod">
          <ac:chgData name="Ankit Mittal | MAQ Software" userId="267f659b-c36c-4dcc-bb75-126cdcef1d93" providerId="ADAL" clId="{B8FE5A31-53AA-469D-A1F6-EF8AE1B98D6D}" dt="2022-01-10T14:45:47.333" v="24734" actId="1036"/>
          <ac:spMkLst>
            <pc:docMk/>
            <pc:sldMk cId="3335486826" sldId="2134805806"/>
            <ac:spMk id="343" creationId="{A9F38998-02F3-420B-9683-C936118BE0B3}"/>
          </ac:spMkLst>
        </pc:spChg>
        <pc:spChg chg="add mod">
          <ac:chgData name="Ankit Mittal | MAQ Software" userId="267f659b-c36c-4dcc-bb75-126cdcef1d93" providerId="ADAL" clId="{B8FE5A31-53AA-469D-A1F6-EF8AE1B98D6D}" dt="2022-01-10T14:46:19.232" v="24739" actId="1076"/>
          <ac:spMkLst>
            <pc:docMk/>
            <pc:sldMk cId="3335486826" sldId="2134805806"/>
            <ac:spMk id="344" creationId="{8302C2CC-54E9-4880-A8FC-47FE6F0997AB}"/>
          </ac:spMkLst>
        </pc:spChg>
        <pc:spChg chg="add mod">
          <ac:chgData name="Ankit Mittal | MAQ Software" userId="267f659b-c36c-4dcc-bb75-126cdcef1d93" providerId="ADAL" clId="{B8FE5A31-53AA-469D-A1F6-EF8AE1B98D6D}" dt="2022-01-10T14:48:11.175" v="24810" actId="1076"/>
          <ac:spMkLst>
            <pc:docMk/>
            <pc:sldMk cId="3335486826" sldId="2134805806"/>
            <ac:spMk id="348" creationId="{E360F409-4225-43C9-9EFB-6E7D2FA0C05B}"/>
          </ac:spMkLst>
        </pc:spChg>
        <pc:spChg chg="mod">
          <ac:chgData name="Ankit Mittal | MAQ Software" userId="267f659b-c36c-4dcc-bb75-126cdcef1d93" providerId="ADAL" clId="{B8FE5A31-53AA-469D-A1F6-EF8AE1B98D6D}" dt="2022-01-10T14:50:21.481" v="24964"/>
          <ac:spMkLst>
            <pc:docMk/>
            <pc:sldMk cId="3335486826" sldId="2134805806"/>
            <ac:spMk id="350" creationId="{377539F9-C7A2-4D99-8ED6-CBD783D91946}"/>
          </ac:spMkLst>
        </pc:spChg>
        <pc:spChg chg="mod">
          <ac:chgData name="Ankit Mittal | MAQ Software" userId="267f659b-c36c-4dcc-bb75-126cdcef1d93" providerId="ADAL" clId="{B8FE5A31-53AA-469D-A1F6-EF8AE1B98D6D}" dt="2022-01-10T14:50:21.481" v="24964"/>
          <ac:spMkLst>
            <pc:docMk/>
            <pc:sldMk cId="3335486826" sldId="2134805806"/>
            <ac:spMk id="351" creationId="{0990F716-4F7D-4BEC-8720-E5CCE7FD97ED}"/>
          </ac:spMkLst>
        </pc:spChg>
        <pc:spChg chg="add mod">
          <ac:chgData name="Ankit Mittal | MAQ Software" userId="267f659b-c36c-4dcc-bb75-126cdcef1d93" providerId="ADAL" clId="{B8FE5A31-53AA-469D-A1F6-EF8AE1B98D6D}" dt="2022-01-10T14:50:35.695" v="24967" actId="1076"/>
          <ac:spMkLst>
            <pc:docMk/>
            <pc:sldMk cId="3335486826" sldId="2134805806"/>
            <ac:spMk id="353" creationId="{96BFC10B-8346-4588-BEA6-794631503F7E}"/>
          </ac:spMkLst>
        </pc:spChg>
        <pc:spChg chg="add mod">
          <ac:chgData name="Ankit Mittal | MAQ Software" userId="267f659b-c36c-4dcc-bb75-126cdcef1d93" providerId="ADAL" clId="{B8FE5A31-53AA-469D-A1F6-EF8AE1B98D6D}" dt="2022-01-10T14:50:46.262" v="24969" actId="1076"/>
          <ac:spMkLst>
            <pc:docMk/>
            <pc:sldMk cId="3335486826" sldId="2134805806"/>
            <ac:spMk id="354" creationId="{D8CD74E1-1212-4D78-B1B5-E07D6415A370}"/>
          </ac:spMkLst>
        </pc:spChg>
        <pc:spChg chg="add mod">
          <ac:chgData name="Ankit Mittal | MAQ Software" userId="267f659b-c36c-4dcc-bb75-126cdcef1d93" providerId="ADAL" clId="{B8FE5A31-53AA-469D-A1F6-EF8AE1B98D6D}" dt="2022-01-10T14:50:55.783" v="24971" actId="1076"/>
          <ac:spMkLst>
            <pc:docMk/>
            <pc:sldMk cId="3335486826" sldId="2134805806"/>
            <ac:spMk id="355" creationId="{85CA715D-6D5D-4E65-8D7D-271739146582}"/>
          </ac:spMkLst>
        </pc:spChg>
        <pc:spChg chg="add mod">
          <ac:chgData name="Ankit Mittal | MAQ Software" userId="267f659b-c36c-4dcc-bb75-126cdcef1d93" providerId="ADAL" clId="{B8FE5A31-53AA-469D-A1F6-EF8AE1B98D6D}" dt="2022-01-10T14:51:07.343" v="24973" actId="1076"/>
          <ac:spMkLst>
            <pc:docMk/>
            <pc:sldMk cId="3335486826" sldId="2134805806"/>
            <ac:spMk id="356" creationId="{45002920-709C-417C-8238-F8610030A6FD}"/>
          </ac:spMkLst>
        </pc:spChg>
        <pc:spChg chg="add mod">
          <ac:chgData name="Ankit Mittal | MAQ Software" userId="267f659b-c36c-4dcc-bb75-126cdcef1d93" providerId="ADAL" clId="{B8FE5A31-53AA-469D-A1F6-EF8AE1B98D6D}" dt="2022-01-10T14:51:54.916" v="24993" actId="1076"/>
          <ac:spMkLst>
            <pc:docMk/>
            <pc:sldMk cId="3335486826" sldId="2134805806"/>
            <ac:spMk id="358" creationId="{D3D9AF05-1ED3-4524-9028-4723F3FF4319}"/>
          </ac:spMkLst>
        </pc:spChg>
        <pc:spChg chg="add mod">
          <ac:chgData name="Ankit Mittal | MAQ Software" userId="267f659b-c36c-4dcc-bb75-126cdcef1d93" providerId="ADAL" clId="{B8FE5A31-53AA-469D-A1F6-EF8AE1B98D6D}" dt="2022-01-10T14:52:04.148" v="24994"/>
          <ac:spMkLst>
            <pc:docMk/>
            <pc:sldMk cId="3335486826" sldId="2134805806"/>
            <ac:spMk id="359" creationId="{7D4775C3-CF8A-494E-BA41-C23948E05C0A}"/>
          </ac:spMkLst>
        </pc:spChg>
        <pc:spChg chg="add mod">
          <ac:chgData name="Ankit Mittal | MAQ Software" userId="267f659b-c36c-4dcc-bb75-126cdcef1d93" providerId="ADAL" clId="{B8FE5A31-53AA-469D-A1F6-EF8AE1B98D6D}" dt="2022-01-10T14:52:46.713" v="25057" actId="1076"/>
          <ac:spMkLst>
            <pc:docMk/>
            <pc:sldMk cId="3335486826" sldId="2134805806"/>
            <ac:spMk id="361" creationId="{9A81A0AA-BEF2-4628-B1EF-15EA01D952CD}"/>
          </ac:spMkLst>
        </pc:spChg>
        <pc:spChg chg="del mod topLvl">
          <ac:chgData name="Ankit Mittal | MAQ Software" userId="267f659b-c36c-4dcc-bb75-126cdcef1d93" providerId="ADAL" clId="{B8FE5A31-53AA-469D-A1F6-EF8AE1B98D6D}" dt="2022-01-10T14:54:21.632" v="25068" actId="478"/>
          <ac:spMkLst>
            <pc:docMk/>
            <pc:sldMk cId="3335486826" sldId="2134805806"/>
            <ac:spMk id="364" creationId="{12D8854E-8BF5-48EB-B352-FCFC10135B7D}"/>
          </ac:spMkLst>
        </pc:spChg>
        <pc:spChg chg="mod topLvl">
          <ac:chgData name="Ankit Mittal | MAQ Software" userId="267f659b-c36c-4dcc-bb75-126cdcef1d93" providerId="ADAL" clId="{B8FE5A31-53AA-469D-A1F6-EF8AE1B98D6D}" dt="2022-01-10T14:56:44.694" v="25145" actId="1036"/>
          <ac:spMkLst>
            <pc:docMk/>
            <pc:sldMk cId="3335486826" sldId="2134805806"/>
            <ac:spMk id="367" creationId="{7E0B1124-BC1E-439B-A2AA-A7AB9B241D5C}"/>
          </ac:spMkLst>
        </pc:spChg>
        <pc:spChg chg="add mod">
          <ac:chgData name="Ankit Mittal | MAQ Software" userId="267f659b-c36c-4dcc-bb75-126cdcef1d93" providerId="ADAL" clId="{B8FE5A31-53AA-469D-A1F6-EF8AE1B98D6D}" dt="2022-01-10T14:56:44.694" v="25145" actId="1036"/>
          <ac:spMkLst>
            <pc:docMk/>
            <pc:sldMk cId="3335486826" sldId="2134805806"/>
            <ac:spMk id="368" creationId="{16D42CC3-4782-4756-BCA6-D40ADCA301AD}"/>
          </ac:spMkLst>
        </pc:spChg>
        <pc:grpChg chg="add del mod">
          <ac:chgData name="Ankit Mittal | MAQ Software" userId="267f659b-c36c-4dcc-bb75-126cdcef1d93" providerId="ADAL" clId="{B8FE5A31-53AA-469D-A1F6-EF8AE1B98D6D}" dt="2022-01-10T14:29:55.493" v="24091" actId="165"/>
          <ac:grpSpMkLst>
            <pc:docMk/>
            <pc:sldMk cId="3335486826" sldId="2134805806"/>
            <ac:grpSpMk id="13" creationId="{A6E6EACE-053F-47CE-86F2-B291CEBF8965}"/>
          </ac:grpSpMkLst>
        </pc:grpChg>
        <pc:grpChg chg="del">
          <ac:chgData name="Ankit Mittal | MAQ Software" userId="267f659b-c36c-4dcc-bb75-126cdcef1d93" providerId="ADAL" clId="{B8FE5A31-53AA-469D-A1F6-EF8AE1B98D6D}" dt="2022-01-10T14:06:16.124" v="22864" actId="478"/>
          <ac:grpSpMkLst>
            <pc:docMk/>
            <pc:sldMk cId="3335486826" sldId="2134805806"/>
            <ac:grpSpMk id="18" creationId="{32D320D4-7AEE-4818-A652-5C3BA9B10D47}"/>
          </ac:grpSpMkLst>
        </pc:grpChg>
        <pc:grpChg chg="add del mod">
          <ac:chgData name="Ankit Mittal | MAQ Software" userId="267f659b-c36c-4dcc-bb75-126cdcef1d93" providerId="ADAL" clId="{B8FE5A31-53AA-469D-A1F6-EF8AE1B98D6D}" dt="2022-01-10T14:25:29.087" v="23881" actId="478"/>
          <ac:grpSpMkLst>
            <pc:docMk/>
            <pc:sldMk cId="3335486826" sldId="2134805806"/>
            <ac:grpSpMk id="112" creationId="{A5982A84-6980-45F5-81EE-F648814F0B28}"/>
          </ac:grpSpMkLst>
        </pc:grpChg>
        <pc:grpChg chg="add del mod">
          <ac:chgData name="Ankit Mittal | MAQ Software" userId="267f659b-c36c-4dcc-bb75-126cdcef1d93" providerId="ADAL" clId="{B8FE5A31-53AA-469D-A1F6-EF8AE1B98D6D}" dt="2022-01-10T14:25:27.908" v="23880" actId="478"/>
          <ac:grpSpMkLst>
            <pc:docMk/>
            <pc:sldMk cId="3335486826" sldId="2134805806"/>
            <ac:grpSpMk id="117" creationId="{D240E395-29FA-41D0-ACDE-BE62B183C308}"/>
          </ac:grpSpMkLst>
        </pc:grpChg>
        <pc:grpChg chg="add mod topLvl">
          <ac:chgData name="Ankit Mittal | MAQ Software" userId="267f659b-c36c-4dcc-bb75-126cdcef1d93" providerId="ADAL" clId="{B8FE5A31-53AA-469D-A1F6-EF8AE1B98D6D}" dt="2022-01-10T14:41:11.990" v="24547" actId="1037"/>
          <ac:grpSpMkLst>
            <pc:docMk/>
            <pc:sldMk cId="3335486826" sldId="2134805806"/>
            <ac:grpSpMk id="121" creationId="{AF301FA7-DD12-474E-A0E6-671DC3D4BFD2}"/>
          </ac:grpSpMkLst>
        </pc:grpChg>
        <pc:grpChg chg="add del mod">
          <ac:chgData name="Ankit Mittal | MAQ Software" userId="267f659b-c36c-4dcc-bb75-126cdcef1d93" providerId="ADAL" clId="{B8FE5A31-53AA-469D-A1F6-EF8AE1B98D6D}" dt="2022-01-10T14:25:19.317" v="23877" actId="478"/>
          <ac:grpSpMkLst>
            <pc:docMk/>
            <pc:sldMk cId="3335486826" sldId="2134805806"/>
            <ac:grpSpMk id="125" creationId="{3738D6D9-5DBC-4BE2-A42E-4A0618FF2ECD}"/>
          </ac:grpSpMkLst>
        </pc:grpChg>
        <pc:grpChg chg="add del mod">
          <ac:chgData name="Ankit Mittal | MAQ Software" userId="267f659b-c36c-4dcc-bb75-126cdcef1d93" providerId="ADAL" clId="{B8FE5A31-53AA-469D-A1F6-EF8AE1B98D6D}" dt="2022-01-10T14:25:18.078" v="23876" actId="478"/>
          <ac:grpSpMkLst>
            <pc:docMk/>
            <pc:sldMk cId="3335486826" sldId="2134805806"/>
            <ac:grpSpMk id="129" creationId="{D2F0D37C-64F8-426B-86A1-D6895457FDEF}"/>
          </ac:grpSpMkLst>
        </pc:grpChg>
        <pc:grpChg chg="add mod topLvl">
          <ac:chgData name="Ankit Mittal | MAQ Software" userId="267f659b-c36c-4dcc-bb75-126cdcef1d93" providerId="ADAL" clId="{B8FE5A31-53AA-469D-A1F6-EF8AE1B98D6D}" dt="2022-01-10T14:41:11.990" v="24547" actId="1037"/>
          <ac:grpSpMkLst>
            <pc:docMk/>
            <pc:sldMk cId="3335486826" sldId="2134805806"/>
            <ac:grpSpMk id="133" creationId="{06480939-1CC4-452E-B4E6-3C8A9FAB37E7}"/>
          </ac:grpSpMkLst>
        </pc:grpChg>
        <pc:grpChg chg="add mod topLvl">
          <ac:chgData name="Ankit Mittal | MAQ Software" userId="267f659b-c36c-4dcc-bb75-126cdcef1d93" providerId="ADAL" clId="{B8FE5A31-53AA-469D-A1F6-EF8AE1B98D6D}" dt="2022-01-10T14:41:11.990" v="24547" actId="1037"/>
          <ac:grpSpMkLst>
            <pc:docMk/>
            <pc:sldMk cId="3335486826" sldId="2134805806"/>
            <ac:grpSpMk id="137" creationId="{63BD3796-9319-4BD7-8A24-CB9B2CEC37AD}"/>
          </ac:grpSpMkLst>
        </pc:grpChg>
        <pc:grpChg chg="add del mod">
          <ac:chgData name="Ankit Mittal | MAQ Software" userId="267f659b-c36c-4dcc-bb75-126cdcef1d93" providerId="ADAL" clId="{B8FE5A31-53AA-469D-A1F6-EF8AE1B98D6D}" dt="2022-01-10T14:31:30.720" v="24218" actId="478"/>
          <ac:grpSpMkLst>
            <pc:docMk/>
            <pc:sldMk cId="3335486826" sldId="2134805806"/>
            <ac:grpSpMk id="146" creationId="{7BE22684-D5CD-463C-8DC3-11FF84D82453}"/>
          </ac:grpSpMkLst>
        </pc:grpChg>
        <pc:grpChg chg="add mod">
          <ac:chgData name="Ankit Mittal | MAQ Software" userId="267f659b-c36c-4dcc-bb75-126cdcef1d93" providerId="ADAL" clId="{B8FE5A31-53AA-469D-A1F6-EF8AE1B98D6D}" dt="2022-01-10T14:41:11.990" v="24547" actId="1037"/>
          <ac:grpSpMkLst>
            <pc:docMk/>
            <pc:sldMk cId="3335486826" sldId="2134805806"/>
            <ac:grpSpMk id="149" creationId="{90A80D2E-0929-4F1C-AA4C-8AF0D5B179E9}"/>
          </ac:grpSpMkLst>
        </pc:grpChg>
        <pc:grpChg chg="add del mod">
          <ac:chgData name="Ankit Mittal | MAQ Software" userId="267f659b-c36c-4dcc-bb75-126cdcef1d93" providerId="ADAL" clId="{B8FE5A31-53AA-469D-A1F6-EF8AE1B98D6D}" dt="2022-01-10T14:31:25" v="24216" actId="478"/>
          <ac:grpSpMkLst>
            <pc:docMk/>
            <pc:sldMk cId="3335486826" sldId="2134805806"/>
            <ac:grpSpMk id="152" creationId="{5FE417C4-F4B4-40DF-B3D5-590D2B1091CB}"/>
          </ac:grpSpMkLst>
        </pc:grpChg>
        <pc:grpChg chg="add mod">
          <ac:chgData name="Ankit Mittal | MAQ Software" userId="267f659b-c36c-4dcc-bb75-126cdcef1d93" providerId="ADAL" clId="{B8FE5A31-53AA-469D-A1F6-EF8AE1B98D6D}" dt="2022-01-10T14:56:30.101" v="25123" actId="1038"/>
          <ac:grpSpMkLst>
            <pc:docMk/>
            <pc:sldMk cId="3335486826" sldId="2134805806"/>
            <ac:grpSpMk id="160" creationId="{99510925-62CE-4843-BF85-9846D7FD02A7}"/>
          </ac:grpSpMkLst>
        </pc:grpChg>
        <pc:grpChg chg="add mod">
          <ac:chgData name="Ankit Mittal | MAQ Software" userId="267f659b-c36c-4dcc-bb75-126cdcef1d93" providerId="ADAL" clId="{B8FE5A31-53AA-469D-A1F6-EF8AE1B98D6D}" dt="2022-01-10T14:41:11.990" v="24547" actId="1037"/>
          <ac:grpSpMkLst>
            <pc:docMk/>
            <pc:sldMk cId="3335486826" sldId="2134805806"/>
            <ac:grpSpMk id="164" creationId="{F65DAEC2-883F-46DE-BD47-8001FE341E3D}"/>
          </ac:grpSpMkLst>
        </pc:grpChg>
        <pc:grpChg chg="add mod">
          <ac:chgData name="Ankit Mittal | MAQ Software" userId="267f659b-c36c-4dcc-bb75-126cdcef1d93" providerId="ADAL" clId="{B8FE5A31-53AA-469D-A1F6-EF8AE1B98D6D}" dt="2022-01-10T14:41:11.990" v="24547" actId="1037"/>
          <ac:grpSpMkLst>
            <pc:docMk/>
            <pc:sldMk cId="3335486826" sldId="2134805806"/>
            <ac:grpSpMk id="167" creationId="{93FCB709-2A07-431A-B8E7-40FCF3F3A8DC}"/>
          </ac:grpSpMkLst>
        </pc:grpChg>
        <pc:grpChg chg="add del mod">
          <ac:chgData name="Ankit Mittal | MAQ Software" userId="267f659b-c36c-4dcc-bb75-126cdcef1d93" providerId="ADAL" clId="{B8FE5A31-53AA-469D-A1F6-EF8AE1B98D6D}" dt="2022-01-10T14:30:07.832" v="24111" actId="165"/>
          <ac:grpSpMkLst>
            <pc:docMk/>
            <pc:sldMk cId="3335486826" sldId="2134805806"/>
            <ac:grpSpMk id="181" creationId="{8DA8C7A7-BBAC-44A5-B2FC-69BA77FD03B4}"/>
          </ac:grpSpMkLst>
        </pc:grpChg>
        <pc:grpChg chg="del mod topLvl">
          <ac:chgData name="Ankit Mittal | MAQ Software" userId="267f659b-c36c-4dcc-bb75-126cdcef1d93" providerId="ADAL" clId="{B8FE5A31-53AA-469D-A1F6-EF8AE1B98D6D}" dt="2022-01-10T14:30:32.132" v="24141" actId="478"/>
          <ac:grpSpMkLst>
            <pc:docMk/>
            <pc:sldMk cId="3335486826" sldId="2134805806"/>
            <ac:grpSpMk id="182" creationId="{4E79CF9C-DB7F-4169-B0A1-E792EFA7AE9A}"/>
          </ac:grpSpMkLst>
        </pc:grpChg>
        <pc:grpChg chg="add del mod topLvl">
          <ac:chgData name="Ankit Mittal | MAQ Software" userId="267f659b-c36c-4dcc-bb75-126cdcef1d93" providerId="ADAL" clId="{B8FE5A31-53AA-469D-A1F6-EF8AE1B98D6D}" dt="2022-01-10T14:41:11.990" v="24547" actId="1037"/>
          <ac:grpSpMkLst>
            <pc:docMk/>
            <pc:sldMk cId="3335486826" sldId="2134805806"/>
            <ac:grpSpMk id="184" creationId="{C519ACA7-58B6-4299-9D9B-8C79F246BB16}"/>
          </ac:grpSpMkLst>
        </pc:grpChg>
        <pc:grpChg chg="mod topLvl">
          <ac:chgData name="Ankit Mittal | MAQ Software" userId="267f659b-c36c-4dcc-bb75-126cdcef1d93" providerId="ADAL" clId="{B8FE5A31-53AA-469D-A1F6-EF8AE1B98D6D}" dt="2022-01-10T14:41:11.990" v="24547" actId="1037"/>
          <ac:grpSpMkLst>
            <pc:docMk/>
            <pc:sldMk cId="3335486826" sldId="2134805806"/>
            <ac:grpSpMk id="188" creationId="{4A025FB9-509E-4184-9E37-353059003EE4}"/>
          </ac:grpSpMkLst>
        </pc:grpChg>
        <pc:grpChg chg="add del mod">
          <ac:chgData name="Ankit Mittal | MAQ Software" userId="267f659b-c36c-4dcc-bb75-126cdcef1d93" providerId="ADAL" clId="{B8FE5A31-53AA-469D-A1F6-EF8AE1B98D6D}" dt="2022-01-10T14:30:25.770" v="24127" actId="165"/>
          <ac:grpSpMkLst>
            <pc:docMk/>
            <pc:sldMk cId="3335486826" sldId="2134805806"/>
            <ac:grpSpMk id="202" creationId="{5FD36EE5-01B6-438E-8F99-21F2D218E16B}"/>
          </ac:grpSpMkLst>
        </pc:grpChg>
        <pc:grpChg chg="mod topLvl">
          <ac:chgData name="Ankit Mittal | MAQ Software" userId="267f659b-c36c-4dcc-bb75-126cdcef1d93" providerId="ADAL" clId="{B8FE5A31-53AA-469D-A1F6-EF8AE1B98D6D}" dt="2022-01-10T14:41:11.990" v="24547" actId="1037"/>
          <ac:grpSpMkLst>
            <pc:docMk/>
            <pc:sldMk cId="3335486826" sldId="2134805806"/>
            <ac:grpSpMk id="203" creationId="{61EBB33A-2A8E-497D-AC62-64BC967281CF}"/>
          </ac:grpSpMkLst>
        </pc:grpChg>
        <pc:grpChg chg="mod topLvl">
          <ac:chgData name="Ankit Mittal | MAQ Software" userId="267f659b-c36c-4dcc-bb75-126cdcef1d93" providerId="ADAL" clId="{B8FE5A31-53AA-469D-A1F6-EF8AE1B98D6D}" dt="2022-01-10T14:41:11.990" v="24547" actId="1037"/>
          <ac:grpSpMkLst>
            <pc:docMk/>
            <pc:sldMk cId="3335486826" sldId="2134805806"/>
            <ac:grpSpMk id="205" creationId="{AC26C092-1254-48DB-928A-45CE78EB5FB9}"/>
          </ac:grpSpMkLst>
        </pc:grpChg>
        <pc:grpChg chg="del mod topLvl">
          <ac:chgData name="Ankit Mittal | MAQ Software" userId="267f659b-c36c-4dcc-bb75-126cdcef1d93" providerId="ADAL" clId="{B8FE5A31-53AA-469D-A1F6-EF8AE1B98D6D}" dt="2022-01-10T14:30:33.773" v="24142" actId="478"/>
          <ac:grpSpMkLst>
            <pc:docMk/>
            <pc:sldMk cId="3335486826" sldId="2134805806"/>
            <ac:grpSpMk id="206" creationId="{A51AB2F0-38CC-4A6B-B214-ED8FBCAFE286}"/>
          </ac:grpSpMkLst>
        </pc:grpChg>
        <pc:grpChg chg="del">
          <ac:chgData name="Ankit Mittal | MAQ Software" userId="267f659b-c36c-4dcc-bb75-126cdcef1d93" providerId="ADAL" clId="{B8FE5A31-53AA-469D-A1F6-EF8AE1B98D6D}" dt="2022-01-10T14:06:16.124" v="22864" actId="478"/>
          <ac:grpSpMkLst>
            <pc:docMk/>
            <pc:sldMk cId="3335486826" sldId="2134805806"/>
            <ac:grpSpMk id="219" creationId="{66398E82-BA80-4FA1-90C6-1058EF5219E2}"/>
          </ac:grpSpMkLst>
        </pc:grpChg>
        <pc:grpChg chg="del">
          <ac:chgData name="Ankit Mittal | MAQ Software" userId="267f659b-c36c-4dcc-bb75-126cdcef1d93" providerId="ADAL" clId="{B8FE5A31-53AA-469D-A1F6-EF8AE1B98D6D}" dt="2022-01-10T14:06:16.124" v="22864" actId="478"/>
          <ac:grpSpMkLst>
            <pc:docMk/>
            <pc:sldMk cId="3335486826" sldId="2134805806"/>
            <ac:grpSpMk id="226" creationId="{2C0C0B57-26A0-4769-AACD-E4384526A835}"/>
          </ac:grpSpMkLst>
        </pc:grpChg>
        <pc:grpChg chg="del">
          <ac:chgData name="Ankit Mittal | MAQ Software" userId="267f659b-c36c-4dcc-bb75-126cdcef1d93" providerId="ADAL" clId="{B8FE5A31-53AA-469D-A1F6-EF8AE1B98D6D}" dt="2022-01-10T14:06:16.124" v="22864" actId="478"/>
          <ac:grpSpMkLst>
            <pc:docMk/>
            <pc:sldMk cId="3335486826" sldId="2134805806"/>
            <ac:grpSpMk id="230" creationId="{8569EA1B-F578-42F6-AB61-D57734A9D068}"/>
          </ac:grpSpMkLst>
        </pc:grpChg>
        <pc:grpChg chg="del">
          <ac:chgData name="Ankit Mittal | MAQ Software" userId="267f659b-c36c-4dcc-bb75-126cdcef1d93" providerId="ADAL" clId="{B8FE5A31-53AA-469D-A1F6-EF8AE1B98D6D}" dt="2022-01-10T14:06:16.124" v="22864" actId="478"/>
          <ac:grpSpMkLst>
            <pc:docMk/>
            <pc:sldMk cId="3335486826" sldId="2134805806"/>
            <ac:grpSpMk id="234" creationId="{C3FA7356-EB64-49D2-87EA-66B1A18D144E}"/>
          </ac:grpSpMkLst>
        </pc:grpChg>
        <pc:grpChg chg="add mod">
          <ac:chgData name="Ankit Mittal | MAQ Software" userId="267f659b-c36c-4dcc-bb75-126cdcef1d93" providerId="ADAL" clId="{B8FE5A31-53AA-469D-A1F6-EF8AE1B98D6D}" dt="2022-01-10T14:29:39.130" v="24085" actId="571"/>
          <ac:grpSpMkLst>
            <pc:docMk/>
            <pc:sldMk cId="3335486826" sldId="2134805806"/>
            <ac:grpSpMk id="243" creationId="{B51EE3FF-45C7-411B-9E01-C4E7F1866441}"/>
          </ac:grpSpMkLst>
        </pc:grpChg>
        <pc:grpChg chg="del">
          <ac:chgData name="Ankit Mittal | MAQ Software" userId="267f659b-c36c-4dcc-bb75-126cdcef1d93" providerId="ADAL" clId="{B8FE5A31-53AA-469D-A1F6-EF8AE1B98D6D}" dt="2022-01-10T14:06:16.124" v="22864" actId="478"/>
          <ac:grpSpMkLst>
            <pc:docMk/>
            <pc:sldMk cId="3335486826" sldId="2134805806"/>
            <ac:grpSpMk id="245" creationId="{B64ED0B7-9409-4415-8BFD-01C3E063D016}"/>
          </ac:grpSpMkLst>
        </pc:grpChg>
        <pc:grpChg chg="del">
          <ac:chgData name="Ankit Mittal | MAQ Software" userId="267f659b-c36c-4dcc-bb75-126cdcef1d93" providerId="ADAL" clId="{B8FE5A31-53AA-469D-A1F6-EF8AE1B98D6D}" dt="2022-01-10T14:06:16.124" v="22864" actId="478"/>
          <ac:grpSpMkLst>
            <pc:docMk/>
            <pc:sldMk cId="3335486826" sldId="2134805806"/>
            <ac:grpSpMk id="252" creationId="{60F3CBF1-FD9E-4320-A91C-2BD470EBF95C}"/>
          </ac:grpSpMkLst>
        </pc:grpChg>
        <pc:grpChg chg="del">
          <ac:chgData name="Ankit Mittal | MAQ Software" userId="267f659b-c36c-4dcc-bb75-126cdcef1d93" providerId="ADAL" clId="{B8FE5A31-53AA-469D-A1F6-EF8AE1B98D6D}" dt="2022-01-10T14:06:16.124" v="22864" actId="478"/>
          <ac:grpSpMkLst>
            <pc:docMk/>
            <pc:sldMk cId="3335486826" sldId="2134805806"/>
            <ac:grpSpMk id="258" creationId="{13ED2A5F-3812-4E40-A1F4-459F576BCADB}"/>
          </ac:grpSpMkLst>
        </pc:grpChg>
        <pc:grpChg chg="add del mod">
          <ac:chgData name="Ankit Mittal | MAQ Software" userId="267f659b-c36c-4dcc-bb75-126cdcef1d93" providerId="ADAL" clId="{B8FE5A31-53AA-469D-A1F6-EF8AE1B98D6D}" dt="2022-01-10T14:40:48.957" v="24526" actId="478"/>
          <ac:grpSpMkLst>
            <pc:docMk/>
            <pc:sldMk cId="3335486826" sldId="2134805806"/>
            <ac:grpSpMk id="265" creationId="{70161A88-A7AA-4EAC-99F9-82A5218ACA6B}"/>
          </ac:grpSpMkLst>
        </pc:grpChg>
        <pc:grpChg chg="add mod">
          <ac:chgData name="Ankit Mittal | MAQ Software" userId="267f659b-c36c-4dcc-bb75-126cdcef1d93" providerId="ADAL" clId="{B8FE5A31-53AA-469D-A1F6-EF8AE1B98D6D}" dt="2022-01-10T14:41:27.755" v="24570" actId="1037"/>
          <ac:grpSpMkLst>
            <pc:docMk/>
            <pc:sldMk cId="3335486826" sldId="2134805806"/>
            <ac:grpSpMk id="278" creationId="{838BFABC-5944-41D2-BCBE-E65EABF4D7C4}"/>
          </ac:grpSpMkLst>
        </pc:grpChg>
        <pc:grpChg chg="del">
          <ac:chgData name="Ankit Mittal | MAQ Software" userId="267f659b-c36c-4dcc-bb75-126cdcef1d93" providerId="ADAL" clId="{B8FE5A31-53AA-469D-A1F6-EF8AE1B98D6D}" dt="2022-01-10T14:06:16.124" v="22864" actId="478"/>
          <ac:grpSpMkLst>
            <pc:docMk/>
            <pc:sldMk cId="3335486826" sldId="2134805806"/>
            <ac:grpSpMk id="279" creationId="{6AD2B514-3A82-43A9-874E-86AF08FB2B4C}"/>
          </ac:grpSpMkLst>
        </pc:grpChg>
        <pc:grpChg chg="del">
          <ac:chgData name="Ankit Mittal | MAQ Software" userId="267f659b-c36c-4dcc-bb75-126cdcef1d93" providerId="ADAL" clId="{B8FE5A31-53AA-469D-A1F6-EF8AE1B98D6D}" dt="2022-01-10T14:06:16.124" v="22864" actId="478"/>
          <ac:grpSpMkLst>
            <pc:docMk/>
            <pc:sldMk cId="3335486826" sldId="2134805806"/>
            <ac:grpSpMk id="284" creationId="{1833723E-F5A2-4125-9383-F90DF382BA51}"/>
          </ac:grpSpMkLst>
        </pc:grpChg>
        <pc:grpChg chg="add mod">
          <ac:chgData name="Ankit Mittal | MAQ Software" userId="267f659b-c36c-4dcc-bb75-126cdcef1d93" providerId="ADAL" clId="{B8FE5A31-53AA-469D-A1F6-EF8AE1B98D6D}" dt="2022-01-10T14:47:43.600" v="24772" actId="1036"/>
          <ac:grpSpMkLst>
            <pc:docMk/>
            <pc:sldMk cId="3335486826" sldId="2134805806"/>
            <ac:grpSpMk id="289" creationId="{BECD0EE7-0B95-4BD7-9C75-93ADF8E9224E}"/>
          </ac:grpSpMkLst>
        </pc:grpChg>
        <pc:grpChg chg="add mod">
          <ac:chgData name="Ankit Mittal | MAQ Software" userId="267f659b-c36c-4dcc-bb75-126cdcef1d93" providerId="ADAL" clId="{B8FE5A31-53AA-469D-A1F6-EF8AE1B98D6D}" dt="2022-01-10T14:42:42.642" v="24623" actId="1076"/>
          <ac:grpSpMkLst>
            <pc:docMk/>
            <pc:sldMk cId="3335486826" sldId="2134805806"/>
            <ac:grpSpMk id="302" creationId="{75F6AA8C-3E54-4068-A7F6-888C28F983FC}"/>
          </ac:grpSpMkLst>
        </pc:grpChg>
        <pc:grpChg chg="del">
          <ac:chgData name="Ankit Mittal | MAQ Software" userId="267f659b-c36c-4dcc-bb75-126cdcef1d93" providerId="ADAL" clId="{B8FE5A31-53AA-469D-A1F6-EF8AE1B98D6D}" dt="2022-01-10T14:06:16.124" v="22864" actId="478"/>
          <ac:grpSpMkLst>
            <pc:docMk/>
            <pc:sldMk cId="3335486826" sldId="2134805806"/>
            <ac:grpSpMk id="309" creationId="{812F89E4-382A-4EE1-8820-77C38A6910DE}"/>
          </ac:grpSpMkLst>
        </pc:grpChg>
        <pc:grpChg chg="add mod">
          <ac:chgData name="Ankit Mittal | MAQ Software" userId="267f659b-c36c-4dcc-bb75-126cdcef1d93" providerId="ADAL" clId="{B8FE5A31-53AA-469D-A1F6-EF8AE1B98D6D}" dt="2022-01-10T14:50:26.275" v="24965" actId="1076"/>
          <ac:grpSpMkLst>
            <pc:docMk/>
            <pc:sldMk cId="3335486826" sldId="2134805806"/>
            <ac:grpSpMk id="349" creationId="{A9551106-74E9-4DB3-853B-F28992BB04A3}"/>
          </ac:grpSpMkLst>
        </pc:grpChg>
        <pc:grpChg chg="add del mod">
          <ac:chgData name="Ankit Mittal | MAQ Software" userId="267f659b-c36c-4dcc-bb75-126cdcef1d93" providerId="ADAL" clId="{B8FE5A31-53AA-469D-A1F6-EF8AE1B98D6D}" dt="2022-01-10T14:53:29.877" v="25061" actId="165"/>
          <ac:grpSpMkLst>
            <pc:docMk/>
            <pc:sldMk cId="3335486826" sldId="2134805806"/>
            <ac:grpSpMk id="362" creationId="{5A350F9F-7A92-40A8-BB6A-298CEE2AA9F0}"/>
          </ac:grpSpMkLst>
        </pc:grpChg>
        <pc:grpChg chg="add del mod">
          <ac:chgData name="Ankit Mittal | MAQ Software" userId="267f659b-c36c-4dcc-bb75-126cdcef1d93" providerId="ADAL" clId="{B8FE5A31-53AA-469D-A1F6-EF8AE1B98D6D}" dt="2022-01-10T14:54:37.873" v="25073" actId="165"/>
          <ac:grpSpMkLst>
            <pc:docMk/>
            <pc:sldMk cId="3335486826" sldId="2134805806"/>
            <ac:grpSpMk id="365" creationId="{F363B80A-887E-4EDD-88CC-B0658B4E0C66}"/>
          </ac:grpSpMkLst>
        </pc:grpChg>
        <pc:picChg chg="del">
          <ac:chgData name="Ankit Mittal | MAQ Software" userId="267f659b-c36c-4dcc-bb75-126cdcef1d93" providerId="ADAL" clId="{B8FE5A31-53AA-469D-A1F6-EF8AE1B98D6D}" dt="2022-01-10T14:06:16.124" v="22864" actId="478"/>
          <ac:picMkLst>
            <pc:docMk/>
            <pc:sldMk cId="3335486826" sldId="2134805806"/>
            <ac:picMk id="104" creationId="{EC98F05D-82CF-4767-B2EC-B939886C37BC}"/>
          </ac:picMkLst>
        </pc:picChg>
        <pc:picChg chg="mod">
          <ac:chgData name="Ankit Mittal | MAQ Software" userId="267f659b-c36c-4dcc-bb75-126cdcef1d93" providerId="ADAL" clId="{B8FE5A31-53AA-469D-A1F6-EF8AE1B98D6D}" dt="2022-01-10T14:07:39.483" v="22938"/>
          <ac:picMkLst>
            <pc:docMk/>
            <pc:sldMk cId="3335486826" sldId="2134805806"/>
            <ac:picMk id="113" creationId="{4408DE8A-FA3A-4B05-A75A-035300CE218F}"/>
          </ac:picMkLst>
        </pc:picChg>
        <pc:picChg chg="mod">
          <ac:chgData name="Ankit Mittal | MAQ Software" userId="267f659b-c36c-4dcc-bb75-126cdcef1d93" providerId="ADAL" clId="{B8FE5A31-53AA-469D-A1F6-EF8AE1B98D6D}" dt="2022-01-10T14:07:39.483" v="22938"/>
          <ac:picMkLst>
            <pc:docMk/>
            <pc:sldMk cId="3335486826" sldId="2134805806"/>
            <ac:picMk id="115" creationId="{4EF37DEC-7F98-4A6E-BDB9-2570297013F9}"/>
          </ac:picMkLst>
        </pc:picChg>
        <pc:picChg chg="mod">
          <ac:chgData name="Ankit Mittal | MAQ Software" userId="267f659b-c36c-4dcc-bb75-126cdcef1d93" providerId="ADAL" clId="{B8FE5A31-53AA-469D-A1F6-EF8AE1B98D6D}" dt="2022-01-10T14:07:39.483" v="22938"/>
          <ac:picMkLst>
            <pc:docMk/>
            <pc:sldMk cId="3335486826" sldId="2134805806"/>
            <ac:picMk id="118" creationId="{08414AF4-DFB1-4FD6-B756-E8ABE00002D9}"/>
          </ac:picMkLst>
        </pc:picChg>
        <pc:picChg chg="mod">
          <ac:chgData name="Ankit Mittal | MAQ Software" userId="267f659b-c36c-4dcc-bb75-126cdcef1d93" providerId="ADAL" clId="{B8FE5A31-53AA-469D-A1F6-EF8AE1B98D6D}" dt="2022-01-10T14:07:39.483" v="22938"/>
          <ac:picMkLst>
            <pc:docMk/>
            <pc:sldMk cId="3335486826" sldId="2134805806"/>
            <ac:picMk id="120" creationId="{5EB0FC24-1349-462B-97FC-9C8058F297A4}"/>
          </ac:picMkLst>
        </pc:picChg>
        <pc:picChg chg="mod">
          <ac:chgData name="Ankit Mittal | MAQ Software" userId="267f659b-c36c-4dcc-bb75-126cdcef1d93" providerId="ADAL" clId="{B8FE5A31-53AA-469D-A1F6-EF8AE1B98D6D}" dt="2022-01-10T14:29:55.493" v="24091" actId="165"/>
          <ac:picMkLst>
            <pc:docMk/>
            <pc:sldMk cId="3335486826" sldId="2134805806"/>
            <ac:picMk id="122" creationId="{9E1EA2CF-AB6D-48C7-9206-42F4D0C07989}"/>
          </ac:picMkLst>
        </pc:picChg>
        <pc:picChg chg="mod">
          <ac:chgData name="Ankit Mittal | MAQ Software" userId="267f659b-c36c-4dcc-bb75-126cdcef1d93" providerId="ADAL" clId="{B8FE5A31-53AA-469D-A1F6-EF8AE1B98D6D}" dt="2022-01-10T14:08:07.973" v="23072"/>
          <ac:picMkLst>
            <pc:docMk/>
            <pc:sldMk cId="3335486826" sldId="2134805806"/>
            <ac:picMk id="126" creationId="{12A62780-E83C-42E0-9A59-7A9BDC116645}"/>
          </ac:picMkLst>
        </pc:picChg>
        <pc:picChg chg="mod">
          <ac:chgData name="Ankit Mittal | MAQ Software" userId="267f659b-c36c-4dcc-bb75-126cdcef1d93" providerId="ADAL" clId="{B8FE5A31-53AA-469D-A1F6-EF8AE1B98D6D}" dt="2022-01-10T14:08:07.973" v="23072"/>
          <ac:picMkLst>
            <pc:docMk/>
            <pc:sldMk cId="3335486826" sldId="2134805806"/>
            <ac:picMk id="128" creationId="{EE9873F5-9381-4687-899A-5BAD031D967C}"/>
          </ac:picMkLst>
        </pc:picChg>
        <pc:picChg chg="mod">
          <ac:chgData name="Ankit Mittal | MAQ Software" userId="267f659b-c36c-4dcc-bb75-126cdcef1d93" providerId="ADAL" clId="{B8FE5A31-53AA-469D-A1F6-EF8AE1B98D6D}" dt="2022-01-10T14:08:07.973" v="23072"/>
          <ac:picMkLst>
            <pc:docMk/>
            <pc:sldMk cId="3335486826" sldId="2134805806"/>
            <ac:picMk id="130" creationId="{7EBF2703-5090-48F5-94EF-7DA0072D6BF0}"/>
          </ac:picMkLst>
        </pc:picChg>
        <pc:picChg chg="mod">
          <ac:chgData name="Ankit Mittal | MAQ Software" userId="267f659b-c36c-4dcc-bb75-126cdcef1d93" providerId="ADAL" clId="{B8FE5A31-53AA-469D-A1F6-EF8AE1B98D6D}" dt="2022-01-10T14:29:55.493" v="24091" actId="165"/>
          <ac:picMkLst>
            <pc:docMk/>
            <pc:sldMk cId="3335486826" sldId="2134805806"/>
            <ac:picMk id="134" creationId="{0A00655B-EAB2-4C99-8A51-4C53031B00FE}"/>
          </ac:picMkLst>
        </pc:picChg>
        <pc:picChg chg="mod">
          <ac:chgData name="Ankit Mittal | MAQ Software" userId="267f659b-c36c-4dcc-bb75-126cdcef1d93" providerId="ADAL" clId="{B8FE5A31-53AA-469D-A1F6-EF8AE1B98D6D}" dt="2022-01-10T14:29:55.493" v="24091" actId="165"/>
          <ac:picMkLst>
            <pc:docMk/>
            <pc:sldMk cId="3335486826" sldId="2134805806"/>
            <ac:picMk id="136" creationId="{92BB2AD0-DD80-45F0-B5D6-BAF4289C28A1}"/>
          </ac:picMkLst>
        </pc:picChg>
        <pc:picChg chg="mod">
          <ac:chgData name="Ankit Mittal | MAQ Software" userId="267f659b-c36c-4dcc-bb75-126cdcef1d93" providerId="ADAL" clId="{B8FE5A31-53AA-469D-A1F6-EF8AE1B98D6D}" dt="2022-01-10T14:29:55.493" v="24091" actId="165"/>
          <ac:picMkLst>
            <pc:docMk/>
            <pc:sldMk cId="3335486826" sldId="2134805806"/>
            <ac:picMk id="138" creationId="{02BB1F36-5414-48B8-8F41-933231BA1E6B}"/>
          </ac:picMkLst>
        </pc:picChg>
        <pc:picChg chg="mod">
          <ac:chgData name="Ankit Mittal | MAQ Software" userId="267f659b-c36c-4dcc-bb75-126cdcef1d93" providerId="ADAL" clId="{B8FE5A31-53AA-469D-A1F6-EF8AE1B98D6D}" dt="2022-01-10T14:29:55.493" v="24091" actId="165"/>
          <ac:picMkLst>
            <pc:docMk/>
            <pc:sldMk cId="3335486826" sldId="2134805806"/>
            <ac:picMk id="140" creationId="{347E6867-7AE3-4EAD-87D8-73D4DA785BED}"/>
          </ac:picMkLst>
        </pc:picChg>
        <pc:picChg chg="del mod topLvl">
          <ac:chgData name="Ankit Mittal | MAQ Software" userId="267f659b-c36c-4dcc-bb75-126cdcef1d93" providerId="ADAL" clId="{B8FE5A31-53AA-469D-A1F6-EF8AE1B98D6D}" dt="2022-01-10T14:31:30.720" v="24218" actId="478"/>
          <ac:picMkLst>
            <pc:docMk/>
            <pc:sldMk cId="3335486826" sldId="2134805806"/>
            <ac:picMk id="147" creationId="{93376369-2F8B-4C1D-8E9C-5052EDEF3FE0}"/>
          </ac:picMkLst>
        </pc:picChg>
        <pc:picChg chg="mod">
          <ac:chgData name="Ankit Mittal | MAQ Software" userId="267f659b-c36c-4dcc-bb75-126cdcef1d93" providerId="ADAL" clId="{B8FE5A31-53AA-469D-A1F6-EF8AE1B98D6D}" dt="2022-01-10T14:31:13.120" v="24206" actId="1036"/>
          <ac:picMkLst>
            <pc:docMk/>
            <pc:sldMk cId="3335486826" sldId="2134805806"/>
            <ac:picMk id="150" creationId="{7DC9F47A-AB02-4F0D-85B6-C3B99C905383}"/>
          </ac:picMkLst>
        </pc:picChg>
        <pc:picChg chg="del mod topLvl">
          <ac:chgData name="Ankit Mittal | MAQ Software" userId="267f659b-c36c-4dcc-bb75-126cdcef1d93" providerId="ADAL" clId="{B8FE5A31-53AA-469D-A1F6-EF8AE1B98D6D}" dt="2022-01-10T14:31:25" v="24216" actId="478"/>
          <ac:picMkLst>
            <pc:docMk/>
            <pc:sldMk cId="3335486826" sldId="2134805806"/>
            <ac:picMk id="153" creationId="{38739920-B260-4C13-9A98-581377B5D9DA}"/>
          </ac:picMkLst>
        </pc:picChg>
        <pc:picChg chg="mod">
          <ac:chgData name="Ankit Mittal | MAQ Software" userId="267f659b-c36c-4dcc-bb75-126cdcef1d93" providerId="ADAL" clId="{B8FE5A31-53AA-469D-A1F6-EF8AE1B98D6D}" dt="2022-01-10T14:16:24.194" v="23548"/>
          <ac:picMkLst>
            <pc:docMk/>
            <pc:sldMk cId="3335486826" sldId="2134805806"/>
            <ac:picMk id="163" creationId="{53853155-4DDC-47E7-B2CB-3C50AB3A7886}"/>
          </ac:picMkLst>
        </pc:picChg>
        <pc:picChg chg="mod">
          <ac:chgData name="Ankit Mittal | MAQ Software" userId="267f659b-c36c-4dcc-bb75-126cdcef1d93" providerId="ADAL" clId="{B8FE5A31-53AA-469D-A1F6-EF8AE1B98D6D}" dt="2022-01-10T14:17:42.206" v="23586"/>
          <ac:picMkLst>
            <pc:docMk/>
            <pc:sldMk cId="3335486826" sldId="2134805806"/>
            <ac:picMk id="165" creationId="{1CDECB60-BDD6-44DE-B0AF-BD162A1627EA}"/>
          </ac:picMkLst>
        </pc:picChg>
        <pc:picChg chg="mod">
          <ac:chgData name="Ankit Mittal | MAQ Software" userId="267f659b-c36c-4dcc-bb75-126cdcef1d93" providerId="ADAL" clId="{B8FE5A31-53AA-469D-A1F6-EF8AE1B98D6D}" dt="2022-01-10T14:17:53.521" v="23588"/>
          <ac:picMkLst>
            <pc:docMk/>
            <pc:sldMk cId="3335486826" sldId="2134805806"/>
            <ac:picMk id="169" creationId="{A5F95CF8-8E23-4863-B510-02493F9394F3}"/>
          </ac:picMkLst>
        </pc:picChg>
        <pc:picChg chg="del">
          <ac:chgData name="Ankit Mittal | MAQ Software" userId="267f659b-c36c-4dcc-bb75-126cdcef1d93" providerId="ADAL" clId="{B8FE5A31-53AA-469D-A1F6-EF8AE1B98D6D}" dt="2022-01-10T14:06:16.124" v="22864" actId="478"/>
          <ac:picMkLst>
            <pc:docMk/>
            <pc:sldMk cId="3335486826" sldId="2134805806"/>
            <ac:picMk id="186" creationId="{ABF41CB6-E3C3-4972-9933-2DD26A8F4102}"/>
          </ac:picMkLst>
        </pc:picChg>
        <pc:picChg chg="mod">
          <ac:chgData name="Ankit Mittal | MAQ Software" userId="267f659b-c36c-4dcc-bb75-126cdcef1d93" providerId="ADAL" clId="{B8FE5A31-53AA-469D-A1F6-EF8AE1B98D6D}" dt="2022-01-10T14:30:07.832" v="24111" actId="165"/>
          <ac:picMkLst>
            <pc:docMk/>
            <pc:sldMk cId="3335486826" sldId="2134805806"/>
            <ac:picMk id="189" creationId="{FD941F9D-52E4-4386-B26C-EBA6C74DA297}"/>
          </ac:picMkLst>
        </pc:picChg>
        <pc:picChg chg="mod">
          <ac:chgData name="Ankit Mittal | MAQ Software" userId="267f659b-c36c-4dcc-bb75-126cdcef1d93" providerId="ADAL" clId="{B8FE5A31-53AA-469D-A1F6-EF8AE1B98D6D}" dt="2022-01-10T14:30:07.832" v="24111" actId="165"/>
          <ac:picMkLst>
            <pc:docMk/>
            <pc:sldMk cId="3335486826" sldId="2134805806"/>
            <ac:picMk id="191" creationId="{A0F4EBFD-211C-4633-8547-34A9BF98BD0C}"/>
          </ac:picMkLst>
        </pc:picChg>
        <pc:picChg chg="mod">
          <ac:chgData name="Ankit Mittal | MAQ Software" userId="267f659b-c36c-4dcc-bb75-126cdcef1d93" providerId="ADAL" clId="{B8FE5A31-53AA-469D-A1F6-EF8AE1B98D6D}" dt="2022-01-10T14:30:07.832" v="24111" actId="165"/>
          <ac:picMkLst>
            <pc:docMk/>
            <pc:sldMk cId="3335486826" sldId="2134805806"/>
            <ac:picMk id="192" creationId="{152DC5F7-8667-4B9D-AD1E-C72DC2A89F48}"/>
          </ac:picMkLst>
        </pc:picChg>
        <pc:picChg chg="mod">
          <ac:chgData name="Ankit Mittal | MAQ Software" userId="267f659b-c36c-4dcc-bb75-126cdcef1d93" providerId="ADAL" clId="{B8FE5A31-53AA-469D-A1F6-EF8AE1B98D6D}" dt="2022-01-10T14:30:07.832" v="24111" actId="165"/>
          <ac:picMkLst>
            <pc:docMk/>
            <pc:sldMk cId="3335486826" sldId="2134805806"/>
            <ac:picMk id="194" creationId="{39EA4F01-4E5F-4B05-A6E9-465C76401768}"/>
          </ac:picMkLst>
        </pc:picChg>
        <pc:picChg chg="mod">
          <ac:chgData name="Ankit Mittal | MAQ Software" userId="267f659b-c36c-4dcc-bb75-126cdcef1d93" providerId="ADAL" clId="{B8FE5A31-53AA-469D-A1F6-EF8AE1B98D6D}" dt="2022-01-10T14:30:07.832" v="24111" actId="165"/>
          <ac:picMkLst>
            <pc:docMk/>
            <pc:sldMk cId="3335486826" sldId="2134805806"/>
            <ac:picMk id="195" creationId="{745ED7EE-30AB-4FB9-8D35-5818F72BF464}"/>
          </ac:picMkLst>
        </pc:picChg>
        <pc:picChg chg="del">
          <ac:chgData name="Ankit Mittal | MAQ Software" userId="267f659b-c36c-4dcc-bb75-126cdcef1d93" providerId="ADAL" clId="{B8FE5A31-53AA-469D-A1F6-EF8AE1B98D6D}" dt="2022-01-10T14:06:16.124" v="22864" actId="478"/>
          <ac:picMkLst>
            <pc:docMk/>
            <pc:sldMk cId="3335486826" sldId="2134805806"/>
            <ac:picMk id="196" creationId="{0D995DFD-265F-4620-B0A0-51856DF54B52}"/>
          </ac:picMkLst>
        </pc:picChg>
        <pc:picChg chg="del">
          <ac:chgData name="Ankit Mittal | MAQ Software" userId="267f659b-c36c-4dcc-bb75-126cdcef1d93" providerId="ADAL" clId="{B8FE5A31-53AA-469D-A1F6-EF8AE1B98D6D}" dt="2022-01-10T14:06:16.124" v="22864" actId="478"/>
          <ac:picMkLst>
            <pc:docMk/>
            <pc:sldMk cId="3335486826" sldId="2134805806"/>
            <ac:picMk id="201" creationId="{4CF5C5D1-7AFC-4BEC-AB96-2321D4518C46}"/>
          </ac:picMkLst>
        </pc:picChg>
        <pc:picChg chg="mod">
          <ac:chgData name="Ankit Mittal | MAQ Software" userId="267f659b-c36c-4dcc-bb75-126cdcef1d93" providerId="ADAL" clId="{B8FE5A31-53AA-469D-A1F6-EF8AE1B98D6D}" dt="2022-01-10T14:30:25.770" v="24127" actId="165"/>
          <ac:picMkLst>
            <pc:docMk/>
            <pc:sldMk cId="3335486826" sldId="2134805806"/>
            <ac:picMk id="208" creationId="{EFB2A164-4C3E-4F77-850F-169F9F66EDF6}"/>
          </ac:picMkLst>
        </pc:picChg>
        <pc:picChg chg="del">
          <ac:chgData name="Ankit Mittal | MAQ Software" userId="267f659b-c36c-4dcc-bb75-126cdcef1d93" providerId="ADAL" clId="{B8FE5A31-53AA-469D-A1F6-EF8AE1B98D6D}" dt="2022-01-10T14:06:16.124" v="22864" actId="478"/>
          <ac:picMkLst>
            <pc:docMk/>
            <pc:sldMk cId="3335486826" sldId="2134805806"/>
            <ac:picMk id="209" creationId="{24DE5F05-495B-4B1E-A64A-921A06958459}"/>
          </ac:picMkLst>
        </pc:picChg>
        <pc:picChg chg="del">
          <ac:chgData name="Ankit Mittal | MAQ Software" userId="267f659b-c36c-4dcc-bb75-126cdcef1d93" providerId="ADAL" clId="{B8FE5A31-53AA-469D-A1F6-EF8AE1B98D6D}" dt="2022-01-10T14:06:16.124" v="22864" actId="478"/>
          <ac:picMkLst>
            <pc:docMk/>
            <pc:sldMk cId="3335486826" sldId="2134805806"/>
            <ac:picMk id="211" creationId="{2E1439B4-D662-4ED4-AA1E-9894DF3B100F}"/>
          </ac:picMkLst>
        </pc:picChg>
        <pc:picChg chg="mod">
          <ac:chgData name="Ankit Mittal | MAQ Software" userId="267f659b-c36c-4dcc-bb75-126cdcef1d93" providerId="ADAL" clId="{B8FE5A31-53AA-469D-A1F6-EF8AE1B98D6D}" dt="2022-01-10T14:30:25.770" v="24127" actId="165"/>
          <ac:picMkLst>
            <pc:docMk/>
            <pc:sldMk cId="3335486826" sldId="2134805806"/>
            <ac:picMk id="212" creationId="{91B7AF37-B437-4702-8603-2990998513F1}"/>
          </ac:picMkLst>
        </pc:picChg>
        <pc:picChg chg="del">
          <ac:chgData name="Ankit Mittal | MAQ Software" userId="267f659b-c36c-4dcc-bb75-126cdcef1d93" providerId="ADAL" clId="{B8FE5A31-53AA-469D-A1F6-EF8AE1B98D6D}" dt="2022-01-10T14:06:16.124" v="22864" actId="478"/>
          <ac:picMkLst>
            <pc:docMk/>
            <pc:sldMk cId="3335486826" sldId="2134805806"/>
            <ac:picMk id="214" creationId="{8851621E-4DE7-47C3-A54F-BB2DD687958A}"/>
          </ac:picMkLst>
        </pc:picChg>
        <pc:picChg chg="mod">
          <ac:chgData name="Ankit Mittal | MAQ Software" userId="267f659b-c36c-4dcc-bb75-126cdcef1d93" providerId="ADAL" clId="{B8FE5A31-53AA-469D-A1F6-EF8AE1B98D6D}" dt="2022-01-10T14:30:25.770" v="24127" actId="165"/>
          <ac:picMkLst>
            <pc:docMk/>
            <pc:sldMk cId="3335486826" sldId="2134805806"/>
            <ac:picMk id="215" creationId="{E3EBCF5C-CA0E-432D-BAA9-3EDD83430819}"/>
          </ac:picMkLst>
        </pc:picChg>
        <pc:picChg chg="mod">
          <ac:chgData name="Ankit Mittal | MAQ Software" userId="267f659b-c36c-4dcc-bb75-126cdcef1d93" providerId="ADAL" clId="{B8FE5A31-53AA-469D-A1F6-EF8AE1B98D6D}" dt="2022-01-10T14:30:25.770" v="24127" actId="165"/>
          <ac:picMkLst>
            <pc:docMk/>
            <pc:sldMk cId="3335486826" sldId="2134805806"/>
            <ac:picMk id="220" creationId="{FC2006B1-205E-4D94-B6F0-42D37C0DC33F}"/>
          </ac:picMkLst>
        </pc:picChg>
        <pc:picChg chg="mod">
          <ac:chgData name="Ankit Mittal | MAQ Software" userId="267f659b-c36c-4dcc-bb75-126cdcef1d93" providerId="ADAL" clId="{B8FE5A31-53AA-469D-A1F6-EF8AE1B98D6D}" dt="2022-01-10T14:30:25.770" v="24127" actId="165"/>
          <ac:picMkLst>
            <pc:docMk/>
            <pc:sldMk cId="3335486826" sldId="2134805806"/>
            <ac:picMk id="222" creationId="{00FAA133-DA4B-43D4-ABED-CDED2CF20C6B}"/>
          </ac:picMkLst>
        </pc:picChg>
        <pc:picChg chg="mod">
          <ac:chgData name="Ankit Mittal | MAQ Software" userId="267f659b-c36c-4dcc-bb75-126cdcef1d93" providerId="ADAL" clId="{B8FE5A31-53AA-469D-A1F6-EF8AE1B98D6D}" dt="2022-01-10T14:29:39.130" v="24085" actId="571"/>
          <ac:picMkLst>
            <pc:docMk/>
            <pc:sldMk cId="3335486826" sldId="2134805806"/>
            <ac:picMk id="244" creationId="{3F59891A-D7C1-4CFF-B149-90493AD490A6}"/>
          </ac:picMkLst>
        </pc:picChg>
        <pc:picChg chg="add mod">
          <ac:chgData name="Ankit Mittal | MAQ Software" userId="267f659b-c36c-4dcc-bb75-126cdcef1d93" providerId="ADAL" clId="{B8FE5A31-53AA-469D-A1F6-EF8AE1B98D6D}" dt="2022-01-10T14:41:11.990" v="24547" actId="1037"/>
          <ac:picMkLst>
            <pc:docMk/>
            <pc:sldMk cId="3335486826" sldId="2134805806"/>
            <ac:picMk id="254" creationId="{C6F5747B-953A-43DF-A3CB-EE1CCF7D8B37}"/>
          </ac:picMkLst>
        </pc:picChg>
        <pc:picChg chg="add mod">
          <ac:chgData name="Ankit Mittal | MAQ Software" userId="267f659b-c36c-4dcc-bb75-126cdcef1d93" providerId="ADAL" clId="{B8FE5A31-53AA-469D-A1F6-EF8AE1B98D6D}" dt="2022-01-10T14:41:11.990" v="24547" actId="1037"/>
          <ac:picMkLst>
            <pc:docMk/>
            <pc:sldMk cId="3335486826" sldId="2134805806"/>
            <ac:picMk id="256" creationId="{6A6FC7BA-9230-4E04-AB69-B9A6B0D5594B}"/>
          </ac:picMkLst>
        </pc:picChg>
        <pc:picChg chg="mod">
          <ac:chgData name="Ankit Mittal | MAQ Software" userId="267f659b-c36c-4dcc-bb75-126cdcef1d93" providerId="ADAL" clId="{B8FE5A31-53AA-469D-A1F6-EF8AE1B98D6D}" dt="2022-01-10T14:33:18.680" v="24413"/>
          <ac:picMkLst>
            <pc:docMk/>
            <pc:sldMk cId="3335486826" sldId="2134805806"/>
            <ac:picMk id="271" creationId="{BD70ED69-1292-4E78-AD60-25AE4CCAF5B9}"/>
          </ac:picMkLst>
        </pc:picChg>
        <pc:picChg chg="mod">
          <ac:chgData name="Ankit Mittal | MAQ Software" userId="267f659b-c36c-4dcc-bb75-126cdcef1d93" providerId="ADAL" clId="{B8FE5A31-53AA-469D-A1F6-EF8AE1B98D6D}" dt="2022-01-10T14:41:27.755" v="24570" actId="1037"/>
          <ac:picMkLst>
            <pc:docMk/>
            <pc:sldMk cId="3335486826" sldId="2134805806"/>
            <ac:picMk id="282" creationId="{44894201-AE55-4B88-B515-40F7EA20B1DB}"/>
          </ac:picMkLst>
        </pc:picChg>
        <pc:picChg chg="add mod">
          <ac:chgData name="Ankit Mittal | MAQ Software" userId="267f659b-c36c-4dcc-bb75-126cdcef1d93" providerId="ADAL" clId="{B8FE5A31-53AA-469D-A1F6-EF8AE1B98D6D}" dt="2022-01-10T14:41:27.755" v="24570" actId="1037"/>
          <ac:picMkLst>
            <pc:docMk/>
            <pc:sldMk cId="3335486826" sldId="2134805806"/>
            <ac:picMk id="285" creationId="{06D7F449-028A-4D32-BF65-4B3C7D2902F1}"/>
          </ac:picMkLst>
        </pc:picChg>
        <pc:picChg chg="mod">
          <ac:chgData name="Ankit Mittal | MAQ Software" userId="267f659b-c36c-4dcc-bb75-126cdcef1d93" providerId="ADAL" clId="{B8FE5A31-53AA-469D-A1F6-EF8AE1B98D6D}" dt="2022-01-10T14:41:27.755" v="24570" actId="1037"/>
          <ac:picMkLst>
            <pc:docMk/>
            <pc:sldMk cId="3335486826" sldId="2134805806"/>
            <ac:picMk id="290" creationId="{D149454A-D34F-4A30-B415-EFD670280231}"/>
          </ac:picMkLst>
        </pc:picChg>
        <pc:picChg chg="add mod">
          <ac:chgData name="Ankit Mittal | MAQ Software" userId="267f659b-c36c-4dcc-bb75-126cdcef1d93" providerId="ADAL" clId="{B8FE5A31-53AA-469D-A1F6-EF8AE1B98D6D}" dt="2022-01-10T14:41:59.498" v="24603" actId="1035"/>
          <ac:picMkLst>
            <pc:docMk/>
            <pc:sldMk cId="3335486826" sldId="2134805806"/>
            <ac:picMk id="298" creationId="{3E9EEE44-4F2E-4058-8FB2-E5710F0577D5}"/>
          </ac:picMkLst>
        </pc:picChg>
        <pc:picChg chg="mod">
          <ac:chgData name="Ankit Mittal | MAQ Software" userId="267f659b-c36c-4dcc-bb75-126cdcef1d93" providerId="ADAL" clId="{B8FE5A31-53AA-469D-A1F6-EF8AE1B98D6D}" dt="2022-01-10T14:42:38.222" v="24622"/>
          <ac:picMkLst>
            <pc:docMk/>
            <pc:sldMk cId="3335486826" sldId="2134805806"/>
            <ac:picMk id="307" creationId="{EB6ED8AD-C371-4768-B087-EB2D81E663CB}"/>
          </ac:picMkLst>
        </pc:picChg>
        <pc:picChg chg="del">
          <ac:chgData name="Ankit Mittal | MAQ Software" userId="267f659b-c36c-4dcc-bb75-126cdcef1d93" providerId="ADAL" clId="{B8FE5A31-53AA-469D-A1F6-EF8AE1B98D6D}" dt="2022-01-10T14:06:16.124" v="22864" actId="478"/>
          <ac:picMkLst>
            <pc:docMk/>
            <pc:sldMk cId="3335486826" sldId="2134805806"/>
            <ac:picMk id="316" creationId="{C6B75AB9-E918-4D62-8CB4-687BD40B3B8C}"/>
          </ac:picMkLst>
        </pc:picChg>
        <pc:picChg chg="mod">
          <ac:chgData name="Ankit Mittal | MAQ Software" userId="267f659b-c36c-4dcc-bb75-126cdcef1d93" providerId="ADAL" clId="{B8FE5A31-53AA-469D-A1F6-EF8AE1B98D6D}" dt="2022-01-10T14:50:21.481" v="24964"/>
          <ac:picMkLst>
            <pc:docMk/>
            <pc:sldMk cId="3335486826" sldId="2134805806"/>
            <ac:picMk id="352" creationId="{1E4299E5-F6E8-494E-AF2C-998AFD887300}"/>
          </ac:picMkLst>
        </pc:picChg>
        <pc:picChg chg="add mod">
          <ac:chgData name="Ankit Mittal | MAQ Software" userId="267f659b-c36c-4dcc-bb75-126cdcef1d93" providerId="ADAL" clId="{B8FE5A31-53AA-469D-A1F6-EF8AE1B98D6D}" dt="2022-01-10T14:51:36.077" v="24977" actId="1076"/>
          <ac:picMkLst>
            <pc:docMk/>
            <pc:sldMk cId="3335486826" sldId="2134805806"/>
            <ac:picMk id="357" creationId="{C226A6EB-204C-42AC-AD0D-E4C62A73D407}"/>
          </ac:picMkLst>
        </pc:picChg>
        <pc:picChg chg="add mod">
          <ac:chgData name="Ankit Mittal | MAQ Software" userId="267f659b-c36c-4dcc-bb75-126cdcef1d93" providerId="ADAL" clId="{B8FE5A31-53AA-469D-A1F6-EF8AE1B98D6D}" dt="2022-01-10T14:52:49.983" v="25058" actId="1076"/>
          <ac:picMkLst>
            <pc:docMk/>
            <pc:sldMk cId="3335486826" sldId="2134805806"/>
            <ac:picMk id="360" creationId="{CBA82B1C-D164-4F15-9FF0-DA7EB49554E6}"/>
          </ac:picMkLst>
        </pc:picChg>
        <pc:picChg chg="del mod topLvl">
          <ac:chgData name="Ankit Mittal | MAQ Software" userId="267f659b-c36c-4dcc-bb75-126cdcef1d93" providerId="ADAL" clId="{B8FE5A31-53AA-469D-A1F6-EF8AE1B98D6D}" dt="2022-01-10T14:53:47.379" v="25063" actId="478"/>
          <ac:picMkLst>
            <pc:docMk/>
            <pc:sldMk cId="3335486826" sldId="2134805806"/>
            <ac:picMk id="363" creationId="{4C98F2FB-1A05-4091-A54A-57EC6957ACA4}"/>
          </ac:picMkLst>
        </pc:picChg>
        <pc:picChg chg="mod topLvl">
          <ac:chgData name="Ankit Mittal | MAQ Software" userId="267f659b-c36c-4dcc-bb75-126cdcef1d93" providerId="ADAL" clId="{B8FE5A31-53AA-469D-A1F6-EF8AE1B98D6D}" dt="2022-01-10T14:56:44.694" v="25145" actId="1036"/>
          <ac:picMkLst>
            <pc:docMk/>
            <pc:sldMk cId="3335486826" sldId="2134805806"/>
            <ac:picMk id="366" creationId="{7830A58F-DA19-486F-BD0B-68531E438F35}"/>
          </ac:picMkLst>
        </pc:picChg>
        <pc:cxnChg chg="del">
          <ac:chgData name="Ankit Mittal | MAQ Software" userId="267f659b-c36c-4dcc-bb75-126cdcef1d93" providerId="ADAL" clId="{B8FE5A31-53AA-469D-A1F6-EF8AE1B98D6D}" dt="2022-01-10T14:06:16.124" v="22864" actId="478"/>
          <ac:cxnSpMkLst>
            <pc:docMk/>
            <pc:sldMk cId="3335486826" sldId="2134805806"/>
            <ac:cxnSpMk id="27" creationId="{1AB41DBA-C8C1-4E64-83E1-34ED99535C86}"/>
          </ac:cxnSpMkLst>
        </pc:cxnChg>
        <pc:cxnChg chg="add mod">
          <ac:chgData name="Ankit Mittal | MAQ Software" userId="267f659b-c36c-4dcc-bb75-126cdcef1d93" providerId="ADAL" clId="{B8FE5A31-53AA-469D-A1F6-EF8AE1B98D6D}" dt="2022-01-10T14:41:27.755" v="24570" actId="1037"/>
          <ac:cxnSpMkLst>
            <pc:docMk/>
            <pc:sldMk cId="3335486826" sldId="2134805806"/>
            <ac:cxnSpMk id="38" creationId="{CD153068-306F-493E-9567-76B6F0506331}"/>
          </ac:cxnSpMkLst>
        </pc:cxnChg>
        <pc:cxnChg chg="del">
          <ac:chgData name="Ankit Mittal | MAQ Software" userId="267f659b-c36c-4dcc-bb75-126cdcef1d93" providerId="ADAL" clId="{B8FE5A31-53AA-469D-A1F6-EF8AE1B98D6D}" dt="2022-01-10T14:06:16.124" v="22864" actId="478"/>
          <ac:cxnSpMkLst>
            <pc:docMk/>
            <pc:sldMk cId="3335486826" sldId="2134805806"/>
            <ac:cxnSpMk id="108" creationId="{C2714C2A-9C7F-4E21-BD6B-C46853566777}"/>
          </ac:cxnSpMkLst>
        </pc:cxnChg>
        <pc:cxnChg chg="del">
          <ac:chgData name="Ankit Mittal | MAQ Software" userId="267f659b-c36c-4dcc-bb75-126cdcef1d93" providerId="ADAL" clId="{B8FE5A31-53AA-469D-A1F6-EF8AE1B98D6D}" dt="2022-01-10T14:06:16.124" v="22864" actId="478"/>
          <ac:cxnSpMkLst>
            <pc:docMk/>
            <pc:sldMk cId="3335486826" sldId="2134805806"/>
            <ac:cxnSpMk id="111" creationId="{712D5E0C-FCCA-4CC5-AAB7-0D9DE3CE7918}"/>
          </ac:cxnSpMkLst>
        </pc:cxnChg>
        <pc:cxnChg chg="add del mod">
          <ac:chgData name="Ankit Mittal | MAQ Software" userId="267f659b-c36c-4dcc-bb75-126cdcef1d93" providerId="ADAL" clId="{B8FE5A31-53AA-469D-A1F6-EF8AE1B98D6D}" dt="2022-01-10T14:21:45.380" v="23757" actId="478"/>
          <ac:cxnSpMkLst>
            <pc:docMk/>
            <pc:sldMk cId="3335486826" sldId="2134805806"/>
            <ac:cxnSpMk id="156" creationId="{EA554E55-C04C-420D-AE5A-C29A0CB0F284}"/>
          </ac:cxnSpMkLst>
        </pc:cxnChg>
        <pc:cxnChg chg="add del mod">
          <ac:chgData name="Ankit Mittal | MAQ Software" userId="267f659b-c36c-4dcc-bb75-126cdcef1d93" providerId="ADAL" clId="{B8FE5A31-53AA-469D-A1F6-EF8AE1B98D6D}" dt="2022-01-10T14:21:47.539" v="23758" actId="478"/>
          <ac:cxnSpMkLst>
            <pc:docMk/>
            <pc:sldMk cId="3335486826" sldId="2134805806"/>
            <ac:cxnSpMk id="157" creationId="{09AC88EB-3FAA-468D-B7DA-CB37E984C4A5}"/>
          </ac:cxnSpMkLst>
        </pc:cxnChg>
        <pc:cxnChg chg="add del mod">
          <ac:chgData name="Ankit Mittal | MAQ Software" userId="267f659b-c36c-4dcc-bb75-126cdcef1d93" providerId="ADAL" clId="{B8FE5A31-53AA-469D-A1F6-EF8AE1B98D6D}" dt="2022-01-10T14:21:49.366" v="23759" actId="478"/>
          <ac:cxnSpMkLst>
            <pc:docMk/>
            <pc:sldMk cId="3335486826" sldId="2134805806"/>
            <ac:cxnSpMk id="158" creationId="{89BB4246-F60A-4533-AA11-EA9EA8FBEF3D}"/>
          </ac:cxnSpMkLst>
        </pc:cxnChg>
        <pc:cxnChg chg="add mod">
          <ac:chgData name="Ankit Mittal | MAQ Software" userId="267f659b-c36c-4dcc-bb75-126cdcef1d93" providerId="ADAL" clId="{B8FE5A31-53AA-469D-A1F6-EF8AE1B98D6D}" dt="2022-01-10T14:41:11.990" v="24547" actId="1037"/>
          <ac:cxnSpMkLst>
            <pc:docMk/>
            <pc:sldMk cId="3335486826" sldId="2134805806"/>
            <ac:cxnSpMk id="171" creationId="{23B3DA1A-E65B-48A2-8FDB-312EC2536012}"/>
          </ac:cxnSpMkLst>
        </pc:cxnChg>
        <pc:cxnChg chg="add mod">
          <ac:chgData name="Ankit Mittal | MAQ Software" userId="267f659b-c36c-4dcc-bb75-126cdcef1d93" providerId="ADAL" clId="{B8FE5A31-53AA-469D-A1F6-EF8AE1B98D6D}" dt="2022-01-10T14:41:11.990" v="24547" actId="1037"/>
          <ac:cxnSpMkLst>
            <pc:docMk/>
            <pc:sldMk cId="3335486826" sldId="2134805806"/>
            <ac:cxnSpMk id="174" creationId="{FF77331E-E8F2-4CF1-B548-D4D47319B7D7}"/>
          </ac:cxnSpMkLst>
        </pc:cxnChg>
        <pc:cxnChg chg="del">
          <ac:chgData name="Ankit Mittal | MAQ Software" userId="267f659b-c36c-4dcc-bb75-126cdcef1d93" providerId="ADAL" clId="{B8FE5A31-53AA-469D-A1F6-EF8AE1B98D6D}" dt="2022-01-10T14:06:16.124" v="22864" actId="478"/>
          <ac:cxnSpMkLst>
            <pc:docMk/>
            <pc:sldMk cId="3335486826" sldId="2134805806"/>
            <ac:cxnSpMk id="199" creationId="{F0701364-5CD6-49BF-AB3A-4F22831E5420}"/>
          </ac:cxnSpMkLst>
        </pc:cxnChg>
        <pc:cxnChg chg="add mod">
          <ac:chgData name="Ankit Mittal | MAQ Software" userId="267f659b-c36c-4dcc-bb75-126cdcef1d93" providerId="ADAL" clId="{B8FE5A31-53AA-469D-A1F6-EF8AE1B98D6D}" dt="2022-01-10T14:41:11.990" v="24547" actId="1037"/>
          <ac:cxnSpMkLst>
            <pc:docMk/>
            <pc:sldMk cId="3335486826" sldId="2134805806"/>
            <ac:cxnSpMk id="242" creationId="{0F7580B9-43C4-4BAC-A495-29E984E51527}"/>
          </ac:cxnSpMkLst>
        </pc:cxnChg>
        <pc:cxnChg chg="add del mod">
          <ac:chgData name="Ankit Mittal | MAQ Software" userId="267f659b-c36c-4dcc-bb75-126cdcef1d93" providerId="ADAL" clId="{B8FE5A31-53AA-469D-A1F6-EF8AE1B98D6D}" dt="2022-01-10T14:31:03.149" v="24188" actId="478"/>
          <ac:cxnSpMkLst>
            <pc:docMk/>
            <pc:sldMk cId="3335486826" sldId="2134805806"/>
            <ac:cxnSpMk id="251" creationId="{460431CA-5658-464F-B4F3-C1807F67A51A}"/>
          </ac:cxnSpMkLst>
        </pc:cxnChg>
        <pc:cxnChg chg="add mod">
          <ac:chgData name="Ankit Mittal | MAQ Software" userId="267f659b-c36c-4dcc-bb75-126cdcef1d93" providerId="ADAL" clId="{B8FE5A31-53AA-469D-A1F6-EF8AE1B98D6D}" dt="2022-01-10T14:41:11.990" v="24547" actId="1037"/>
          <ac:cxnSpMkLst>
            <pc:docMk/>
            <pc:sldMk cId="3335486826" sldId="2134805806"/>
            <ac:cxnSpMk id="262" creationId="{C4595C1F-9916-4671-A124-9D30DE6B866B}"/>
          </ac:cxnSpMkLst>
        </pc:cxnChg>
        <pc:cxnChg chg="add mod">
          <ac:chgData name="Ankit Mittal | MAQ Software" userId="267f659b-c36c-4dcc-bb75-126cdcef1d93" providerId="ADAL" clId="{B8FE5A31-53AA-469D-A1F6-EF8AE1B98D6D}" dt="2022-01-10T14:41:11.990" v="24547" actId="1037"/>
          <ac:cxnSpMkLst>
            <pc:docMk/>
            <pc:sldMk cId="3335486826" sldId="2134805806"/>
            <ac:cxnSpMk id="263" creationId="{DD7D9D7B-FFB0-4945-B83C-ED5A7186BB60}"/>
          </ac:cxnSpMkLst>
        </pc:cxnChg>
        <pc:cxnChg chg="add mod">
          <ac:chgData name="Ankit Mittal | MAQ Software" userId="267f659b-c36c-4dcc-bb75-126cdcef1d93" providerId="ADAL" clId="{B8FE5A31-53AA-469D-A1F6-EF8AE1B98D6D}" dt="2022-01-10T14:42:17.467" v="24621" actId="14100"/>
          <ac:cxnSpMkLst>
            <pc:docMk/>
            <pc:sldMk cId="3335486826" sldId="2134805806"/>
            <ac:cxnSpMk id="272" creationId="{EF6854AC-0189-4518-B032-2344C14555E1}"/>
          </ac:cxnSpMkLst>
        </pc:cxnChg>
        <pc:cxnChg chg="add mod">
          <ac:chgData name="Ankit Mittal | MAQ Software" userId="267f659b-c36c-4dcc-bb75-126cdcef1d93" providerId="ADAL" clId="{B8FE5A31-53AA-469D-A1F6-EF8AE1B98D6D}" dt="2022-01-10T14:41:27.755" v="24570" actId="1037"/>
          <ac:cxnSpMkLst>
            <pc:docMk/>
            <pc:sldMk cId="3335486826" sldId="2134805806"/>
            <ac:cxnSpMk id="286" creationId="{E7F72B1E-8CCE-4E05-B647-82CFED770E25}"/>
          </ac:cxnSpMkLst>
        </pc:cxnChg>
        <pc:cxnChg chg="add mod">
          <ac:chgData name="Ankit Mittal | MAQ Software" userId="267f659b-c36c-4dcc-bb75-126cdcef1d93" providerId="ADAL" clId="{B8FE5A31-53AA-469D-A1F6-EF8AE1B98D6D}" dt="2022-01-10T14:41:27.755" v="24570" actId="1037"/>
          <ac:cxnSpMkLst>
            <pc:docMk/>
            <pc:sldMk cId="3335486826" sldId="2134805806"/>
            <ac:cxnSpMk id="287" creationId="{C49268BF-D567-4C1F-8728-628DD07B2B19}"/>
          </ac:cxnSpMkLst>
        </pc:cxnChg>
        <pc:cxnChg chg="add mod">
          <ac:chgData name="Ankit Mittal | MAQ Software" userId="267f659b-c36c-4dcc-bb75-126cdcef1d93" providerId="ADAL" clId="{B8FE5A31-53AA-469D-A1F6-EF8AE1B98D6D}" dt="2022-01-10T14:45:21.992" v="24697" actId="14100"/>
          <ac:cxnSpMkLst>
            <pc:docMk/>
            <pc:sldMk cId="3335486826" sldId="2134805806"/>
            <ac:cxnSpMk id="292" creationId="{F7EDD2D8-611C-46CF-AB18-76465465BA56}"/>
          </ac:cxnSpMkLst>
        </pc:cxnChg>
        <pc:cxnChg chg="add mod">
          <ac:chgData name="Ankit Mittal | MAQ Software" userId="267f659b-c36c-4dcc-bb75-126cdcef1d93" providerId="ADAL" clId="{B8FE5A31-53AA-469D-A1F6-EF8AE1B98D6D}" dt="2022-01-10T14:41:27.755" v="24570" actId="1037"/>
          <ac:cxnSpMkLst>
            <pc:docMk/>
            <pc:sldMk cId="3335486826" sldId="2134805806"/>
            <ac:cxnSpMk id="294" creationId="{63B843E2-2675-477D-807D-6BE69E85CF73}"/>
          </ac:cxnSpMkLst>
        </pc:cxnChg>
        <pc:cxnChg chg="add mod">
          <ac:chgData name="Ankit Mittal | MAQ Software" userId="267f659b-c36c-4dcc-bb75-126cdcef1d93" providerId="ADAL" clId="{B8FE5A31-53AA-469D-A1F6-EF8AE1B98D6D}" dt="2022-01-10T14:42:11.691" v="24620" actId="1036"/>
          <ac:cxnSpMkLst>
            <pc:docMk/>
            <pc:sldMk cId="3335486826" sldId="2134805806"/>
            <ac:cxnSpMk id="300" creationId="{FBAE0454-0628-4EDF-BAE7-0AAAD3C0D19F}"/>
          </ac:cxnSpMkLst>
        </pc:cxnChg>
        <pc:cxnChg chg="add mod">
          <ac:chgData name="Ankit Mittal | MAQ Software" userId="267f659b-c36c-4dcc-bb75-126cdcef1d93" providerId="ADAL" clId="{B8FE5A31-53AA-469D-A1F6-EF8AE1B98D6D}" dt="2022-01-10T14:42:03.692" v="24604" actId="14100"/>
          <ac:cxnSpMkLst>
            <pc:docMk/>
            <pc:sldMk cId="3335486826" sldId="2134805806"/>
            <ac:cxnSpMk id="301" creationId="{93E39EF5-9155-4D09-89EB-7C6F1B599190}"/>
          </ac:cxnSpMkLst>
        </pc:cxnChg>
        <pc:cxnChg chg="del">
          <ac:chgData name="Ankit Mittal | MAQ Software" userId="267f659b-c36c-4dcc-bb75-126cdcef1d93" providerId="ADAL" clId="{B8FE5A31-53AA-469D-A1F6-EF8AE1B98D6D}" dt="2022-01-10T14:06:16.124" v="22864" actId="478"/>
          <ac:cxnSpMkLst>
            <pc:docMk/>
            <pc:sldMk cId="3335486826" sldId="2134805806"/>
            <ac:cxnSpMk id="304" creationId="{354B8430-B9FA-4C53-B8CC-3821EAC6AC70}"/>
          </ac:cxnSpMkLst>
        </pc:cxnChg>
        <pc:cxnChg chg="del">
          <ac:chgData name="Ankit Mittal | MAQ Software" userId="267f659b-c36c-4dcc-bb75-126cdcef1d93" providerId="ADAL" clId="{B8FE5A31-53AA-469D-A1F6-EF8AE1B98D6D}" dt="2022-01-10T14:06:16.124" v="22864" actId="478"/>
          <ac:cxnSpMkLst>
            <pc:docMk/>
            <pc:sldMk cId="3335486826" sldId="2134805806"/>
            <ac:cxnSpMk id="305" creationId="{EC438541-B63E-4261-8029-852A05640306}"/>
          </ac:cxnSpMkLst>
        </pc:cxnChg>
        <pc:cxnChg chg="del">
          <ac:chgData name="Ankit Mittal | MAQ Software" userId="267f659b-c36c-4dcc-bb75-126cdcef1d93" providerId="ADAL" clId="{B8FE5A31-53AA-469D-A1F6-EF8AE1B98D6D}" dt="2022-01-10T14:06:16.124" v="22864" actId="478"/>
          <ac:cxnSpMkLst>
            <pc:docMk/>
            <pc:sldMk cId="3335486826" sldId="2134805806"/>
            <ac:cxnSpMk id="308" creationId="{25F0CA13-7046-4D52-A663-50F453C75F79}"/>
          </ac:cxnSpMkLst>
        </pc:cxnChg>
        <pc:cxnChg chg="del">
          <ac:chgData name="Ankit Mittal | MAQ Software" userId="267f659b-c36c-4dcc-bb75-126cdcef1d93" providerId="ADAL" clId="{B8FE5A31-53AA-469D-A1F6-EF8AE1B98D6D}" dt="2022-01-10T14:06:16.124" v="22864" actId="478"/>
          <ac:cxnSpMkLst>
            <pc:docMk/>
            <pc:sldMk cId="3335486826" sldId="2134805806"/>
            <ac:cxnSpMk id="312" creationId="{9A8249C9-1B64-450B-9296-3959DF247E0D}"/>
          </ac:cxnSpMkLst>
        </pc:cxnChg>
        <pc:cxnChg chg="del">
          <ac:chgData name="Ankit Mittal | MAQ Software" userId="267f659b-c36c-4dcc-bb75-126cdcef1d93" providerId="ADAL" clId="{B8FE5A31-53AA-469D-A1F6-EF8AE1B98D6D}" dt="2022-01-10T14:06:16.124" v="22864" actId="478"/>
          <ac:cxnSpMkLst>
            <pc:docMk/>
            <pc:sldMk cId="3335486826" sldId="2134805806"/>
            <ac:cxnSpMk id="317" creationId="{34F7FB6A-D5E3-48E9-A85E-3C4A4701847C}"/>
          </ac:cxnSpMkLst>
        </pc:cxnChg>
        <pc:cxnChg chg="del">
          <ac:chgData name="Ankit Mittal | MAQ Software" userId="267f659b-c36c-4dcc-bb75-126cdcef1d93" providerId="ADAL" clId="{B8FE5A31-53AA-469D-A1F6-EF8AE1B98D6D}" dt="2022-01-10T14:06:16.124" v="22864" actId="478"/>
          <ac:cxnSpMkLst>
            <pc:docMk/>
            <pc:sldMk cId="3335486826" sldId="2134805806"/>
            <ac:cxnSpMk id="318" creationId="{80687871-CEE5-4AA1-AF6A-73193382DAB4}"/>
          </ac:cxnSpMkLst>
        </pc:cxnChg>
        <pc:cxnChg chg="del">
          <ac:chgData name="Ankit Mittal | MAQ Software" userId="267f659b-c36c-4dcc-bb75-126cdcef1d93" providerId="ADAL" clId="{B8FE5A31-53AA-469D-A1F6-EF8AE1B98D6D}" dt="2022-01-10T14:06:16.124" v="22864" actId="478"/>
          <ac:cxnSpMkLst>
            <pc:docMk/>
            <pc:sldMk cId="3335486826" sldId="2134805806"/>
            <ac:cxnSpMk id="319" creationId="{5AB28FB8-1C53-43DE-A59B-7AF3BF6DA176}"/>
          </ac:cxnSpMkLst>
        </pc:cxnChg>
        <pc:cxnChg chg="del">
          <ac:chgData name="Ankit Mittal | MAQ Software" userId="267f659b-c36c-4dcc-bb75-126cdcef1d93" providerId="ADAL" clId="{B8FE5A31-53AA-469D-A1F6-EF8AE1B98D6D}" dt="2022-01-10T14:06:16.124" v="22864" actId="478"/>
          <ac:cxnSpMkLst>
            <pc:docMk/>
            <pc:sldMk cId="3335486826" sldId="2134805806"/>
            <ac:cxnSpMk id="322" creationId="{83BF82D8-F091-4F3F-9038-3B4D20F9993B}"/>
          </ac:cxnSpMkLst>
        </pc:cxnChg>
        <pc:cxnChg chg="del">
          <ac:chgData name="Ankit Mittal | MAQ Software" userId="267f659b-c36c-4dcc-bb75-126cdcef1d93" providerId="ADAL" clId="{B8FE5A31-53AA-469D-A1F6-EF8AE1B98D6D}" dt="2022-01-10T14:06:16.124" v="22864" actId="478"/>
          <ac:cxnSpMkLst>
            <pc:docMk/>
            <pc:sldMk cId="3335486826" sldId="2134805806"/>
            <ac:cxnSpMk id="325" creationId="{A93B2735-2902-4334-8EDA-4727A9A0F120}"/>
          </ac:cxnSpMkLst>
        </pc:cxnChg>
        <pc:cxnChg chg="del">
          <ac:chgData name="Ankit Mittal | MAQ Software" userId="267f659b-c36c-4dcc-bb75-126cdcef1d93" providerId="ADAL" clId="{B8FE5A31-53AA-469D-A1F6-EF8AE1B98D6D}" dt="2022-01-10T14:06:16.124" v="22864" actId="478"/>
          <ac:cxnSpMkLst>
            <pc:docMk/>
            <pc:sldMk cId="3335486826" sldId="2134805806"/>
            <ac:cxnSpMk id="327" creationId="{B16274E9-34FF-462A-819F-E3B1F24607C1}"/>
          </ac:cxnSpMkLst>
        </pc:cxnChg>
        <pc:cxnChg chg="add mod">
          <ac:chgData name="Ankit Mittal | MAQ Software" userId="267f659b-c36c-4dcc-bb75-126cdcef1d93" providerId="ADAL" clId="{B8FE5A31-53AA-469D-A1F6-EF8AE1B98D6D}" dt="2022-01-10T14:43:26.004" v="24638" actId="1036"/>
          <ac:cxnSpMkLst>
            <pc:docMk/>
            <pc:sldMk cId="3335486826" sldId="2134805806"/>
            <ac:cxnSpMk id="339" creationId="{F4C8D891-C2AC-449D-9152-4E568570ED6D}"/>
          </ac:cxnSpMkLst>
        </pc:cxnChg>
        <pc:cxnChg chg="add mod">
          <ac:chgData name="Ankit Mittal | MAQ Software" userId="267f659b-c36c-4dcc-bb75-126cdcef1d93" providerId="ADAL" clId="{B8FE5A31-53AA-469D-A1F6-EF8AE1B98D6D}" dt="2022-01-10T14:43:18.790" v="24636" actId="14100"/>
          <ac:cxnSpMkLst>
            <pc:docMk/>
            <pc:sldMk cId="3335486826" sldId="2134805806"/>
            <ac:cxnSpMk id="340" creationId="{C57D38C3-81B3-492D-BFE1-5B065EE63963}"/>
          </ac:cxnSpMkLst>
        </pc:cxnChg>
        <pc:cxnChg chg="add mod">
          <ac:chgData name="Ankit Mittal | MAQ Software" userId="267f659b-c36c-4dcc-bb75-126cdcef1d93" providerId="ADAL" clId="{B8FE5A31-53AA-469D-A1F6-EF8AE1B98D6D}" dt="2022-01-10T14:45:44.237" v="24727" actId="14100"/>
          <ac:cxnSpMkLst>
            <pc:docMk/>
            <pc:sldMk cId="3335486826" sldId="2134805806"/>
            <ac:cxnSpMk id="341" creationId="{E2FC87BE-5101-46F8-B480-46D315ED102C}"/>
          </ac:cxnSpMkLst>
        </pc:cxnChg>
        <pc:cxnChg chg="add mod">
          <ac:chgData name="Ankit Mittal | MAQ Software" userId="267f659b-c36c-4dcc-bb75-126cdcef1d93" providerId="ADAL" clId="{B8FE5A31-53AA-469D-A1F6-EF8AE1B98D6D}" dt="2022-01-10T14:47:22.264" v="24771" actId="1037"/>
          <ac:cxnSpMkLst>
            <pc:docMk/>
            <pc:sldMk cId="3335486826" sldId="2134805806"/>
            <ac:cxnSpMk id="345" creationId="{F2E708E3-C878-4C9F-8D44-606BCEE343F0}"/>
          </ac:cxnSpMkLst>
        </pc:cxnChg>
        <pc:cxnChg chg="add del mod">
          <ac:chgData name="Ankit Mittal | MAQ Software" userId="267f659b-c36c-4dcc-bb75-126cdcef1d93" providerId="ADAL" clId="{B8FE5A31-53AA-469D-A1F6-EF8AE1B98D6D}" dt="2022-01-10T14:46:35.140" v="24744"/>
          <ac:cxnSpMkLst>
            <pc:docMk/>
            <pc:sldMk cId="3335486826" sldId="2134805806"/>
            <ac:cxnSpMk id="346" creationId="{0892703D-0962-4103-BF4C-1043A8D8642D}"/>
          </ac:cxnSpMkLst>
        </pc:cxnChg>
        <pc:cxnChg chg="add mod">
          <ac:chgData name="Ankit Mittal | MAQ Software" userId="267f659b-c36c-4dcc-bb75-126cdcef1d93" providerId="ADAL" clId="{B8FE5A31-53AA-469D-A1F6-EF8AE1B98D6D}" dt="2022-01-10T14:52:11.739" v="24995" actId="1037"/>
          <ac:cxnSpMkLst>
            <pc:docMk/>
            <pc:sldMk cId="3335486826" sldId="2134805806"/>
            <ac:cxnSpMk id="347" creationId="{2397245D-5A0F-4B6B-9534-478E2C0897D3}"/>
          </ac:cxnSpMkLst>
        </pc:cxnChg>
        <pc:cxnChg chg="add mod">
          <ac:chgData name="Ankit Mittal | MAQ Software" userId="267f659b-c36c-4dcc-bb75-126cdcef1d93" providerId="ADAL" clId="{B8FE5A31-53AA-469D-A1F6-EF8AE1B98D6D}" dt="2022-01-10T14:57:21.102" v="25153" actId="14100"/>
          <ac:cxnSpMkLst>
            <pc:docMk/>
            <pc:sldMk cId="3335486826" sldId="2134805806"/>
            <ac:cxnSpMk id="369" creationId="{2F7F6267-4FD0-48A8-92F0-2C46CF20D344}"/>
          </ac:cxnSpMkLst>
        </pc:cxnChg>
        <pc:cxnChg chg="add mod">
          <ac:chgData name="Ankit Mittal | MAQ Software" userId="267f659b-c36c-4dcc-bb75-126cdcef1d93" providerId="ADAL" clId="{B8FE5A31-53AA-469D-A1F6-EF8AE1B98D6D}" dt="2022-01-10T14:56:59.819" v="25149" actId="1036"/>
          <ac:cxnSpMkLst>
            <pc:docMk/>
            <pc:sldMk cId="3335486826" sldId="2134805806"/>
            <ac:cxnSpMk id="370" creationId="{09DA2685-7B19-4317-8E9B-F11F040A3B43}"/>
          </ac:cxnSpMkLst>
        </pc:cxnChg>
        <pc:cxnChg chg="add mod">
          <ac:chgData name="Ankit Mittal | MAQ Software" userId="267f659b-c36c-4dcc-bb75-126cdcef1d93" providerId="ADAL" clId="{B8FE5A31-53AA-469D-A1F6-EF8AE1B98D6D}" dt="2022-01-10T14:56:44.694" v="25145" actId="1036"/>
          <ac:cxnSpMkLst>
            <pc:docMk/>
            <pc:sldMk cId="3335486826" sldId="2134805806"/>
            <ac:cxnSpMk id="371" creationId="{A8B8F2FC-F6E4-40F3-849C-536759D8C1CA}"/>
          </ac:cxnSpMkLst>
        </pc:cxnChg>
      </pc:sldChg>
      <pc:sldChg chg="add modCm">
        <pc:chgData name="Ankit Mittal | MAQ Software" userId="267f659b-c36c-4dcc-bb75-126cdcef1d93" providerId="ADAL" clId="{B8FE5A31-53AA-469D-A1F6-EF8AE1B98D6D}" dt="2022-01-14T13:45:36.616" v="28296"/>
        <pc:sldMkLst>
          <pc:docMk/>
          <pc:sldMk cId="4281884184" sldId="2134805807"/>
        </pc:sldMkLst>
      </pc:sldChg>
      <pc:sldChg chg="addSp delSp modSp add mod">
        <pc:chgData name="Ankit Mittal | MAQ Software" userId="267f659b-c36c-4dcc-bb75-126cdcef1d93" providerId="ADAL" clId="{B8FE5A31-53AA-469D-A1F6-EF8AE1B98D6D}" dt="2022-01-14T13:38:26.584" v="28288" actId="1037"/>
        <pc:sldMkLst>
          <pc:docMk/>
          <pc:sldMk cId="1869055366" sldId="2134805808"/>
        </pc:sldMkLst>
        <pc:spChg chg="mod">
          <ac:chgData name="Ankit Mittal | MAQ Software" userId="267f659b-c36c-4dcc-bb75-126cdcef1d93" providerId="ADAL" clId="{B8FE5A31-53AA-469D-A1F6-EF8AE1B98D6D}" dt="2022-01-11T17:49:57.156" v="26001" actId="20577"/>
          <ac:spMkLst>
            <pc:docMk/>
            <pc:sldMk cId="1869055366" sldId="2134805808"/>
            <ac:spMk id="3" creationId="{74CF0E2B-4F5D-4113-8380-10FCDACBA802}"/>
          </ac:spMkLst>
        </pc:spChg>
        <pc:grpChg chg="add del mod">
          <ac:chgData name="Ankit Mittal | MAQ Software" userId="267f659b-c36c-4dcc-bb75-126cdcef1d93" providerId="ADAL" clId="{B8FE5A31-53AA-469D-A1F6-EF8AE1B98D6D}" dt="2022-01-14T13:36:16.780" v="28264" actId="478"/>
          <ac:grpSpMkLst>
            <pc:docMk/>
            <pc:sldMk cId="1869055366" sldId="2134805808"/>
            <ac:grpSpMk id="9" creationId="{AA5CF4EC-3833-415D-B56C-83E086D71B0D}"/>
          </ac:grpSpMkLst>
        </pc:grpChg>
        <pc:picChg chg="add del mod">
          <ac:chgData name="Ankit Mittal | MAQ Software" userId="267f659b-c36c-4dcc-bb75-126cdcef1d93" providerId="ADAL" clId="{B8FE5A31-53AA-469D-A1F6-EF8AE1B98D6D}" dt="2022-01-14T13:36:14.015" v="28263" actId="478"/>
          <ac:picMkLst>
            <pc:docMk/>
            <pc:sldMk cId="1869055366" sldId="2134805808"/>
            <ac:picMk id="4" creationId="{67A8D8D2-9F19-4BE8-AA71-4B69A67B8B9E}"/>
          </ac:picMkLst>
        </pc:picChg>
        <pc:picChg chg="add mod">
          <ac:chgData name="Ankit Mittal | MAQ Software" userId="267f659b-c36c-4dcc-bb75-126cdcef1d93" providerId="ADAL" clId="{B8FE5A31-53AA-469D-A1F6-EF8AE1B98D6D}" dt="2022-01-12T12:16:15.374" v="26325" actId="1038"/>
          <ac:picMkLst>
            <pc:docMk/>
            <pc:sldMk cId="1869055366" sldId="2134805808"/>
            <ac:picMk id="5" creationId="{D08F7A78-4DAA-4235-9640-71727DC8A00A}"/>
          </ac:picMkLst>
        </pc:picChg>
        <pc:picChg chg="del">
          <ac:chgData name="Ankit Mittal | MAQ Software" userId="267f659b-c36c-4dcc-bb75-126cdcef1d93" providerId="ADAL" clId="{B8FE5A31-53AA-469D-A1F6-EF8AE1B98D6D}" dt="2022-01-11T17:49:46.887" v="25984" actId="478"/>
          <ac:picMkLst>
            <pc:docMk/>
            <pc:sldMk cId="1869055366" sldId="2134805808"/>
            <ac:picMk id="6" creationId="{43FA4CF4-58B8-46A3-88AB-EF561151E28E}"/>
          </ac:picMkLst>
        </pc:picChg>
        <pc:picChg chg="add del mod">
          <ac:chgData name="Ankit Mittal | MAQ Software" userId="267f659b-c36c-4dcc-bb75-126cdcef1d93" providerId="ADAL" clId="{B8FE5A31-53AA-469D-A1F6-EF8AE1B98D6D}" dt="2022-01-11T17:52:15.647" v="26018" actId="478"/>
          <ac:picMkLst>
            <pc:docMk/>
            <pc:sldMk cId="1869055366" sldId="2134805808"/>
            <ac:picMk id="7" creationId="{A19BAB8D-B8BE-4E39-9ECE-163455A29526}"/>
          </ac:picMkLst>
        </pc:picChg>
        <pc:picChg chg="add mod">
          <ac:chgData name="Ankit Mittal | MAQ Software" userId="267f659b-c36c-4dcc-bb75-126cdcef1d93" providerId="ADAL" clId="{B8FE5A31-53AA-469D-A1F6-EF8AE1B98D6D}" dt="2022-01-14T13:38:26.584" v="28288" actId="1037"/>
          <ac:picMkLst>
            <pc:docMk/>
            <pc:sldMk cId="1869055366" sldId="2134805808"/>
            <ac:picMk id="8" creationId="{242BFFC2-CA7E-4740-980D-85124B535355}"/>
          </ac:picMkLst>
        </pc:picChg>
        <pc:picChg chg="mod">
          <ac:chgData name="Ankit Mittal | MAQ Software" userId="267f659b-c36c-4dcc-bb75-126cdcef1d93" providerId="ADAL" clId="{B8FE5A31-53AA-469D-A1F6-EF8AE1B98D6D}" dt="2022-01-11T17:56:46.969" v="26099"/>
          <ac:picMkLst>
            <pc:docMk/>
            <pc:sldMk cId="1869055366" sldId="2134805808"/>
            <ac:picMk id="10" creationId="{F4FBE1AF-47FA-4631-BB04-B7DF3C43A46A}"/>
          </ac:picMkLst>
        </pc:picChg>
        <pc:picChg chg="mod">
          <ac:chgData name="Ankit Mittal | MAQ Software" userId="267f659b-c36c-4dcc-bb75-126cdcef1d93" providerId="ADAL" clId="{B8FE5A31-53AA-469D-A1F6-EF8AE1B98D6D}" dt="2022-01-11T17:56:46.969" v="26099"/>
          <ac:picMkLst>
            <pc:docMk/>
            <pc:sldMk cId="1869055366" sldId="2134805808"/>
            <ac:picMk id="11" creationId="{B9C16B82-280E-4988-9362-70106B2BE403}"/>
          </ac:picMkLst>
        </pc:picChg>
        <pc:picChg chg="del">
          <ac:chgData name="Ankit Mittal | MAQ Software" userId="267f659b-c36c-4dcc-bb75-126cdcef1d93" providerId="ADAL" clId="{B8FE5A31-53AA-469D-A1F6-EF8AE1B98D6D}" dt="2022-01-11T17:51:32.074" v="26005" actId="478"/>
          <ac:picMkLst>
            <pc:docMk/>
            <pc:sldMk cId="1869055366" sldId="2134805808"/>
            <ac:picMk id="38" creationId="{97CF8A2D-5FAF-4331-9248-CCFB48FECA2B}"/>
          </ac:picMkLst>
        </pc:picChg>
      </pc:sldChg>
      <pc:sldChg chg="addSp delSp modSp add mod">
        <pc:chgData name="Ankit Mittal | MAQ Software" userId="267f659b-c36c-4dcc-bb75-126cdcef1d93" providerId="ADAL" clId="{B8FE5A31-53AA-469D-A1F6-EF8AE1B98D6D}" dt="2022-01-14T13:38:22.392" v="28278" actId="1035"/>
        <pc:sldMkLst>
          <pc:docMk/>
          <pc:sldMk cId="983172268" sldId="2134805809"/>
        </pc:sldMkLst>
        <pc:grpChg chg="add mod">
          <ac:chgData name="Ankit Mittal | MAQ Software" userId="267f659b-c36c-4dcc-bb75-126cdcef1d93" providerId="ADAL" clId="{B8FE5A31-53AA-469D-A1F6-EF8AE1B98D6D}" dt="2022-01-11T17:56:44.403" v="26098" actId="164"/>
          <ac:grpSpMkLst>
            <pc:docMk/>
            <pc:sldMk cId="983172268" sldId="2134805809"/>
            <ac:grpSpMk id="10" creationId="{707CD03B-1CD1-442B-97B4-EB37BF0CD5BB}"/>
          </ac:grpSpMkLst>
        </pc:grpChg>
        <pc:grpChg chg="del">
          <ac:chgData name="Ankit Mittal | MAQ Software" userId="267f659b-c36c-4dcc-bb75-126cdcef1d93" providerId="ADAL" clId="{B8FE5A31-53AA-469D-A1F6-EF8AE1B98D6D}" dt="2022-01-14T13:36:20.055" v="28266" actId="478"/>
          <ac:grpSpMkLst>
            <pc:docMk/>
            <pc:sldMk cId="983172268" sldId="2134805809"/>
            <ac:grpSpMk id="11" creationId="{F2117365-F805-4F0C-A9D4-7A54BB073DC8}"/>
          </ac:grpSpMkLst>
        </pc:grpChg>
        <pc:picChg chg="add del mod">
          <ac:chgData name="Ankit Mittal | MAQ Software" userId="267f659b-c36c-4dcc-bb75-126cdcef1d93" providerId="ADAL" clId="{B8FE5A31-53AA-469D-A1F6-EF8AE1B98D6D}" dt="2022-01-14T13:37:48.182" v="28272" actId="21"/>
          <ac:picMkLst>
            <pc:docMk/>
            <pc:sldMk cId="983172268" sldId="2134805809"/>
            <ac:picMk id="4" creationId="{398A99B5-03C3-4315-986E-405583245E76}"/>
          </ac:picMkLst>
        </pc:picChg>
        <pc:picChg chg="del">
          <ac:chgData name="Ankit Mittal | MAQ Software" userId="267f659b-c36c-4dcc-bb75-126cdcef1d93" providerId="ADAL" clId="{B8FE5A31-53AA-469D-A1F6-EF8AE1B98D6D}" dt="2022-01-11T17:52:22.402" v="26020" actId="478"/>
          <ac:picMkLst>
            <pc:docMk/>
            <pc:sldMk cId="983172268" sldId="2134805809"/>
            <ac:picMk id="4" creationId="{67A8D8D2-9F19-4BE8-AA71-4B69A67B8B9E}"/>
          </ac:picMkLst>
        </pc:picChg>
        <pc:picChg chg="add del mod">
          <ac:chgData name="Ankit Mittal | MAQ Software" userId="267f659b-c36c-4dcc-bb75-126cdcef1d93" providerId="ADAL" clId="{B8FE5A31-53AA-469D-A1F6-EF8AE1B98D6D}" dt="2022-01-14T13:36:18.634" v="28265" actId="478"/>
          <ac:picMkLst>
            <pc:docMk/>
            <pc:sldMk cId="983172268" sldId="2134805809"/>
            <ac:picMk id="5" creationId="{761E13FA-5FC7-4B0E-9BB4-F2D09F820699}"/>
          </ac:picMkLst>
        </pc:picChg>
        <pc:picChg chg="add mod ord">
          <ac:chgData name="Ankit Mittal | MAQ Software" userId="267f659b-c36c-4dcc-bb75-126cdcef1d93" providerId="ADAL" clId="{B8FE5A31-53AA-469D-A1F6-EF8AE1B98D6D}" dt="2022-01-11T17:56:44.403" v="26098" actId="164"/>
          <ac:picMkLst>
            <pc:docMk/>
            <pc:sldMk cId="983172268" sldId="2134805809"/>
            <ac:picMk id="7" creationId="{28943C8B-3113-414A-8B66-23D4B408A86A}"/>
          </ac:picMkLst>
        </pc:picChg>
        <pc:picChg chg="add mod">
          <ac:chgData name="Ankit Mittal | MAQ Software" userId="267f659b-c36c-4dcc-bb75-126cdcef1d93" providerId="ADAL" clId="{B8FE5A31-53AA-469D-A1F6-EF8AE1B98D6D}" dt="2022-01-14T13:38:22.392" v="28278" actId="1035"/>
          <ac:picMkLst>
            <pc:docMk/>
            <pc:sldMk cId="983172268" sldId="2134805809"/>
            <ac:picMk id="7" creationId="{2FB02E37-9C5F-4A3E-BDA0-23F675BF039C}"/>
          </ac:picMkLst>
        </pc:picChg>
        <pc:picChg chg="add mod">
          <ac:chgData name="Ankit Mittal | MAQ Software" userId="267f659b-c36c-4dcc-bb75-126cdcef1d93" providerId="ADAL" clId="{B8FE5A31-53AA-469D-A1F6-EF8AE1B98D6D}" dt="2022-01-12T12:16:28.147" v="26326"/>
          <ac:picMkLst>
            <pc:docMk/>
            <pc:sldMk cId="983172268" sldId="2134805809"/>
            <ac:picMk id="8" creationId="{6B93FB5A-7A6C-48DA-BC10-A26AD1EE02C2}"/>
          </ac:picMkLst>
        </pc:picChg>
        <pc:picChg chg="add mod">
          <ac:chgData name="Ankit Mittal | MAQ Software" userId="267f659b-c36c-4dcc-bb75-126cdcef1d93" providerId="ADAL" clId="{B8FE5A31-53AA-469D-A1F6-EF8AE1B98D6D}" dt="2022-01-11T17:56:44.403" v="26098" actId="164"/>
          <ac:picMkLst>
            <pc:docMk/>
            <pc:sldMk cId="983172268" sldId="2134805809"/>
            <ac:picMk id="9" creationId="{4077A0FB-8491-4CA5-A0E4-9FC08E80C1C7}"/>
          </ac:picMkLst>
        </pc:picChg>
      </pc:sldChg>
      <pc:sldChg chg="addSp delSp modSp add mod modCm">
        <pc:chgData name="Ankit Mittal | MAQ Software" userId="267f659b-c36c-4dcc-bb75-126cdcef1d93" providerId="ADAL" clId="{B8FE5A31-53AA-469D-A1F6-EF8AE1B98D6D}" dt="2022-01-17T15:56:19.891" v="28534" actId="207"/>
        <pc:sldMkLst>
          <pc:docMk/>
          <pc:sldMk cId="1112205669" sldId="2134805810"/>
        </pc:sldMkLst>
        <pc:spChg chg="mod">
          <ac:chgData name="Ankit Mittal | MAQ Software" userId="267f659b-c36c-4dcc-bb75-126cdcef1d93" providerId="ADAL" clId="{B8FE5A31-53AA-469D-A1F6-EF8AE1B98D6D}" dt="2022-01-12T13:32:24.980" v="26492" actId="1037"/>
          <ac:spMkLst>
            <pc:docMk/>
            <pc:sldMk cId="1112205669" sldId="2134805810"/>
            <ac:spMk id="173" creationId="{AEFD4DC8-1B86-4AAF-99A5-6A2E5896A82E}"/>
          </ac:spMkLst>
        </pc:spChg>
        <pc:spChg chg="mod">
          <ac:chgData name="Ankit Mittal | MAQ Software" userId="267f659b-c36c-4dcc-bb75-126cdcef1d93" providerId="ADAL" clId="{B8FE5A31-53AA-469D-A1F6-EF8AE1B98D6D}" dt="2022-01-12T13:32:24.980" v="26492" actId="1037"/>
          <ac:spMkLst>
            <pc:docMk/>
            <pc:sldMk cId="1112205669" sldId="2134805810"/>
            <ac:spMk id="174" creationId="{C83028BB-9F46-4FFE-8845-A69146AE5BC0}"/>
          </ac:spMkLst>
        </pc:spChg>
        <pc:spChg chg="mod">
          <ac:chgData name="Ankit Mittal | MAQ Software" userId="267f659b-c36c-4dcc-bb75-126cdcef1d93" providerId="ADAL" clId="{B8FE5A31-53AA-469D-A1F6-EF8AE1B98D6D}" dt="2022-01-12T13:32:24.980" v="26492" actId="1037"/>
          <ac:spMkLst>
            <pc:docMk/>
            <pc:sldMk cId="1112205669" sldId="2134805810"/>
            <ac:spMk id="175" creationId="{E92E36DD-AFC0-47CC-9A9C-6F3BBCF7C1D0}"/>
          </ac:spMkLst>
        </pc:spChg>
        <pc:spChg chg="mod">
          <ac:chgData name="Ankit Mittal | MAQ Software" userId="267f659b-c36c-4dcc-bb75-126cdcef1d93" providerId="ADAL" clId="{B8FE5A31-53AA-469D-A1F6-EF8AE1B98D6D}" dt="2022-01-12T13:32:24.980" v="26492" actId="1037"/>
          <ac:spMkLst>
            <pc:docMk/>
            <pc:sldMk cId="1112205669" sldId="2134805810"/>
            <ac:spMk id="176" creationId="{9353CE9D-1888-4397-B99E-453AC28998FC}"/>
          </ac:spMkLst>
        </pc:spChg>
        <pc:spChg chg="add mod">
          <ac:chgData name="Ankit Mittal | MAQ Software" userId="267f659b-c36c-4dcc-bb75-126cdcef1d93" providerId="ADAL" clId="{B8FE5A31-53AA-469D-A1F6-EF8AE1B98D6D}" dt="2022-01-12T13:36:59.073" v="26873" actId="1036"/>
          <ac:spMkLst>
            <pc:docMk/>
            <pc:sldMk cId="1112205669" sldId="2134805810"/>
            <ac:spMk id="177" creationId="{09DEC93F-2629-4F48-B61B-4FABE0B33691}"/>
          </ac:spMkLst>
        </pc:spChg>
        <pc:spChg chg="mod">
          <ac:chgData name="Ankit Mittal | MAQ Software" userId="267f659b-c36c-4dcc-bb75-126cdcef1d93" providerId="ADAL" clId="{B8FE5A31-53AA-469D-A1F6-EF8AE1B98D6D}" dt="2022-01-12T13:32:24.980" v="26492" actId="1037"/>
          <ac:spMkLst>
            <pc:docMk/>
            <pc:sldMk cId="1112205669" sldId="2134805810"/>
            <ac:spMk id="178" creationId="{4477F0D0-E515-4108-8ED3-8821EC70B1D7}"/>
          </ac:spMkLst>
        </pc:spChg>
        <pc:spChg chg="mod">
          <ac:chgData name="Ankit Mittal | MAQ Software" userId="267f659b-c36c-4dcc-bb75-126cdcef1d93" providerId="ADAL" clId="{B8FE5A31-53AA-469D-A1F6-EF8AE1B98D6D}" dt="2022-01-12T13:32:24.980" v="26492" actId="1037"/>
          <ac:spMkLst>
            <pc:docMk/>
            <pc:sldMk cId="1112205669" sldId="2134805810"/>
            <ac:spMk id="179" creationId="{1D202150-D2D5-45E3-8074-90EA26387AFC}"/>
          </ac:spMkLst>
        </pc:spChg>
        <pc:spChg chg="del mod">
          <ac:chgData name="Ankit Mittal | MAQ Software" userId="267f659b-c36c-4dcc-bb75-126cdcef1d93" providerId="ADAL" clId="{B8FE5A31-53AA-469D-A1F6-EF8AE1B98D6D}" dt="2022-01-12T13:42:49.205" v="27198" actId="478"/>
          <ac:spMkLst>
            <pc:docMk/>
            <pc:sldMk cId="1112205669" sldId="2134805810"/>
            <ac:spMk id="180" creationId="{47258443-6CFF-4AF6-B392-0D799E285661}"/>
          </ac:spMkLst>
        </pc:spChg>
        <pc:spChg chg="mod">
          <ac:chgData name="Ankit Mittal | MAQ Software" userId="267f659b-c36c-4dcc-bb75-126cdcef1d93" providerId="ADAL" clId="{B8FE5A31-53AA-469D-A1F6-EF8AE1B98D6D}" dt="2022-01-12T13:32:24.980" v="26492" actId="1037"/>
          <ac:spMkLst>
            <pc:docMk/>
            <pc:sldMk cId="1112205669" sldId="2134805810"/>
            <ac:spMk id="182" creationId="{EAFF3FE2-674C-4F04-998E-8DCA939515F7}"/>
          </ac:spMkLst>
        </pc:spChg>
        <pc:spChg chg="del mod">
          <ac:chgData name="Ankit Mittal | MAQ Software" userId="267f659b-c36c-4dcc-bb75-126cdcef1d93" providerId="ADAL" clId="{B8FE5A31-53AA-469D-A1F6-EF8AE1B98D6D}" dt="2022-01-12T13:37:07.897" v="26876" actId="478"/>
          <ac:spMkLst>
            <pc:docMk/>
            <pc:sldMk cId="1112205669" sldId="2134805810"/>
            <ac:spMk id="183" creationId="{44AD3873-C70E-4492-A799-31660EF3FDF5}"/>
          </ac:spMkLst>
        </pc:spChg>
        <pc:spChg chg="del mod">
          <ac:chgData name="Ankit Mittal | MAQ Software" userId="267f659b-c36c-4dcc-bb75-126cdcef1d93" providerId="ADAL" clId="{B8FE5A31-53AA-469D-A1F6-EF8AE1B98D6D}" dt="2022-01-12T13:37:43.386" v="26883" actId="478"/>
          <ac:spMkLst>
            <pc:docMk/>
            <pc:sldMk cId="1112205669" sldId="2134805810"/>
            <ac:spMk id="184" creationId="{4E6E609E-67BB-4576-887B-96E7E6AB3FEB}"/>
          </ac:spMkLst>
        </pc:spChg>
        <pc:spChg chg="add mod">
          <ac:chgData name="Ankit Mittal | MAQ Software" userId="267f659b-c36c-4dcc-bb75-126cdcef1d93" providerId="ADAL" clId="{B8FE5A31-53AA-469D-A1F6-EF8AE1B98D6D}" dt="2022-01-12T13:37:19.907" v="26879" actId="1035"/>
          <ac:spMkLst>
            <pc:docMk/>
            <pc:sldMk cId="1112205669" sldId="2134805810"/>
            <ac:spMk id="185" creationId="{A5F1784B-3E4B-4183-AD19-E4C6EA1C3554}"/>
          </ac:spMkLst>
        </pc:spChg>
        <pc:spChg chg="mod">
          <ac:chgData name="Ankit Mittal | MAQ Software" userId="267f659b-c36c-4dcc-bb75-126cdcef1d93" providerId="ADAL" clId="{B8FE5A31-53AA-469D-A1F6-EF8AE1B98D6D}" dt="2022-01-12T13:32:24.980" v="26492" actId="1037"/>
          <ac:spMkLst>
            <pc:docMk/>
            <pc:sldMk cId="1112205669" sldId="2134805810"/>
            <ac:spMk id="186" creationId="{1C257EA6-EF32-4FB3-87E0-C94B0FBC927F}"/>
          </ac:spMkLst>
        </pc:spChg>
        <pc:spChg chg="mod">
          <ac:chgData name="Ankit Mittal | MAQ Software" userId="267f659b-c36c-4dcc-bb75-126cdcef1d93" providerId="ADAL" clId="{B8FE5A31-53AA-469D-A1F6-EF8AE1B98D6D}" dt="2022-01-12T13:32:24.980" v="26492" actId="1037"/>
          <ac:spMkLst>
            <pc:docMk/>
            <pc:sldMk cId="1112205669" sldId="2134805810"/>
            <ac:spMk id="187" creationId="{2EB4228D-74CB-4A58-9EEA-D852F3D65396}"/>
          </ac:spMkLst>
        </pc:spChg>
        <pc:spChg chg="mod">
          <ac:chgData name="Ankit Mittal | MAQ Software" userId="267f659b-c36c-4dcc-bb75-126cdcef1d93" providerId="ADAL" clId="{B8FE5A31-53AA-469D-A1F6-EF8AE1B98D6D}" dt="2022-01-12T13:32:24.980" v="26492" actId="1037"/>
          <ac:spMkLst>
            <pc:docMk/>
            <pc:sldMk cId="1112205669" sldId="2134805810"/>
            <ac:spMk id="188" creationId="{00C5C7DB-88E8-4188-8C6E-831502F36796}"/>
          </ac:spMkLst>
        </pc:spChg>
        <pc:spChg chg="mod">
          <ac:chgData name="Ankit Mittal | MAQ Software" userId="267f659b-c36c-4dcc-bb75-126cdcef1d93" providerId="ADAL" clId="{B8FE5A31-53AA-469D-A1F6-EF8AE1B98D6D}" dt="2022-01-12T13:32:24.980" v="26492" actId="1037"/>
          <ac:spMkLst>
            <pc:docMk/>
            <pc:sldMk cId="1112205669" sldId="2134805810"/>
            <ac:spMk id="189" creationId="{FE2B4917-7D9D-455A-9C5D-66D0DC0B8DB9}"/>
          </ac:spMkLst>
        </pc:spChg>
        <pc:spChg chg="mod">
          <ac:chgData name="Ankit Mittal | MAQ Software" userId="267f659b-c36c-4dcc-bb75-126cdcef1d93" providerId="ADAL" clId="{B8FE5A31-53AA-469D-A1F6-EF8AE1B98D6D}" dt="2022-01-12T13:32:24.980" v="26492" actId="1037"/>
          <ac:spMkLst>
            <pc:docMk/>
            <pc:sldMk cId="1112205669" sldId="2134805810"/>
            <ac:spMk id="190" creationId="{9DF46A5B-C492-49A1-9C51-D46A884CD275}"/>
          </ac:spMkLst>
        </pc:spChg>
        <pc:spChg chg="mod">
          <ac:chgData name="Ankit Mittal | MAQ Software" userId="267f659b-c36c-4dcc-bb75-126cdcef1d93" providerId="ADAL" clId="{B8FE5A31-53AA-469D-A1F6-EF8AE1B98D6D}" dt="2022-01-12T13:32:24.980" v="26492" actId="1037"/>
          <ac:spMkLst>
            <pc:docMk/>
            <pc:sldMk cId="1112205669" sldId="2134805810"/>
            <ac:spMk id="191" creationId="{6DB259EC-33D0-4E85-B145-7056CD90EEC8}"/>
          </ac:spMkLst>
        </pc:spChg>
        <pc:spChg chg="mod">
          <ac:chgData name="Ankit Mittal | MAQ Software" userId="267f659b-c36c-4dcc-bb75-126cdcef1d93" providerId="ADAL" clId="{B8FE5A31-53AA-469D-A1F6-EF8AE1B98D6D}" dt="2022-01-12T13:32:24.980" v="26492" actId="1037"/>
          <ac:spMkLst>
            <pc:docMk/>
            <pc:sldMk cId="1112205669" sldId="2134805810"/>
            <ac:spMk id="192" creationId="{23D53399-F4B8-4444-98F7-4FC52727669A}"/>
          </ac:spMkLst>
        </pc:spChg>
        <pc:spChg chg="mod">
          <ac:chgData name="Ankit Mittal | MAQ Software" userId="267f659b-c36c-4dcc-bb75-126cdcef1d93" providerId="ADAL" clId="{B8FE5A31-53AA-469D-A1F6-EF8AE1B98D6D}" dt="2022-01-12T13:32:24.980" v="26492" actId="1037"/>
          <ac:spMkLst>
            <pc:docMk/>
            <pc:sldMk cId="1112205669" sldId="2134805810"/>
            <ac:spMk id="193" creationId="{3C933120-83DC-47E6-AD0E-3219F448BE54}"/>
          </ac:spMkLst>
        </pc:spChg>
        <pc:spChg chg="mod">
          <ac:chgData name="Ankit Mittal | MAQ Software" userId="267f659b-c36c-4dcc-bb75-126cdcef1d93" providerId="ADAL" clId="{B8FE5A31-53AA-469D-A1F6-EF8AE1B98D6D}" dt="2022-01-12T13:32:24.980" v="26492" actId="1037"/>
          <ac:spMkLst>
            <pc:docMk/>
            <pc:sldMk cId="1112205669" sldId="2134805810"/>
            <ac:spMk id="194" creationId="{D894A2AA-FE89-498F-806F-1C2387CDC0A1}"/>
          </ac:spMkLst>
        </pc:spChg>
        <pc:spChg chg="mod">
          <ac:chgData name="Ankit Mittal | MAQ Software" userId="267f659b-c36c-4dcc-bb75-126cdcef1d93" providerId="ADAL" clId="{B8FE5A31-53AA-469D-A1F6-EF8AE1B98D6D}" dt="2022-01-12T13:32:24.980" v="26492" actId="1037"/>
          <ac:spMkLst>
            <pc:docMk/>
            <pc:sldMk cId="1112205669" sldId="2134805810"/>
            <ac:spMk id="195" creationId="{1B5DA43F-EA8C-489E-90F8-39F241877968}"/>
          </ac:spMkLst>
        </pc:spChg>
        <pc:spChg chg="mod">
          <ac:chgData name="Ankit Mittal | MAQ Software" userId="267f659b-c36c-4dcc-bb75-126cdcef1d93" providerId="ADAL" clId="{B8FE5A31-53AA-469D-A1F6-EF8AE1B98D6D}" dt="2022-01-12T13:32:24.980" v="26492" actId="1037"/>
          <ac:spMkLst>
            <pc:docMk/>
            <pc:sldMk cId="1112205669" sldId="2134805810"/>
            <ac:spMk id="196" creationId="{852B4EF0-E305-4551-99C6-E92C17ACD728}"/>
          </ac:spMkLst>
        </pc:spChg>
        <pc:spChg chg="mod">
          <ac:chgData name="Ankit Mittal | MAQ Software" userId="267f659b-c36c-4dcc-bb75-126cdcef1d93" providerId="ADAL" clId="{B8FE5A31-53AA-469D-A1F6-EF8AE1B98D6D}" dt="2022-01-12T13:32:24.980" v="26492" actId="1037"/>
          <ac:spMkLst>
            <pc:docMk/>
            <pc:sldMk cId="1112205669" sldId="2134805810"/>
            <ac:spMk id="197" creationId="{2DA69F74-2A13-406C-9619-1718783FD967}"/>
          </ac:spMkLst>
        </pc:spChg>
        <pc:spChg chg="mod">
          <ac:chgData name="Ankit Mittal | MAQ Software" userId="267f659b-c36c-4dcc-bb75-126cdcef1d93" providerId="ADAL" clId="{B8FE5A31-53AA-469D-A1F6-EF8AE1B98D6D}" dt="2022-01-12T13:32:24.980" v="26492" actId="1037"/>
          <ac:spMkLst>
            <pc:docMk/>
            <pc:sldMk cId="1112205669" sldId="2134805810"/>
            <ac:spMk id="198" creationId="{48A1103C-DFAF-4AFD-9F51-029B22DCE0C8}"/>
          </ac:spMkLst>
        </pc:spChg>
        <pc:spChg chg="mod">
          <ac:chgData name="Ankit Mittal | MAQ Software" userId="267f659b-c36c-4dcc-bb75-126cdcef1d93" providerId="ADAL" clId="{B8FE5A31-53AA-469D-A1F6-EF8AE1B98D6D}" dt="2022-01-12T13:32:24.980" v="26492" actId="1037"/>
          <ac:spMkLst>
            <pc:docMk/>
            <pc:sldMk cId="1112205669" sldId="2134805810"/>
            <ac:spMk id="199" creationId="{013C0B73-E525-4B33-9B40-4E7FE1C5A960}"/>
          </ac:spMkLst>
        </pc:spChg>
        <pc:spChg chg="mod">
          <ac:chgData name="Ankit Mittal | MAQ Software" userId="267f659b-c36c-4dcc-bb75-126cdcef1d93" providerId="ADAL" clId="{B8FE5A31-53AA-469D-A1F6-EF8AE1B98D6D}" dt="2022-01-12T13:32:24.980" v="26492" actId="1037"/>
          <ac:spMkLst>
            <pc:docMk/>
            <pc:sldMk cId="1112205669" sldId="2134805810"/>
            <ac:spMk id="200" creationId="{BF401478-DF44-457C-A6F4-0A9ACCA07CED}"/>
          </ac:spMkLst>
        </pc:spChg>
        <pc:spChg chg="mod">
          <ac:chgData name="Ankit Mittal | MAQ Software" userId="267f659b-c36c-4dcc-bb75-126cdcef1d93" providerId="ADAL" clId="{B8FE5A31-53AA-469D-A1F6-EF8AE1B98D6D}" dt="2022-01-12T13:32:24.980" v="26492" actId="1037"/>
          <ac:spMkLst>
            <pc:docMk/>
            <pc:sldMk cId="1112205669" sldId="2134805810"/>
            <ac:spMk id="201" creationId="{8FC26D29-5408-4050-B21F-207A6D36AE94}"/>
          </ac:spMkLst>
        </pc:spChg>
        <pc:spChg chg="mod">
          <ac:chgData name="Ankit Mittal | MAQ Software" userId="267f659b-c36c-4dcc-bb75-126cdcef1d93" providerId="ADAL" clId="{B8FE5A31-53AA-469D-A1F6-EF8AE1B98D6D}" dt="2022-01-17T15:55:52.800" v="28533" actId="207"/>
          <ac:spMkLst>
            <pc:docMk/>
            <pc:sldMk cId="1112205669" sldId="2134805810"/>
            <ac:spMk id="202" creationId="{49FE56D6-4E8B-4367-BC94-D2A467C8F2DA}"/>
          </ac:spMkLst>
        </pc:spChg>
        <pc:spChg chg="mod">
          <ac:chgData name="Ankit Mittal | MAQ Software" userId="267f659b-c36c-4dcc-bb75-126cdcef1d93" providerId="ADAL" clId="{B8FE5A31-53AA-469D-A1F6-EF8AE1B98D6D}" dt="2022-01-12T13:32:24.980" v="26492" actId="1037"/>
          <ac:spMkLst>
            <pc:docMk/>
            <pc:sldMk cId="1112205669" sldId="2134805810"/>
            <ac:spMk id="203" creationId="{2B149390-E7ED-493B-961B-C67E3BF50C31}"/>
          </ac:spMkLst>
        </pc:spChg>
        <pc:spChg chg="mod">
          <ac:chgData name="Ankit Mittal | MAQ Software" userId="267f659b-c36c-4dcc-bb75-126cdcef1d93" providerId="ADAL" clId="{B8FE5A31-53AA-469D-A1F6-EF8AE1B98D6D}" dt="2022-01-12T13:32:24.980" v="26492" actId="1037"/>
          <ac:spMkLst>
            <pc:docMk/>
            <pc:sldMk cId="1112205669" sldId="2134805810"/>
            <ac:spMk id="204" creationId="{65C64FD2-6845-46F9-AC37-85A42E37FE72}"/>
          </ac:spMkLst>
        </pc:spChg>
        <pc:spChg chg="mod">
          <ac:chgData name="Ankit Mittal | MAQ Software" userId="267f659b-c36c-4dcc-bb75-126cdcef1d93" providerId="ADAL" clId="{B8FE5A31-53AA-469D-A1F6-EF8AE1B98D6D}" dt="2022-01-12T13:32:24.980" v="26492" actId="1037"/>
          <ac:spMkLst>
            <pc:docMk/>
            <pc:sldMk cId="1112205669" sldId="2134805810"/>
            <ac:spMk id="205" creationId="{7333BD56-C0EA-4337-82FD-4E856F3A0BB4}"/>
          </ac:spMkLst>
        </pc:spChg>
        <pc:spChg chg="mod">
          <ac:chgData name="Ankit Mittal | MAQ Software" userId="267f659b-c36c-4dcc-bb75-126cdcef1d93" providerId="ADAL" clId="{B8FE5A31-53AA-469D-A1F6-EF8AE1B98D6D}" dt="2022-01-12T13:32:24.980" v="26492" actId="1037"/>
          <ac:spMkLst>
            <pc:docMk/>
            <pc:sldMk cId="1112205669" sldId="2134805810"/>
            <ac:spMk id="206" creationId="{C7293CBC-0D47-4A3B-B994-90E741B4437C}"/>
          </ac:spMkLst>
        </pc:spChg>
        <pc:spChg chg="mod">
          <ac:chgData name="Ankit Mittal | MAQ Software" userId="267f659b-c36c-4dcc-bb75-126cdcef1d93" providerId="ADAL" clId="{B8FE5A31-53AA-469D-A1F6-EF8AE1B98D6D}" dt="2022-01-12T13:32:24.980" v="26492" actId="1037"/>
          <ac:spMkLst>
            <pc:docMk/>
            <pc:sldMk cId="1112205669" sldId="2134805810"/>
            <ac:spMk id="207" creationId="{DD792D0C-FB37-4B39-97DF-4C506C2871DD}"/>
          </ac:spMkLst>
        </pc:spChg>
        <pc:spChg chg="mod">
          <ac:chgData name="Ankit Mittal | MAQ Software" userId="267f659b-c36c-4dcc-bb75-126cdcef1d93" providerId="ADAL" clId="{B8FE5A31-53AA-469D-A1F6-EF8AE1B98D6D}" dt="2022-01-12T13:33:16.924" v="26493" actId="164"/>
          <ac:spMkLst>
            <pc:docMk/>
            <pc:sldMk cId="1112205669" sldId="2134805810"/>
            <ac:spMk id="208" creationId="{D7F98D1D-8C9A-4F9D-B4E1-FC521CA15398}"/>
          </ac:spMkLst>
        </pc:spChg>
        <pc:spChg chg="mod">
          <ac:chgData name="Ankit Mittal | MAQ Software" userId="267f659b-c36c-4dcc-bb75-126cdcef1d93" providerId="ADAL" clId="{B8FE5A31-53AA-469D-A1F6-EF8AE1B98D6D}" dt="2022-01-12T13:33:16.924" v="26493" actId="164"/>
          <ac:spMkLst>
            <pc:docMk/>
            <pc:sldMk cId="1112205669" sldId="2134805810"/>
            <ac:spMk id="209" creationId="{BAA3C7D4-5669-4367-818D-F028963D11B7}"/>
          </ac:spMkLst>
        </pc:spChg>
        <pc:spChg chg="mod">
          <ac:chgData name="Ankit Mittal | MAQ Software" userId="267f659b-c36c-4dcc-bb75-126cdcef1d93" providerId="ADAL" clId="{B8FE5A31-53AA-469D-A1F6-EF8AE1B98D6D}" dt="2022-01-12T13:32:24.980" v="26492" actId="1037"/>
          <ac:spMkLst>
            <pc:docMk/>
            <pc:sldMk cId="1112205669" sldId="2134805810"/>
            <ac:spMk id="210" creationId="{091040AD-24E9-4421-86DC-D661A8595132}"/>
          </ac:spMkLst>
        </pc:spChg>
        <pc:spChg chg="mod">
          <ac:chgData name="Ankit Mittal | MAQ Software" userId="267f659b-c36c-4dcc-bb75-126cdcef1d93" providerId="ADAL" clId="{B8FE5A31-53AA-469D-A1F6-EF8AE1B98D6D}" dt="2022-01-12T13:32:24.980" v="26492" actId="1037"/>
          <ac:spMkLst>
            <pc:docMk/>
            <pc:sldMk cId="1112205669" sldId="2134805810"/>
            <ac:spMk id="211" creationId="{6B004468-C2DA-40A8-BC53-AB5E2E3063B1}"/>
          </ac:spMkLst>
        </pc:spChg>
        <pc:spChg chg="mod">
          <ac:chgData name="Ankit Mittal | MAQ Software" userId="267f659b-c36c-4dcc-bb75-126cdcef1d93" providerId="ADAL" clId="{B8FE5A31-53AA-469D-A1F6-EF8AE1B98D6D}" dt="2022-01-12T13:33:29.630" v="26495" actId="164"/>
          <ac:spMkLst>
            <pc:docMk/>
            <pc:sldMk cId="1112205669" sldId="2134805810"/>
            <ac:spMk id="212" creationId="{0AB33971-2C4B-4E87-8EFF-E033E9CB656E}"/>
          </ac:spMkLst>
        </pc:spChg>
        <pc:spChg chg="mod">
          <ac:chgData name="Ankit Mittal | MAQ Software" userId="267f659b-c36c-4dcc-bb75-126cdcef1d93" providerId="ADAL" clId="{B8FE5A31-53AA-469D-A1F6-EF8AE1B98D6D}" dt="2022-01-12T13:33:29.630" v="26495" actId="164"/>
          <ac:spMkLst>
            <pc:docMk/>
            <pc:sldMk cId="1112205669" sldId="2134805810"/>
            <ac:spMk id="213" creationId="{0F918807-9AE4-4615-B569-BABE40EE6F46}"/>
          </ac:spMkLst>
        </pc:spChg>
        <pc:spChg chg="add mod">
          <ac:chgData name="Ankit Mittal | MAQ Software" userId="267f659b-c36c-4dcc-bb75-126cdcef1d93" providerId="ADAL" clId="{B8FE5A31-53AA-469D-A1F6-EF8AE1B98D6D}" dt="2022-01-12T13:37:50.539" v="26884" actId="1076"/>
          <ac:spMkLst>
            <pc:docMk/>
            <pc:sldMk cId="1112205669" sldId="2134805810"/>
            <ac:spMk id="214" creationId="{BC198372-D49D-4808-BB45-40BDF5288469}"/>
          </ac:spMkLst>
        </pc:spChg>
        <pc:spChg chg="mod topLvl">
          <ac:chgData name="Ankit Mittal | MAQ Software" userId="267f659b-c36c-4dcc-bb75-126cdcef1d93" providerId="ADAL" clId="{B8FE5A31-53AA-469D-A1F6-EF8AE1B98D6D}" dt="2022-01-13T13:06:41.766" v="27739" actId="1038"/>
          <ac:spMkLst>
            <pc:docMk/>
            <pc:sldMk cId="1112205669" sldId="2134805810"/>
            <ac:spMk id="215" creationId="{21F7F0E5-1A1E-4100-91E0-873E3DFDBCD9}"/>
          </ac:spMkLst>
        </pc:spChg>
        <pc:spChg chg="mod topLvl">
          <ac:chgData name="Ankit Mittal | MAQ Software" userId="267f659b-c36c-4dcc-bb75-126cdcef1d93" providerId="ADAL" clId="{B8FE5A31-53AA-469D-A1F6-EF8AE1B98D6D}" dt="2022-01-13T13:06:51.072" v="27757" actId="1037"/>
          <ac:spMkLst>
            <pc:docMk/>
            <pc:sldMk cId="1112205669" sldId="2134805810"/>
            <ac:spMk id="216" creationId="{7E1CE6FE-18B0-43DD-951F-BAC973B102BB}"/>
          </ac:spMkLst>
        </pc:spChg>
        <pc:spChg chg="mod">
          <ac:chgData name="Ankit Mittal | MAQ Software" userId="267f659b-c36c-4dcc-bb75-126cdcef1d93" providerId="ADAL" clId="{B8FE5A31-53AA-469D-A1F6-EF8AE1B98D6D}" dt="2022-01-12T13:43:57.251" v="27271" actId="14100"/>
          <ac:spMkLst>
            <pc:docMk/>
            <pc:sldMk cId="1112205669" sldId="2134805810"/>
            <ac:spMk id="217" creationId="{5A40C3D5-49B8-4920-929B-7D17AEB76863}"/>
          </ac:spMkLst>
        </pc:spChg>
        <pc:spChg chg="mod">
          <ac:chgData name="Ankit Mittal | MAQ Software" userId="267f659b-c36c-4dcc-bb75-126cdcef1d93" providerId="ADAL" clId="{B8FE5A31-53AA-469D-A1F6-EF8AE1B98D6D}" dt="2022-01-12T13:44:05.664" v="27273" actId="14100"/>
          <ac:spMkLst>
            <pc:docMk/>
            <pc:sldMk cId="1112205669" sldId="2134805810"/>
            <ac:spMk id="218" creationId="{A42EB2DC-A072-4EDF-8B12-9F3FD409465C}"/>
          </ac:spMkLst>
        </pc:spChg>
        <pc:spChg chg="mod topLvl">
          <ac:chgData name="Ankit Mittal | MAQ Software" userId="267f659b-c36c-4dcc-bb75-126cdcef1d93" providerId="ADAL" clId="{B8FE5A31-53AA-469D-A1F6-EF8AE1B98D6D}" dt="2022-01-17T15:56:19.891" v="28534" actId="207"/>
          <ac:spMkLst>
            <pc:docMk/>
            <pc:sldMk cId="1112205669" sldId="2134805810"/>
            <ac:spMk id="219" creationId="{3F8CFB66-F4B4-46A9-BCAF-B2A065F93BA1}"/>
          </ac:spMkLst>
        </pc:spChg>
        <pc:spChg chg="mod topLvl">
          <ac:chgData name="Ankit Mittal | MAQ Software" userId="267f659b-c36c-4dcc-bb75-126cdcef1d93" providerId="ADAL" clId="{B8FE5A31-53AA-469D-A1F6-EF8AE1B98D6D}" dt="2022-01-12T13:44:14.968" v="27274" actId="164"/>
          <ac:spMkLst>
            <pc:docMk/>
            <pc:sldMk cId="1112205669" sldId="2134805810"/>
            <ac:spMk id="220" creationId="{913F99A2-08DB-4C92-8DB9-E81008F1E957}"/>
          </ac:spMkLst>
        </pc:spChg>
        <pc:spChg chg="mod topLvl">
          <ac:chgData name="Ankit Mittal | MAQ Software" userId="267f659b-c36c-4dcc-bb75-126cdcef1d93" providerId="ADAL" clId="{B8FE5A31-53AA-469D-A1F6-EF8AE1B98D6D}" dt="2022-01-12T13:44:19.355" v="27275" actId="164"/>
          <ac:spMkLst>
            <pc:docMk/>
            <pc:sldMk cId="1112205669" sldId="2134805810"/>
            <ac:spMk id="221" creationId="{01ADEBAC-8EF4-419D-8885-B0E6C81288AB}"/>
          </ac:spMkLst>
        </pc:spChg>
        <pc:spChg chg="mod topLvl">
          <ac:chgData name="Ankit Mittal | MAQ Software" userId="267f659b-c36c-4dcc-bb75-126cdcef1d93" providerId="ADAL" clId="{B8FE5A31-53AA-469D-A1F6-EF8AE1B98D6D}" dt="2022-01-12T13:44:19.355" v="27275" actId="164"/>
          <ac:spMkLst>
            <pc:docMk/>
            <pc:sldMk cId="1112205669" sldId="2134805810"/>
            <ac:spMk id="222" creationId="{5353CECE-5FAC-4B6B-873A-8F804DDF9511}"/>
          </ac:spMkLst>
        </pc:spChg>
        <pc:spChg chg="mod">
          <ac:chgData name="Ankit Mittal | MAQ Software" userId="267f659b-c36c-4dcc-bb75-126cdcef1d93" providerId="ADAL" clId="{B8FE5A31-53AA-469D-A1F6-EF8AE1B98D6D}" dt="2022-01-14T16:59:13.949" v="28485" actId="14100"/>
          <ac:spMkLst>
            <pc:docMk/>
            <pc:sldMk cId="1112205669" sldId="2134805810"/>
            <ac:spMk id="223" creationId="{C8DD8599-FB4A-4BAC-8DB7-D1DC7808AA0B}"/>
          </ac:spMkLst>
        </pc:spChg>
        <pc:spChg chg="mod">
          <ac:chgData name="Ankit Mittal | MAQ Software" userId="267f659b-c36c-4dcc-bb75-126cdcef1d93" providerId="ADAL" clId="{B8FE5A31-53AA-469D-A1F6-EF8AE1B98D6D}" dt="2022-01-14T16:59:24.646" v="28490" actId="1037"/>
          <ac:spMkLst>
            <pc:docMk/>
            <pc:sldMk cId="1112205669" sldId="2134805810"/>
            <ac:spMk id="224" creationId="{7417B292-2CBA-459A-9FF7-318D80B31083}"/>
          </ac:spMkLst>
        </pc:spChg>
        <pc:spChg chg="add mod">
          <ac:chgData name="Ankit Mittal | MAQ Software" userId="267f659b-c36c-4dcc-bb75-126cdcef1d93" providerId="ADAL" clId="{B8FE5A31-53AA-469D-A1F6-EF8AE1B98D6D}" dt="2022-01-12T13:41:04.139" v="27060" actId="1076"/>
          <ac:spMkLst>
            <pc:docMk/>
            <pc:sldMk cId="1112205669" sldId="2134805810"/>
            <ac:spMk id="225" creationId="{8C3BBAE1-B065-4E26-A57F-DFAD654A4B7F}"/>
          </ac:spMkLst>
        </pc:spChg>
        <pc:spChg chg="mod">
          <ac:chgData name="Ankit Mittal | MAQ Software" userId="267f659b-c36c-4dcc-bb75-126cdcef1d93" providerId="ADAL" clId="{B8FE5A31-53AA-469D-A1F6-EF8AE1B98D6D}" dt="2022-01-12T13:38:03.632" v="26885"/>
          <ac:spMkLst>
            <pc:docMk/>
            <pc:sldMk cId="1112205669" sldId="2134805810"/>
            <ac:spMk id="227" creationId="{C4AFECBB-6388-4392-8C4A-E3FAE9AF6044}"/>
          </ac:spMkLst>
        </pc:spChg>
        <pc:spChg chg="mod">
          <ac:chgData name="Ankit Mittal | MAQ Software" userId="267f659b-c36c-4dcc-bb75-126cdcef1d93" providerId="ADAL" clId="{B8FE5A31-53AA-469D-A1F6-EF8AE1B98D6D}" dt="2022-01-12T13:38:03.632" v="26885"/>
          <ac:spMkLst>
            <pc:docMk/>
            <pc:sldMk cId="1112205669" sldId="2134805810"/>
            <ac:spMk id="229" creationId="{AD35A077-9EBD-471C-BD15-AE88DC05BED3}"/>
          </ac:spMkLst>
        </pc:spChg>
        <pc:spChg chg="add del mod">
          <ac:chgData name="Ankit Mittal | MAQ Software" userId="267f659b-c36c-4dcc-bb75-126cdcef1d93" providerId="ADAL" clId="{B8FE5A31-53AA-469D-A1F6-EF8AE1B98D6D}" dt="2022-01-12T13:38:19.301" v="26947"/>
          <ac:spMkLst>
            <pc:docMk/>
            <pc:sldMk cId="1112205669" sldId="2134805810"/>
            <ac:spMk id="230" creationId="{EC7B1046-20F6-4923-A711-3D82934CEED7}"/>
          </ac:spMkLst>
        </pc:spChg>
        <pc:spChg chg="mod topLvl">
          <ac:chgData name="Ankit Mittal | MAQ Software" userId="267f659b-c36c-4dcc-bb75-126cdcef1d93" providerId="ADAL" clId="{B8FE5A31-53AA-469D-A1F6-EF8AE1B98D6D}" dt="2022-01-12T13:41:27.059" v="27067" actId="164"/>
          <ac:spMkLst>
            <pc:docMk/>
            <pc:sldMk cId="1112205669" sldId="2134805810"/>
            <ac:spMk id="233" creationId="{FFA778BE-8A8B-4E3F-A31D-27539C2F09F2}"/>
          </ac:spMkLst>
        </pc:spChg>
        <pc:spChg chg="mod">
          <ac:chgData name="Ankit Mittal | MAQ Software" userId="267f659b-c36c-4dcc-bb75-126cdcef1d93" providerId="ADAL" clId="{B8FE5A31-53AA-469D-A1F6-EF8AE1B98D6D}" dt="2022-01-12T13:38:39.481" v="27018" actId="165"/>
          <ac:spMkLst>
            <pc:docMk/>
            <pc:sldMk cId="1112205669" sldId="2134805810"/>
            <ac:spMk id="234" creationId="{3BBB97A3-BD87-4DCF-9846-378183CB22D5}"/>
          </ac:spMkLst>
        </pc:spChg>
        <pc:spChg chg="mod">
          <ac:chgData name="Ankit Mittal | MAQ Software" userId="267f659b-c36c-4dcc-bb75-126cdcef1d93" providerId="ADAL" clId="{B8FE5A31-53AA-469D-A1F6-EF8AE1B98D6D}" dt="2022-01-12T13:38:39.481" v="27018" actId="165"/>
          <ac:spMkLst>
            <pc:docMk/>
            <pc:sldMk cId="1112205669" sldId="2134805810"/>
            <ac:spMk id="236" creationId="{7A0B319E-DE03-4482-BD69-0696650E7ADB}"/>
          </ac:spMkLst>
        </pc:spChg>
        <pc:spChg chg="add del mod">
          <ac:chgData name="Ankit Mittal | MAQ Software" userId="267f659b-c36c-4dcc-bb75-126cdcef1d93" providerId="ADAL" clId="{B8FE5A31-53AA-469D-A1F6-EF8AE1B98D6D}" dt="2022-01-12T13:40:58.826" v="27059" actId="478"/>
          <ac:spMkLst>
            <pc:docMk/>
            <pc:sldMk cId="1112205669" sldId="2134805810"/>
            <ac:spMk id="238" creationId="{1AAE7343-73E7-41DA-A8CD-657590DE0DA1}"/>
          </ac:spMkLst>
        </pc:spChg>
        <pc:spChg chg="add del mod">
          <ac:chgData name="Ankit Mittal | MAQ Software" userId="267f659b-c36c-4dcc-bb75-126cdcef1d93" providerId="ADAL" clId="{B8FE5A31-53AA-469D-A1F6-EF8AE1B98D6D}" dt="2022-01-12T13:43:21.624" v="27210" actId="478"/>
          <ac:spMkLst>
            <pc:docMk/>
            <pc:sldMk cId="1112205669" sldId="2134805810"/>
            <ac:spMk id="240" creationId="{4A5534F8-343B-48DF-A85D-AF78E25457FF}"/>
          </ac:spMkLst>
        </pc:spChg>
        <pc:spChg chg="mod">
          <ac:chgData name="Ankit Mittal | MAQ Software" userId="267f659b-c36c-4dcc-bb75-126cdcef1d93" providerId="ADAL" clId="{B8FE5A31-53AA-469D-A1F6-EF8AE1B98D6D}" dt="2022-01-12T13:41:18.914" v="27065" actId="164"/>
          <ac:spMkLst>
            <pc:docMk/>
            <pc:sldMk cId="1112205669" sldId="2134805810"/>
            <ac:spMk id="242" creationId="{DBCC037B-509D-4D7F-9357-0B0B9886FC3A}"/>
          </ac:spMkLst>
        </pc:spChg>
        <pc:spChg chg="mod">
          <ac:chgData name="Ankit Mittal | MAQ Software" userId="267f659b-c36c-4dcc-bb75-126cdcef1d93" providerId="ADAL" clId="{B8FE5A31-53AA-469D-A1F6-EF8AE1B98D6D}" dt="2022-01-12T13:41:18.914" v="27065" actId="164"/>
          <ac:spMkLst>
            <pc:docMk/>
            <pc:sldMk cId="1112205669" sldId="2134805810"/>
            <ac:spMk id="244" creationId="{994EBA58-4B11-4DED-B07C-78C5492B2D61}"/>
          </ac:spMkLst>
        </pc:spChg>
        <pc:spChg chg="add del mod">
          <ac:chgData name="Ankit Mittal | MAQ Software" userId="267f659b-c36c-4dcc-bb75-126cdcef1d93" providerId="ADAL" clId="{B8FE5A31-53AA-469D-A1F6-EF8AE1B98D6D}" dt="2022-01-12T13:41:19.304" v="27066"/>
          <ac:spMkLst>
            <pc:docMk/>
            <pc:sldMk cId="1112205669" sldId="2134805810"/>
            <ac:spMk id="245" creationId="{4DBF3AB3-010F-40D6-B077-C99E88A1B3CB}"/>
          </ac:spMkLst>
        </pc:spChg>
        <pc:spChg chg="add del mod">
          <ac:chgData name="Ankit Mittal | MAQ Software" userId="267f659b-c36c-4dcc-bb75-126cdcef1d93" providerId="ADAL" clId="{B8FE5A31-53AA-469D-A1F6-EF8AE1B98D6D}" dt="2022-01-12T13:42:18.573" v="27114"/>
          <ac:spMkLst>
            <pc:docMk/>
            <pc:sldMk cId="1112205669" sldId="2134805810"/>
            <ac:spMk id="247" creationId="{33B6CF69-8338-4CFB-8D90-F07EB1D32BAE}"/>
          </ac:spMkLst>
        </pc:spChg>
        <pc:spChg chg="mod topLvl">
          <ac:chgData name="Ankit Mittal | MAQ Software" userId="267f659b-c36c-4dcc-bb75-126cdcef1d93" providerId="ADAL" clId="{B8FE5A31-53AA-469D-A1F6-EF8AE1B98D6D}" dt="2022-01-13T17:53:53.764" v="27975" actId="1076"/>
          <ac:spMkLst>
            <pc:docMk/>
            <pc:sldMk cId="1112205669" sldId="2134805810"/>
            <ac:spMk id="250" creationId="{01ABFA0D-3251-4CB3-A120-DC0C67CCC3BF}"/>
          </ac:spMkLst>
        </pc:spChg>
        <pc:spChg chg="mod">
          <ac:chgData name="Ankit Mittal | MAQ Software" userId="267f659b-c36c-4dcc-bb75-126cdcef1d93" providerId="ADAL" clId="{B8FE5A31-53AA-469D-A1F6-EF8AE1B98D6D}" dt="2022-01-13T17:53:19.922" v="27934" actId="165"/>
          <ac:spMkLst>
            <pc:docMk/>
            <pc:sldMk cId="1112205669" sldId="2134805810"/>
            <ac:spMk id="251" creationId="{779A52E2-1ED8-4F6D-B0E3-9D3D4AFA2EE3}"/>
          </ac:spMkLst>
        </pc:spChg>
        <pc:spChg chg="mod">
          <ac:chgData name="Ankit Mittal | MAQ Software" userId="267f659b-c36c-4dcc-bb75-126cdcef1d93" providerId="ADAL" clId="{B8FE5A31-53AA-469D-A1F6-EF8AE1B98D6D}" dt="2022-01-13T17:53:19.922" v="27934" actId="165"/>
          <ac:spMkLst>
            <pc:docMk/>
            <pc:sldMk cId="1112205669" sldId="2134805810"/>
            <ac:spMk id="253" creationId="{227A04E2-8772-4753-B05B-593137E1B712}"/>
          </ac:spMkLst>
        </pc:spChg>
        <pc:spChg chg="add mod">
          <ac:chgData name="Ankit Mittal | MAQ Software" userId="267f659b-c36c-4dcc-bb75-126cdcef1d93" providerId="ADAL" clId="{B8FE5A31-53AA-469D-A1F6-EF8AE1B98D6D}" dt="2022-01-12T13:42:53.448" v="27199" actId="1076"/>
          <ac:spMkLst>
            <pc:docMk/>
            <pc:sldMk cId="1112205669" sldId="2134805810"/>
            <ac:spMk id="254" creationId="{F8D4DD5C-BA3C-465B-A6E0-1A2B7A030887}"/>
          </ac:spMkLst>
        </pc:spChg>
        <pc:spChg chg="add mod">
          <ac:chgData name="Ankit Mittal | MAQ Software" userId="267f659b-c36c-4dcc-bb75-126cdcef1d93" providerId="ADAL" clId="{B8FE5A31-53AA-469D-A1F6-EF8AE1B98D6D}" dt="2022-01-13T17:52:55.789" v="27931" actId="1038"/>
          <ac:spMkLst>
            <pc:docMk/>
            <pc:sldMk cId="1112205669" sldId="2134805810"/>
            <ac:spMk id="255" creationId="{A93FB18C-13D8-4892-97E9-905CC57CA416}"/>
          </ac:spMkLst>
        </pc:spChg>
        <pc:spChg chg="add mod">
          <ac:chgData name="Ankit Mittal | MAQ Software" userId="267f659b-c36c-4dcc-bb75-126cdcef1d93" providerId="ADAL" clId="{B8FE5A31-53AA-469D-A1F6-EF8AE1B98D6D}" dt="2022-01-13T17:52:51.043" v="27913" actId="1036"/>
          <ac:spMkLst>
            <pc:docMk/>
            <pc:sldMk cId="1112205669" sldId="2134805810"/>
            <ac:spMk id="256" creationId="{5FACF4E8-E2CA-4732-8FC2-C8EF575EE2D6}"/>
          </ac:spMkLst>
        </pc:spChg>
        <pc:spChg chg="add mod">
          <ac:chgData name="Ankit Mittal | MAQ Software" userId="267f659b-c36c-4dcc-bb75-126cdcef1d93" providerId="ADAL" clId="{B8FE5A31-53AA-469D-A1F6-EF8AE1B98D6D}" dt="2022-01-13T17:52:39.916" v="27904" actId="1035"/>
          <ac:spMkLst>
            <pc:docMk/>
            <pc:sldMk cId="1112205669" sldId="2134805810"/>
            <ac:spMk id="257" creationId="{FEE958B8-C3CF-4C3F-9CC2-5C4C23482E4A}"/>
          </ac:spMkLst>
        </pc:spChg>
        <pc:spChg chg="mod">
          <ac:chgData name="Ankit Mittal | MAQ Software" userId="267f659b-c36c-4dcc-bb75-126cdcef1d93" providerId="ADAL" clId="{B8FE5A31-53AA-469D-A1F6-EF8AE1B98D6D}" dt="2022-01-12T13:44:21.087" v="27276"/>
          <ac:spMkLst>
            <pc:docMk/>
            <pc:sldMk cId="1112205669" sldId="2134805810"/>
            <ac:spMk id="260" creationId="{B73F5304-D9E2-4989-9B26-2B1B2F561387}"/>
          </ac:spMkLst>
        </pc:spChg>
        <pc:spChg chg="mod">
          <ac:chgData name="Ankit Mittal | MAQ Software" userId="267f659b-c36c-4dcc-bb75-126cdcef1d93" providerId="ADAL" clId="{B8FE5A31-53AA-469D-A1F6-EF8AE1B98D6D}" dt="2022-01-12T13:44:21.087" v="27276"/>
          <ac:spMkLst>
            <pc:docMk/>
            <pc:sldMk cId="1112205669" sldId="2134805810"/>
            <ac:spMk id="261" creationId="{7212DDA5-FA74-430B-95F2-902907F59250}"/>
          </ac:spMkLst>
        </pc:spChg>
        <pc:spChg chg="mod">
          <ac:chgData name="Ankit Mittal | MAQ Software" userId="267f659b-c36c-4dcc-bb75-126cdcef1d93" providerId="ADAL" clId="{B8FE5A31-53AA-469D-A1F6-EF8AE1B98D6D}" dt="2022-01-12T13:44:37.550" v="27372"/>
          <ac:spMkLst>
            <pc:docMk/>
            <pc:sldMk cId="1112205669" sldId="2134805810"/>
            <ac:spMk id="263" creationId="{A0BEB7D0-D74F-448D-91AF-54736E840191}"/>
          </ac:spMkLst>
        </pc:spChg>
        <pc:spChg chg="mod">
          <ac:chgData name="Ankit Mittal | MAQ Software" userId="267f659b-c36c-4dcc-bb75-126cdcef1d93" providerId="ADAL" clId="{B8FE5A31-53AA-469D-A1F6-EF8AE1B98D6D}" dt="2022-01-12T13:44:37.550" v="27372"/>
          <ac:spMkLst>
            <pc:docMk/>
            <pc:sldMk cId="1112205669" sldId="2134805810"/>
            <ac:spMk id="264" creationId="{B8A623A0-9B7E-40EF-9A35-3350AFDCBEDE}"/>
          </ac:spMkLst>
        </pc:spChg>
        <pc:spChg chg="add mod">
          <ac:chgData name="Ankit Mittal | MAQ Software" userId="267f659b-c36c-4dcc-bb75-126cdcef1d93" providerId="ADAL" clId="{B8FE5A31-53AA-469D-A1F6-EF8AE1B98D6D}" dt="2022-01-13T17:53:59.817" v="27977" actId="1038"/>
          <ac:spMkLst>
            <pc:docMk/>
            <pc:sldMk cId="1112205669" sldId="2134805810"/>
            <ac:spMk id="265" creationId="{38F4FB76-DACF-4DA0-9358-9DDDD1B56921}"/>
          </ac:spMkLst>
        </pc:spChg>
        <pc:spChg chg="add mod">
          <ac:chgData name="Ankit Mittal | MAQ Software" userId="267f659b-c36c-4dcc-bb75-126cdcef1d93" providerId="ADAL" clId="{B8FE5A31-53AA-469D-A1F6-EF8AE1B98D6D}" dt="2022-01-12T13:45:30.028" v="27518" actId="1076"/>
          <ac:spMkLst>
            <pc:docMk/>
            <pc:sldMk cId="1112205669" sldId="2134805810"/>
            <ac:spMk id="266" creationId="{BFA84713-C8B6-4B7C-960C-ED47C71F2C54}"/>
          </ac:spMkLst>
        </pc:spChg>
        <pc:spChg chg="mod">
          <ac:chgData name="Ankit Mittal | MAQ Software" userId="267f659b-c36c-4dcc-bb75-126cdcef1d93" providerId="ADAL" clId="{B8FE5A31-53AA-469D-A1F6-EF8AE1B98D6D}" dt="2022-01-13T17:53:04.958" v="27932" actId="14100"/>
          <ac:spMkLst>
            <pc:docMk/>
            <pc:sldMk cId="1112205669" sldId="2134805810"/>
            <ac:spMk id="328" creationId="{C385514D-3404-4730-97D5-676F495AA215}"/>
          </ac:spMkLst>
        </pc:spChg>
        <pc:spChg chg="mod">
          <ac:chgData name="Ankit Mittal | MAQ Software" userId="267f659b-c36c-4dcc-bb75-126cdcef1d93" providerId="ADAL" clId="{B8FE5A31-53AA-469D-A1F6-EF8AE1B98D6D}" dt="2022-01-12T13:32:24.980" v="26492" actId="1037"/>
          <ac:spMkLst>
            <pc:docMk/>
            <pc:sldMk cId="1112205669" sldId="2134805810"/>
            <ac:spMk id="330" creationId="{AEBCABE4-B2A9-4709-AFCC-90EED434F28B}"/>
          </ac:spMkLst>
        </pc:spChg>
        <pc:spChg chg="mod">
          <ac:chgData name="Ankit Mittal | MAQ Software" userId="267f659b-c36c-4dcc-bb75-126cdcef1d93" providerId="ADAL" clId="{B8FE5A31-53AA-469D-A1F6-EF8AE1B98D6D}" dt="2022-01-12T13:32:24.980" v="26492" actId="1037"/>
          <ac:spMkLst>
            <pc:docMk/>
            <pc:sldMk cId="1112205669" sldId="2134805810"/>
            <ac:spMk id="331" creationId="{DC7802C8-A7C2-412A-9FDA-E50D9E1D0459}"/>
          </ac:spMkLst>
        </pc:spChg>
        <pc:spChg chg="mod">
          <ac:chgData name="Ankit Mittal | MAQ Software" userId="267f659b-c36c-4dcc-bb75-126cdcef1d93" providerId="ADAL" clId="{B8FE5A31-53AA-469D-A1F6-EF8AE1B98D6D}" dt="2022-01-12T13:32:24.980" v="26492" actId="1037"/>
          <ac:spMkLst>
            <pc:docMk/>
            <pc:sldMk cId="1112205669" sldId="2134805810"/>
            <ac:spMk id="332" creationId="{2A91DDC4-6A40-4962-8C5F-CA2707E90A33}"/>
          </ac:spMkLst>
        </pc:spChg>
        <pc:spChg chg="mod">
          <ac:chgData name="Ankit Mittal | MAQ Software" userId="267f659b-c36c-4dcc-bb75-126cdcef1d93" providerId="ADAL" clId="{B8FE5A31-53AA-469D-A1F6-EF8AE1B98D6D}" dt="2022-01-12T13:32:24.980" v="26492" actId="1037"/>
          <ac:spMkLst>
            <pc:docMk/>
            <pc:sldMk cId="1112205669" sldId="2134805810"/>
            <ac:spMk id="333" creationId="{E044F98D-3C64-4F81-915A-A55D1F163FE0}"/>
          </ac:spMkLst>
        </pc:spChg>
        <pc:spChg chg="mod">
          <ac:chgData name="Ankit Mittal | MAQ Software" userId="267f659b-c36c-4dcc-bb75-126cdcef1d93" providerId="ADAL" clId="{B8FE5A31-53AA-469D-A1F6-EF8AE1B98D6D}" dt="2022-01-12T13:32:24.980" v="26492" actId="1037"/>
          <ac:spMkLst>
            <pc:docMk/>
            <pc:sldMk cId="1112205669" sldId="2134805810"/>
            <ac:spMk id="334" creationId="{263F6F5D-FA05-430B-A5F9-57D7D6D3080A}"/>
          </ac:spMkLst>
        </pc:spChg>
        <pc:spChg chg="mod">
          <ac:chgData name="Ankit Mittal | MAQ Software" userId="267f659b-c36c-4dcc-bb75-126cdcef1d93" providerId="ADAL" clId="{B8FE5A31-53AA-469D-A1F6-EF8AE1B98D6D}" dt="2022-01-12T13:32:24.980" v="26492" actId="1037"/>
          <ac:spMkLst>
            <pc:docMk/>
            <pc:sldMk cId="1112205669" sldId="2134805810"/>
            <ac:spMk id="335" creationId="{79C81133-0A7A-4D3B-A79A-CE9EBE67A673}"/>
          </ac:spMkLst>
        </pc:spChg>
        <pc:spChg chg="mod">
          <ac:chgData name="Ankit Mittal | MAQ Software" userId="267f659b-c36c-4dcc-bb75-126cdcef1d93" providerId="ADAL" clId="{B8FE5A31-53AA-469D-A1F6-EF8AE1B98D6D}" dt="2022-01-12T13:32:24.980" v="26492" actId="1037"/>
          <ac:spMkLst>
            <pc:docMk/>
            <pc:sldMk cId="1112205669" sldId="2134805810"/>
            <ac:spMk id="336" creationId="{3C9B4997-78A2-4DF1-9EAB-E76490ED0AD4}"/>
          </ac:spMkLst>
        </pc:spChg>
        <pc:spChg chg="mod">
          <ac:chgData name="Ankit Mittal | MAQ Software" userId="267f659b-c36c-4dcc-bb75-126cdcef1d93" providerId="ADAL" clId="{B8FE5A31-53AA-469D-A1F6-EF8AE1B98D6D}" dt="2022-01-12T13:32:24.980" v="26492" actId="1037"/>
          <ac:spMkLst>
            <pc:docMk/>
            <pc:sldMk cId="1112205669" sldId="2134805810"/>
            <ac:spMk id="337" creationId="{3C9E4CAC-412F-46CF-8E1D-73B3E14CDF99}"/>
          </ac:spMkLst>
        </pc:spChg>
        <pc:spChg chg="mod">
          <ac:chgData name="Ankit Mittal | MAQ Software" userId="267f659b-c36c-4dcc-bb75-126cdcef1d93" providerId="ADAL" clId="{B8FE5A31-53AA-469D-A1F6-EF8AE1B98D6D}" dt="2022-01-12T13:32:24.980" v="26492" actId="1037"/>
          <ac:spMkLst>
            <pc:docMk/>
            <pc:sldMk cId="1112205669" sldId="2134805810"/>
            <ac:spMk id="338" creationId="{A2A23C29-0187-4F8A-8BC8-B256DC6A9072}"/>
          </ac:spMkLst>
        </pc:spChg>
        <pc:spChg chg="mod">
          <ac:chgData name="Ankit Mittal | MAQ Software" userId="267f659b-c36c-4dcc-bb75-126cdcef1d93" providerId="ADAL" clId="{B8FE5A31-53AA-469D-A1F6-EF8AE1B98D6D}" dt="2022-01-12T13:32:24.980" v="26492" actId="1037"/>
          <ac:spMkLst>
            <pc:docMk/>
            <pc:sldMk cId="1112205669" sldId="2134805810"/>
            <ac:spMk id="339" creationId="{467BBB4B-4211-4876-8EDA-D24FCFB4915D}"/>
          </ac:spMkLst>
        </pc:spChg>
        <pc:spChg chg="mod">
          <ac:chgData name="Ankit Mittal | MAQ Software" userId="267f659b-c36c-4dcc-bb75-126cdcef1d93" providerId="ADAL" clId="{B8FE5A31-53AA-469D-A1F6-EF8AE1B98D6D}" dt="2022-01-12T13:32:24.980" v="26492" actId="1037"/>
          <ac:spMkLst>
            <pc:docMk/>
            <pc:sldMk cId="1112205669" sldId="2134805810"/>
            <ac:spMk id="340" creationId="{7B92030C-0AEB-4EF3-A50F-FF93A2EA7977}"/>
          </ac:spMkLst>
        </pc:spChg>
        <pc:spChg chg="mod">
          <ac:chgData name="Ankit Mittal | MAQ Software" userId="267f659b-c36c-4dcc-bb75-126cdcef1d93" providerId="ADAL" clId="{B8FE5A31-53AA-469D-A1F6-EF8AE1B98D6D}" dt="2022-01-12T13:32:24.980" v="26492" actId="1037"/>
          <ac:spMkLst>
            <pc:docMk/>
            <pc:sldMk cId="1112205669" sldId="2134805810"/>
            <ac:spMk id="342" creationId="{1C948980-DF22-46B1-9C2C-79A5BF3B8ADE}"/>
          </ac:spMkLst>
        </pc:spChg>
        <pc:spChg chg="mod">
          <ac:chgData name="Ankit Mittal | MAQ Software" userId="267f659b-c36c-4dcc-bb75-126cdcef1d93" providerId="ADAL" clId="{B8FE5A31-53AA-469D-A1F6-EF8AE1B98D6D}" dt="2022-01-12T13:32:24.980" v="26492" actId="1037"/>
          <ac:spMkLst>
            <pc:docMk/>
            <pc:sldMk cId="1112205669" sldId="2134805810"/>
            <ac:spMk id="343" creationId="{2316D613-4482-4D2E-A3CC-3CC1FEC94C32}"/>
          </ac:spMkLst>
        </pc:spChg>
        <pc:spChg chg="mod">
          <ac:chgData name="Ankit Mittal | MAQ Software" userId="267f659b-c36c-4dcc-bb75-126cdcef1d93" providerId="ADAL" clId="{B8FE5A31-53AA-469D-A1F6-EF8AE1B98D6D}" dt="2022-01-12T13:32:24.980" v="26492" actId="1037"/>
          <ac:spMkLst>
            <pc:docMk/>
            <pc:sldMk cId="1112205669" sldId="2134805810"/>
            <ac:spMk id="355" creationId="{BC365807-909A-4C91-9E97-A7E5DE8B6E6E}"/>
          </ac:spMkLst>
        </pc:spChg>
        <pc:spChg chg="mod">
          <ac:chgData name="Ankit Mittal | MAQ Software" userId="267f659b-c36c-4dcc-bb75-126cdcef1d93" providerId="ADAL" clId="{B8FE5A31-53AA-469D-A1F6-EF8AE1B98D6D}" dt="2022-01-12T13:32:24.980" v="26492" actId="1037"/>
          <ac:spMkLst>
            <pc:docMk/>
            <pc:sldMk cId="1112205669" sldId="2134805810"/>
            <ac:spMk id="357" creationId="{80D50526-2C64-4795-93FA-325E4F708CBB}"/>
          </ac:spMkLst>
        </pc:spChg>
        <pc:spChg chg="mod">
          <ac:chgData name="Ankit Mittal | MAQ Software" userId="267f659b-c36c-4dcc-bb75-126cdcef1d93" providerId="ADAL" clId="{B8FE5A31-53AA-469D-A1F6-EF8AE1B98D6D}" dt="2022-01-12T13:32:24.980" v="26492" actId="1037"/>
          <ac:spMkLst>
            <pc:docMk/>
            <pc:sldMk cId="1112205669" sldId="2134805810"/>
            <ac:spMk id="358" creationId="{F68E65C3-9AF9-4306-8DDA-E3E9AE9CE4B2}"/>
          </ac:spMkLst>
        </pc:spChg>
        <pc:spChg chg="mod">
          <ac:chgData name="Ankit Mittal | MAQ Software" userId="267f659b-c36c-4dcc-bb75-126cdcef1d93" providerId="ADAL" clId="{B8FE5A31-53AA-469D-A1F6-EF8AE1B98D6D}" dt="2022-01-12T13:32:24.980" v="26492" actId="1037"/>
          <ac:spMkLst>
            <pc:docMk/>
            <pc:sldMk cId="1112205669" sldId="2134805810"/>
            <ac:spMk id="359" creationId="{0AD1CC03-AF85-4863-9E8F-1A8330F7399B}"/>
          </ac:spMkLst>
        </pc:spChg>
        <pc:spChg chg="mod">
          <ac:chgData name="Ankit Mittal | MAQ Software" userId="267f659b-c36c-4dcc-bb75-126cdcef1d93" providerId="ADAL" clId="{B8FE5A31-53AA-469D-A1F6-EF8AE1B98D6D}" dt="2022-01-12T13:32:24.980" v="26492" actId="1037"/>
          <ac:spMkLst>
            <pc:docMk/>
            <pc:sldMk cId="1112205669" sldId="2134805810"/>
            <ac:spMk id="360" creationId="{AB1A3E9D-516B-4E7F-81AE-3317F1693637}"/>
          </ac:spMkLst>
        </pc:spChg>
        <pc:spChg chg="mod">
          <ac:chgData name="Ankit Mittal | MAQ Software" userId="267f659b-c36c-4dcc-bb75-126cdcef1d93" providerId="ADAL" clId="{B8FE5A31-53AA-469D-A1F6-EF8AE1B98D6D}" dt="2022-01-12T13:32:24.980" v="26492" actId="1037"/>
          <ac:spMkLst>
            <pc:docMk/>
            <pc:sldMk cId="1112205669" sldId="2134805810"/>
            <ac:spMk id="362" creationId="{6F447349-3728-4A89-8CC5-F87A21A8BED2}"/>
          </ac:spMkLst>
        </pc:spChg>
        <pc:spChg chg="mod">
          <ac:chgData name="Ankit Mittal | MAQ Software" userId="267f659b-c36c-4dcc-bb75-126cdcef1d93" providerId="ADAL" clId="{B8FE5A31-53AA-469D-A1F6-EF8AE1B98D6D}" dt="2022-01-12T13:32:24.980" v="26492" actId="1037"/>
          <ac:spMkLst>
            <pc:docMk/>
            <pc:sldMk cId="1112205669" sldId="2134805810"/>
            <ac:spMk id="370" creationId="{5955A351-ED54-4608-9C64-4DD8EB6293B4}"/>
          </ac:spMkLst>
        </pc:spChg>
        <pc:spChg chg="mod">
          <ac:chgData name="Ankit Mittal | MAQ Software" userId="267f659b-c36c-4dcc-bb75-126cdcef1d93" providerId="ADAL" clId="{B8FE5A31-53AA-469D-A1F6-EF8AE1B98D6D}" dt="2022-01-12T13:32:24.980" v="26492" actId="1037"/>
          <ac:spMkLst>
            <pc:docMk/>
            <pc:sldMk cId="1112205669" sldId="2134805810"/>
            <ac:spMk id="379" creationId="{683F1FCA-E953-42F2-922E-20C16161381E}"/>
          </ac:spMkLst>
        </pc:spChg>
        <pc:spChg chg="mod">
          <ac:chgData name="Ankit Mittal | MAQ Software" userId="267f659b-c36c-4dcc-bb75-126cdcef1d93" providerId="ADAL" clId="{B8FE5A31-53AA-469D-A1F6-EF8AE1B98D6D}" dt="2022-01-12T13:32:24.980" v="26492" actId="1037"/>
          <ac:spMkLst>
            <pc:docMk/>
            <pc:sldMk cId="1112205669" sldId="2134805810"/>
            <ac:spMk id="380" creationId="{F332F7E2-41C2-426D-8D93-EEF06E62F95D}"/>
          </ac:spMkLst>
        </pc:spChg>
        <pc:spChg chg="mod">
          <ac:chgData name="Ankit Mittal | MAQ Software" userId="267f659b-c36c-4dcc-bb75-126cdcef1d93" providerId="ADAL" clId="{B8FE5A31-53AA-469D-A1F6-EF8AE1B98D6D}" dt="2022-01-12T13:32:24.980" v="26492" actId="1037"/>
          <ac:spMkLst>
            <pc:docMk/>
            <pc:sldMk cId="1112205669" sldId="2134805810"/>
            <ac:spMk id="382" creationId="{52B733FD-A4DB-497D-A54A-B343F13104C2}"/>
          </ac:spMkLst>
        </pc:spChg>
        <pc:spChg chg="mod">
          <ac:chgData name="Ankit Mittal | MAQ Software" userId="267f659b-c36c-4dcc-bb75-126cdcef1d93" providerId="ADAL" clId="{B8FE5A31-53AA-469D-A1F6-EF8AE1B98D6D}" dt="2022-01-12T13:32:24.980" v="26492" actId="1037"/>
          <ac:spMkLst>
            <pc:docMk/>
            <pc:sldMk cId="1112205669" sldId="2134805810"/>
            <ac:spMk id="383" creationId="{4789BAA3-3317-4147-83C5-DF50BEB6041B}"/>
          </ac:spMkLst>
        </pc:spChg>
        <pc:spChg chg="mod">
          <ac:chgData name="Ankit Mittal | MAQ Software" userId="267f659b-c36c-4dcc-bb75-126cdcef1d93" providerId="ADAL" clId="{B8FE5A31-53AA-469D-A1F6-EF8AE1B98D6D}" dt="2022-01-12T13:32:24.980" v="26492" actId="1037"/>
          <ac:spMkLst>
            <pc:docMk/>
            <pc:sldMk cId="1112205669" sldId="2134805810"/>
            <ac:spMk id="384" creationId="{48A304C3-D3D7-493C-9ECF-D9BE79BD9FF7}"/>
          </ac:spMkLst>
        </pc:spChg>
        <pc:spChg chg="mod">
          <ac:chgData name="Ankit Mittal | MAQ Software" userId="267f659b-c36c-4dcc-bb75-126cdcef1d93" providerId="ADAL" clId="{B8FE5A31-53AA-469D-A1F6-EF8AE1B98D6D}" dt="2022-01-12T13:32:24.980" v="26492" actId="1037"/>
          <ac:spMkLst>
            <pc:docMk/>
            <pc:sldMk cId="1112205669" sldId="2134805810"/>
            <ac:spMk id="385" creationId="{7385DB1D-A7C0-4673-8305-4CCBA57F5ADB}"/>
          </ac:spMkLst>
        </pc:spChg>
        <pc:spChg chg="mod">
          <ac:chgData name="Ankit Mittal | MAQ Software" userId="267f659b-c36c-4dcc-bb75-126cdcef1d93" providerId="ADAL" clId="{B8FE5A31-53AA-469D-A1F6-EF8AE1B98D6D}" dt="2022-01-12T13:32:24.980" v="26492" actId="1037"/>
          <ac:spMkLst>
            <pc:docMk/>
            <pc:sldMk cId="1112205669" sldId="2134805810"/>
            <ac:spMk id="386" creationId="{864283A7-EB44-471E-8C1D-3321CC886089}"/>
          </ac:spMkLst>
        </pc:spChg>
        <pc:spChg chg="mod">
          <ac:chgData name="Ankit Mittal | MAQ Software" userId="267f659b-c36c-4dcc-bb75-126cdcef1d93" providerId="ADAL" clId="{B8FE5A31-53AA-469D-A1F6-EF8AE1B98D6D}" dt="2022-01-12T13:32:24.980" v="26492" actId="1037"/>
          <ac:spMkLst>
            <pc:docMk/>
            <pc:sldMk cId="1112205669" sldId="2134805810"/>
            <ac:spMk id="387" creationId="{71A137CD-D61F-4D30-BA33-1DC1F1287EAC}"/>
          </ac:spMkLst>
        </pc:spChg>
        <pc:spChg chg="mod">
          <ac:chgData name="Ankit Mittal | MAQ Software" userId="267f659b-c36c-4dcc-bb75-126cdcef1d93" providerId="ADAL" clId="{B8FE5A31-53AA-469D-A1F6-EF8AE1B98D6D}" dt="2022-01-12T13:32:24.980" v="26492" actId="1037"/>
          <ac:spMkLst>
            <pc:docMk/>
            <pc:sldMk cId="1112205669" sldId="2134805810"/>
            <ac:spMk id="388" creationId="{E91642FF-B5D1-4B0E-81B6-B301ABFC4536}"/>
          </ac:spMkLst>
        </pc:spChg>
        <pc:spChg chg="mod">
          <ac:chgData name="Ankit Mittal | MAQ Software" userId="267f659b-c36c-4dcc-bb75-126cdcef1d93" providerId="ADAL" clId="{B8FE5A31-53AA-469D-A1F6-EF8AE1B98D6D}" dt="2022-01-12T13:32:24.980" v="26492" actId="1037"/>
          <ac:spMkLst>
            <pc:docMk/>
            <pc:sldMk cId="1112205669" sldId="2134805810"/>
            <ac:spMk id="389" creationId="{23B40617-CE24-4CED-B4CC-2FEADAD3C02F}"/>
          </ac:spMkLst>
        </pc:spChg>
        <pc:spChg chg="mod">
          <ac:chgData name="Ankit Mittal | MAQ Software" userId="267f659b-c36c-4dcc-bb75-126cdcef1d93" providerId="ADAL" clId="{B8FE5A31-53AA-469D-A1F6-EF8AE1B98D6D}" dt="2022-01-12T13:32:24.980" v="26492" actId="1037"/>
          <ac:spMkLst>
            <pc:docMk/>
            <pc:sldMk cId="1112205669" sldId="2134805810"/>
            <ac:spMk id="397" creationId="{7E4A5CBE-AF16-45BC-AA79-E13CF985BB2A}"/>
          </ac:spMkLst>
        </pc:spChg>
        <pc:spChg chg="mod">
          <ac:chgData name="Ankit Mittal | MAQ Software" userId="267f659b-c36c-4dcc-bb75-126cdcef1d93" providerId="ADAL" clId="{B8FE5A31-53AA-469D-A1F6-EF8AE1B98D6D}" dt="2022-01-12T13:32:24.980" v="26492" actId="1037"/>
          <ac:spMkLst>
            <pc:docMk/>
            <pc:sldMk cId="1112205669" sldId="2134805810"/>
            <ac:spMk id="398" creationId="{2E6B6D75-A9EF-47E2-BADA-F4950E9FAF17}"/>
          </ac:spMkLst>
        </pc:spChg>
        <pc:spChg chg="del mod">
          <ac:chgData name="Ankit Mittal | MAQ Software" userId="267f659b-c36c-4dcc-bb75-126cdcef1d93" providerId="ADAL" clId="{B8FE5A31-53AA-469D-A1F6-EF8AE1B98D6D}" dt="2022-01-12T13:40:01.274" v="27027" actId="478"/>
          <ac:spMkLst>
            <pc:docMk/>
            <pc:sldMk cId="1112205669" sldId="2134805810"/>
            <ac:spMk id="407" creationId="{0D722489-B604-4025-9E88-1C2B4FBC161C}"/>
          </ac:spMkLst>
        </pc:spChg>
        <pc:spChg chg="mod">
          <ac:chgData name="Ankit Mittal | MAQ Software" userId="267f659b-c36c-4dcc-bb75-126cdcef1d93" providerId="ADAL" clId="{B8FE5A31-53AA-469D-A1F6-EF8AE1B98D6D}" dt="2022-01-12T13:32:24.980" v="26492" actId="1037"/>
          <ac:spMkLst>
            <pc:docMk/>
            <pc:sldMk cId="1112205669" sldId="2134805810"/>
            <ac:spMk id="412" creationId="{31522A02-9BCB-481A-A19C-7DCCA700568D}"/>
          </ac:spMkLst>
        </pc:spChg>
        <pc:spChg chg="mod">
          <ac:chgData name="Ankit Mittal | MAQ Software" userId="267f659b-c36c-4dcc-bb75-126cdcef1d93" providerId="ADAL" clId="{B8FE5A31-53AA-469D-A1F6-EF8AE1B98D6D}" dt="2022-01-12T13:32:24.980" v="26492" actId="1037"/>
          <ac:spMkLst>
            <pc:docMk/>
            <pc:sldMk cId="1112205669" sldId="2134805810"/>
            <ac:spMk id="413" creationId="{984AF53B-1100-42A0-8649-F9CA0F15EDD7}"/>
          </ac:spMkLst>
        </pc:spChg>
        <pc:spChg chg="mod">
          <ac:chgData name="Ankit Mittal | MAQ Software" userId="267f659b-c36c-4dcc-bb75-126cdcef1d93" providerId="ADAL" clId="{B8FE5A31-53AA-469D-A1F6-EF8AE1B98D6D}" dt="2022-01-12T13:32:24.980" v="26492" actId="1037"/>
          <ac:spMkLst>
            <pc:docMk/>
            <pc:sldMk cId="1112205669" sldId="2134805810"/>
            <ac:spMk id="419" creationId="{2704AC57-14BC-4977-BD89-D5B6FB4EB682}"/>
          </ac:spMkLst>
        </pc:spChg>
        <pc:spChg chg="mod">
          <ac:chgData name="Ankit Mittal | MAQ Software" userId="267f659b-c36c-4dcc-bb75-126cdcef1d93" providerId="ADAL" clId="{B8FE5A31-53AA-469D-A1F6-EF8AE1B98D6D}" dt="2022-01-12T13:32:24.980" v="26492" actId="1037"/>
          <ac:spMkLst>
            <pc:docMk/>
            <pc:sldMk cId="1112205669" sldId="2134805810"/>
            <ac:spMk id="420" creationId="{30EA950C-34A2-46A5-830C-00D2B9FB2422}"/>
          </ac:spMkLst>
        </pc:spChg>
        <pc:spChg chg="mod">
          <ac:chgData name="Ankit Mittal | MAQ Software" userId="267f659b-c36c-4dcc-bb75-126cdcef1d93" providerId="ADAL" clId="{B8FE5A31-53AA-469D-A1F6-EF8AE1B98D6D}" dt="2022-01-12T13:32:24.980" v="26492" actId="1037"/>
          <ac:spMkLst>
            <pc:docMk/>
            <pc:sldMk cId="1112205669" sldId="2134805810"/>
            <ac:spMk id="424" creationId="{F3C8B98C-8FFC-4DCB-B738-0FBB0217756F}"/>
          </ac:spMkLst>
        </pc:spChg>
        <pc:spChg chg="mod">
          <ac:chgData name="Ankit Mittal | MAQ Software" userId="267f659b-c36c-4dcc-bb75-126cdcef1d93" providerId="ADAL" clId="{B8FE5A31-53AA-469D-A1F6-EF8AE1B98D6D}" dt="2022-01-12T13:39:12.370" v="27022" actId="164"/>
          <ac:spMkLst>
            <pc:docMk/>
            <pc:sldMk cId="1112205669" sldId="2134805810"/>
            <ac:spMk id="438" creationId="{4290D101-9B43-419E-A16F-A71A6C1948D1}"/>
          </ac:spMkLst>
        </pc:spChg>
        <pc:spChg chg="mod">
          <ac:chgData name="Ankit Mittal | MAQ Software" userId="267f659b-c36c-4dcc-bb75-126cdcef1d93" providerId="ADAL" clId="{B8FE5A31-53AA-469D-A1F6-EF8AE1B98D6D}" dt="2022-01-12T13:39:12.370" v="27022" actId="164"/>
          <ac:spMkLst>
            <pc:docMk/>
            <pc:sldMk cId="1112205669" sldId="2134805810"/>
            <ac:spMk id="439" creationId="{FEBCCB64-9044-4E9D-A95B-8CC842FBCB5A}"/>
          </ac:spMkLst>
        </pc:spChg>
        <pc:spChg chg="mod">
          <ac:chgData name="Ankit Mittal | MAQ Software" userId="267f659b-c36c-4dcc-bb75-126cdcef1d93" providerId="ADAL" clId="{B8FE5A31-53AA-469D-A1F6-EF8AE1B98D6D}" dt="2022-01-12T13:32:24.980" v="26492" actId="1037"/>
          <ac:spMkLst>
            <pc:docMk/>
            <pc:sldMk cId="1112205669" sldId="2134805810"/>
            <ac:spMk id="444" creationId="{A087663F-55B1-4195-959D-177633050333}"/>
          </ac:spMkLst>
        </pc:spChg>
        <pc:spChg chg="mod">
          <ac:chgData name="Ankit Mittal | MAQ Software" userId="267f659b-c36c-4dcc-bb75-126cdcef1d93" providerId="ADAL" clId="{B8FE5A31-53AA-469D-A1F6-EF8AE1B98D6D}" dt="2022-01-12T13:32:24.980" v="26492" actId="1037"/>
          <ac:spMkLst>
            <pc:docMk/>
            <pc:sldMk cId="1112205669" sldId="2134805810"/>
            <ac:spMk id="445" creationId="{696DA9FB-4D5F-4F27-AB96-AEA6D4D9AC71}"/>
          </ac:spMkLst>
        </pc:spChg>
        <pc:spChg chg="mod">
          <ac:chgData name="Ankit Mittal | MAQ Software" userId="267f659b-c36c-4dcc-bb75-126cdcef1d93" providerId="ADAL" clId="{B8FE5A31-53AA-469D-A1F6-EF8AE1B98D6D}" dt="2022-01-12T13:32:24.980" v="26492" actId="1037"/>
          <ac:spMkLst>
            <pc:docMk/>
            <pc:sldMk cId="1112205669" sldId="2134805810"/>
            <ac:spMk id="446" creationId="{0AFB0C98-D139-454D-9CF2-D5287B2E3D35}"/>
          </ac:spMkLst>
        </pc:spChg>
        <pc:spChg chg="mod">
          <ac:chgData name="Ankit Mittal | MAQ Software" userId="267f659b-c36c-4dcc-bb75-126cdcef1d93" providerId="ADAL" clId="{B8FE5A31-53AA-469D-A1F6-EF8AE1B98D6D}" dt="2022-01-12T13:32:24.980" v="26492" actId="1037"/>
          <ac:spMkLst>
            <pc:docMk/>
            <pc:sldMk cId="1112205669" sldId="2134805810"/>
            <ac:spMk id="447" creationId="{4696471D-E75C-48BD-8574-5A2763859060}"/>
          </ac:spMkLst>
        </pc:spChg>
        <pc:spChg chg="mod">
          <ac:chgData name="Ankit Mittal | MAQ Software" userId="267f659b-c36c-4dcc-bb75-126cdcef1d93" providerId="ADAL" clId="{B8FE5A31-53AA-469D-A1F6-EF8AE1B98D6D}" dt="2022-01-12T13:38:23.987" v="26948" actId="164"/>
          <ac:spMkLst>
            <pc:docMk/>
            <pc:sldMk cId="1112205669" sldId="2134805810"/>
            <ac:spMk id="455" creationId="{3A7CD046-8138-43DE-906D-F1DEF3D4C912}"/>
          </ac:spMkLst>
        </pc:spChg>
        <pc:spChg chg="mod">
          <ac:chgData name="Ankit Mittal | MAQ Software" userId="267f659b-c36c-4dcc-bb75-126cdcef1d93" providerId="ADAL" clId="{B8FE5A31-53AA-469D-A1F6-EF8AE1B98D6D}" dt="2022-01-12T13:39:32.736" v="27023" actId="164"/>
          <ac:spMkLst>
            <pc:docMk/>
            <pc:sldMk cId="1112205669" sldId="2134805810"/>
            <ac:spMk id="458" creationId="{6870447A-FCA9-4C54-BE9C-5B421B6FBE3C}"/>
          </ac:spMkLst>
        </pc:spChg>
        <pc:spChg chg="mod">
          <ac:chgData name="Ankit Mittal | MAQ Software" userId="267f659b-c36c-4dcc-bb75-126cdcef1d93" providerId="ADAL" clId="{B8FE5A31-53AA-469D-A1F6-EF8AE1B98D6D}" dt="2022-01-12T13:39:32.736" v="27023" actId="164"/>
          <ac:spMkLst>
            <pc:docMk/>
            <pc:sldMk cId="1112205669" sldId="2134805810"/>
            <ac:spMk id="459" creationId="{21F2F03F-063E-4242-8E96-C0BC310992CD}"/>
          </ac:spMkLst>
        </pc:spChg>
        <pc:grpChg chg="add mod">
          <ac:chgData name="Ankit Mittal | MAQ Software" userId="267f659b-c36c-4dcc-bb75-126cdcef1d93" providerId="ADAL" clId="{B8FE5A31-53AA-469D-A1F6-EF8AE1B98D6D}" dt="2022-01-12T13:35:58.642" v="26822" actId="1076"/>
          <ac:grpSpMkLst>
            <pc:docMk/>
            <pc:sldMk cId="1112205669" sldId="2134805810"/>
            <ac:grpSpMk id="2" creationId="{693A6FDC-9DAD-4F43-92C3-881D89ED5B79}"/>
          </ac:grpSpMkLst>
        </pc:grpChg>
        <pc:grpChg chg="add del mod">
          <ac:chgData name="Ankit Mittal | MAQ Software" userId="267f659b-c36c-4dcc-bb75-126cdcef1d93" providerId="ADAL" clId="{B8FE5A31-53AA-469D-A1F6-EF8AE1B98D6D}" dt="2022-01-13T13:06:23.535" v="27692" actId="165"/>
          <ac:grpSpMkLst>
            <pc:docMk/>
            <pc:sldMk cId="1112205669" sldId="2134805810"/>
            <ac:grpSpMk id="3" creationId="{2A53F6A7-5B20-4B1E-9A2F-519CBDEC0764}"/>
          </ac:grpSpMkLst>
        </pc:grpChg>
        <pc:grpChg chg="add mod">
          <ac:chgData name="Ankit Mittal | MAQ Software" userId="267f659b-c36c-4dcc-bb75-126cdcef1d93" providerId="ADAL" clId="{B8FE5A31-53AA-469D-A1F6-EF8AE1B98D6D}" dt="2022-01-12T13:36:35.683" v="26825" actId="1076"/>
          <ac:grpSpMkLst>
            <pc:docMk/>
            <pc:sldMk cId="1112205669" sldId="2134805810"/>
            <ac:grpSpMk id="4" creationId="{0ECC40C2-C798-4FB0-B444-EC223BF40EA4}"/>
          </ac:grpSpMkLst>
        </pc:grpChg>
        <pc:grpChg chg="add del mod">
          <ac:chgData name="Ankit Mittal | MAQ Software" userId="267f659b-c36c-4dcc-bb75-126cdcef1d93" providerId="ADAL" clId="{B8FE5A31-53AA-469D-A1F6-EF8AE1B98D6D}" dt="2022-01-12T13:34:08.453" v="26663" actId="165"/>
          <ac:grpSpMkLst>
            <pc:docMk/>
            <pc:sldMk cId="1112205669" sldId="2134805810"/>
            <ac:grpSpMk id="5" creationId="{86777C5F-2A4A-4E18-AED1-E91314FD48CC}"/>
          </ac:grpSpMkLst>
        </pc:grpChg>
        <pc:grpChg chg="add del mod">
          <ac:chgData name="Ankit Mittal | MAQ Software" userId="267f659b-c36c-4dcc-bb75-126cdcef1d93" providerId="ADAL" clId="{B8FE5A31-53AA-469D-A1F6-EF8AE1B98D6D}" dt="2022-01-12T13:34:15.334" v="26664" actId="165"/>
          <ac:grpSpMkLst>
            <pc:docMk/>
            <pc:sldMk cId="1112205669" sldId="2134805810"/>
            <ac:grpSpMk id="6" creationId="{0E71D4C9-0B3A-4734-B815-9888A1C1F183}"/>
          </ac:grpSpMkLst>
        </pc:grpChg>
        <pc:grpChg chg="add del mod">
          <ac:chgData name="Ankit Mittal | MAQ Software" userId="267f659b-c36c-4dcc-bb75-126cdcef1d93" providerId="ADAL" clId="{B8FE5A31-53AA-469D-A1F6-EF8AE1B98D6D}" dt="2022-01-12T13:39:59.349" v="27026" actId="478"/>
          <ac:grpSpMkLst>
            <pc:docMk/>
            <pc:sldMk cId="1112205669" sldId="2134805810"/>
            <ac:grpSpMk id="8" creationId="{593942B1-7987-46C6-AD35-F8D50F6F2778}"/>
          </ac:grpSpMkLst>
        </pc:grpChg>
        <pc:grpChg chg="add mod">
          <ac:chgData name="Ankit Mittal | MAQ Software" userId="267f659b-c36c-4dcc-bb75-126cdcef1d93" providerId="ADAL" clId="{B8FE5A31-53AA-469D-A1F6-EF8AE1B98D6D}" dt="2022-01-12T13:39:40.551" v="27025" actId="1076"/>
          <ac:grpSpMkLst>
            <pc:docMk/>
            <pc:sldMk cId="1112205669" sldId="2134805810"/>
            <ac:grpSpMk id="9" creationId="{7A7C5298-1622-421D-BAC7-46C6AD3EE83D}"/>
          </ac:grpSpMkLst>
        </pc:grpChg>
        <pc:grpChg chg="add mod">
          <ac:chgData name="Ankit Mittal | MAQ Software" userId="267f659b-c36c-4dcc-bb75-126cdcef1d93" providerId="ADAL" clId="{B8FE5A31-53AA-469D-A1F6-EF8AE1B98D6D}" dt="2022-01-12T13:40:45.406" v="27057" actId="1076"/>
          <ac:grpSpMkLst>
            <pc:docMk/>
            <pc:sldMk cId="1112205669" sldId="2134805810"/>
            <ac:grpSpMk id="10" creationId="{1E2B40F4-9C1B-4F7C-825B-79ED2E280924}"/>
          </ac:grpSpMkLst>
        </pc:grpChg>
        <pc:grpChg chg="add mod">
          <ac:chgData name="Ankit Mittal | MAQ Software" userId="267f659b-c36c-4dcc-bb75-126cdcef1d93" providerId="ADAL" clId="{B8FE5A31-53AA-469D-A1F6-EF8AE1B98D6D}" dt="2022-01-12T13:41:18.914" v="27065" actId="164"/>
          <ac:grpSpMkLst>
            <pc:docMk/>
            <pc:sldMk cId="1112205669" sldId="2134805810"/>
            <ac:grpSpMk id="11" creationId="{A8E4A3C1-2B65-4DF0-992D-0D53E3653A5F}"/>
          </ac:grpSpMkLst>
        </pc:grpChg>
        <pc:grpChg chg="add mod">
          <ac:chgData name="Ankit Mittal | MAQ Software" userId="267f659b-c36c-4dcc-bb75-126cdcef1d93" providerId="ADAL" clId="{B8FE5A31-53AA-469D-A1F6-EF8AE1B98D6D}" dt="2022-01-12T13:42:21.044" v="27115" actId="1076"/>
          <ac:grpSpMkLst>
            <pc:docMk/>
            <pc:sldMk cId="1112205669" sldId="2134805810"/>
            <ac:grpSpMk id="12" creationId="{6BEA2FAE-97AC-4B59-B0E5-B00B5BB191DF}"/>
          </ac:grpSpMkLst>
        </pc:grpChg>
        <pc:grpChg chg="add mod">
          <ac:chgData name="Ankit Mittal | MAQ Software" userId="267f659b-c36c-4dcc-bb75-126cdcef1d93" providerId="ADAL" clId="{B8FE5A31-53AA-469D-A1F6-EF8AE1B98D6D}" dt="2022-01-12T13:44:14.968" v="27274" actId="164"/>
          <ac:grpSpMkLst>
            <pc:docMk/>
            <pc:sldMk cId="1112205669" sldId="2134805810"/>
            <ac:grpSpMk id="13" creationId="{375E82E5-6470-49DE-80FF-354FC9AB707F}"/>
          </ac:grpSpMkLst>
        </pc:grpChg>
        <pc:grpChg chg="add mod">
          <ac:chgData name="Ankit Mittal | MAQ Software" userId="267f659b-c36c-4dcc-bb75-126cdcef1d93" providerId="ADAL" clId="{B8FE5A31-53AA-469D-A1F6-EF8AE1B98D6D}" dt="2022-01-12T13:44:19.355" v="27275" actId="164"/>
          <ac:grpSpMkLst>
            <pc:docMk/>
            <pc:sldMk cId="1112205669" sldId="2134805810"/>
            <ac:grpSpMk id="14" creationId="{6D4B015E-7FD1-44CE-9F4B-49A316685620}"/>
          </ac:grpSpMkLst>
        </pc:grpChg>
        <pc:grpChg chg="add del mod">
          <ac:chgData name="Ankit Mittal | MAQ Software" userId="267f659b-c36c-4dcc-bb75-126cdcef1d93" providerId="ADAL" clId="{B8FE5A31-53AA-469D-A1F6-EF8AE1B98D6D}" dt="2022-01-12T13:38:19.301" v="26947"/>
          <ac:grpSpMkLst>
            <pc:docMk/>
            <pc:sldMk cId="1112205669" sldId="2134805810"/>
            <ac:grpSpMk id="226" creationId="{578AE95F-6400-4748-9B0E-D25281024525}"/>
          </ac:grpSpMkLst>
        </pc:grpChg>
        <pc:grpChg chg="add del mod">
          <ac:chgData name="Ankit Mittal | MAQ Software" userId="267f659b-c36c-4dcc-bb75-126cdcef1d93" providerId="ADAL" clId="{B8FE5A31-53AA-469D-A1F6-EF8AE1B98D6D}" dt="2022-01-12T13:38:39.481" v="27018" actId="165"/>
          <ac:grpSpMkLst>
            <pc:docMk/>
            <pc:sldMk cId="1112205669" sldId="2134805810"/>
            <ac:grpSpMk id="231" creationId="{9D8ECAC9-0E4F-461B-9630-1EBA796DE112}"/>
          </ac:grpSpMkLst>
        </pc:grpChg>
        <pc:grpChg chg="mod topLvl">
          <ac:chgData name="Ankit Mittal | MAQ Software" userId="267f659b-c36c-4dcc-bb75-126cdcef1d93" providerId="ADAL" clId="{B8FE5A31-53AA-469D-A1F6-EF8AE1B98D6D}" dt="2022-01-12T13:41:27.059" v="27067" actId="164"/>
          <ac:grpSpMkLst>
            <pc:docMk/>
            <pc:sldMk cId="1112205669" sldId="2134805810"/>
            <ac:grpSpMk id="232" creationId="{0A4587D0-E06F-4049-A21F-C588BFEBA660}"/>
          </ac:grpSpMkLst>
        </pc:grpChg>
        <pc:grpChg chg="add del mod">
          <ac:chgData name="Ankit Mittal | MAQ Software" userId="267f659b-c36c-4dcc-bb75-126cdcef1d93" providerId="ADAL" clId="{B8FE5A31-53AA-469D-A1F6-EF8AE1B98D6D}" dt="2022-01-12T13:41:19.304" v="27066"/>
          <ac:grpSpMkLst>
            <pc:docMk/>
            <pc:sldMk cId="1112205669" sldId="2134805810"/>
            <ac:grpSpMk id="241" creationId="{CAA43EB2-6E3C-4691-81F8-490FE0164614}"/>
          </ac:grpSpMkLst>
        </pc:grpChg>
        <pc:grpChg chg="add del mod">
          <ac:chgData name="Ankit Mittal | MAQ Software" userId="267f659b-c36c-4dcc-bb75-126cdcef1d93" providerId="ADAL" clId="{B8FE5A31-53AA-469D-A1F6-EF8AE1B98D6D}" dt="2022-01-13T17:53:19.922" v="27934" actId="165"/>
          <ac:grpSpMkLst>
            <pc:docMk/>
            <pc:sldMk cId="1112205669" sldId="2134805810"/>
            <ac:grpSpMk id="248" creationId="{D32E13D4-CA73-45F3-970B-D5CF9ACF095E}"/>
          </ac:grpSpMkLst>
        </pc:grpChg>
        <pc:grpChg chg="mod topLvl">
          <ac:chgData name="Ankit Mittal | MAQ Software" userId="267f659b-c36c-4dcc-bb75-126cdcef1d93" providerId="ADAL" clId="{B8FE5A31-53AA-469D-A1F6-EF8AE1B98D6D}" dt="2022-01-13T17:53:28.659" v="27971" actId="1037"/>
          <ac:grpSpMkLst>
            <pc:docMk/>
            <pc:sldMk cId="1112205669" sldId="2134805810"/>
            <ac:grpSpMk id="249" creationId="{207463D5-89D4-41E3-8428-CD5FFCF153BF}"/>
          </ac:grpSpMkLst>
        </pc:grpChg>
        <pc:grpChg chg="add mod">
          <ac:chgData name="Ankit Mittal | MAQ Software" userId="267f659b-c36c-4dcc-bb75-126cdcef1d93" providerId="ADAL" clId="{B8FE5A31-53AA-469D-A1F6-EF8AE1B98D6D}" dt="2022-01-12T13:44:33.540" v="27371" actId="1037"/>
          <ac:grpSpMkLst>
            <pc:docMk/>
            <pc:sldMk cId="1112205669" sldId="2134805810"/>
            <ac:grpSpMk id="259" creationId="{506BF3D3-A00D-42A6-91B8-04B0322D5623}"/>
          </ac:grpSpMkLst>
        </pc:grpChg>
        <pc:grpChg chg="add mod">
          <ac:chgData name="Ankit Mittal | MAQ Software" userId="267f659b-c36c-4dcc-bb75-126cdcef1d93" providerId="ADAL" clId="{B8FE5A31-53AA-469D-A1F6-EF8AE1B98D6D}" dt="2022-01-12T13:45:07.186" v="27497" actId="1036"/>
          <ac:grpSpMkLst>
            <pc:docMk/>
            <pc:sldMk cId="1112205669" sldId="2134805810"/>
            <ac:grpSpMk id="262" creationId="{943F56B9-1AFC-41DE-875B-2B2EA88E0359}"/>
          </ac:grpSpMkLst>
        </pc:grpChg>
        <pc:grpChg chg="mod">
          <ac:chgData name="Ankit Mittal | MAQ Software" userId="267f659b-c36c-4dcc-bb75-126cdcef1d93" providerId="ADAL" clId="{B8FE5A31-53AA-469D-A1F6-EF8AE1B98D6D}" dt="2022-01-12T13:32:24.980" v="26492" actId="1037"/>
          <ac:grpSpMkLst>
            <pc:docMk/>
            <pc:sldMk cId="1112205669" sldId="2134805810"/>
            <ac:grpSpMk id="350" creationId="{6B0AD35A-31F4-4898-8AE7-EFA4B7F73726}"/>
          </ac:grpSpMkLst>
        </pc:grpChg>
        <pc:grpChg chg="mod">
          <ac:chgData name="Ankit Mittal | MAQ Software" userId="267f659b-c36c-4dcc-bb75-126cdcef1d93" providerId="ADAL" clId="{B8FE5A31-53AA-469D-A1F6-EF8AE1B98D6D}" dt="2022-01-12T13:32:24.980" v="26492" actId="1037"/>
          <ac:grpSpMkLst>
            <pc:docMk/>
            <pc:sldMk cId="1112205669" sldId="2134805810"/>
            <ac:grpSpMk id="411" creationId="{9D871434-ECEF-4EAD-81A2-75EA3C2A515C}"/>
          </ac:grpSpMkLst>
        </pc:grpChg>
        <pc:grpChg chg="mod">
          <ac:chgData name="Ankit Mittal | MAQ Software" userId="267f659b-c36c-4dcc-bb75-126cdcef1d93" providerId="ADAL" clId="{B8FE5A31-53AA-469D-A1F6-EF8AE1B98D6D}" dt="2022-01-12T13:32:24.980" v="26492" actId="1037"/>
          <ac:grpSpMkLst>
            <pc:docMk/>
            <pc:sldMk cId="1112205669" sldId="2134805810"/>
            <ac:grpSpMk id="418" creationId="{C594D518-214F-4225-B9C1-C5501F56F17C}"/>
          </ac:grpSpMkLst>
        </pc:grpChg>
        <pc:grpChg chg="mod">
          <ac:chgData name="Ankit Mittal | MAQ Software" userId="267f659b-c36c-4dcc-bb75-126cdcef1d93" providerId="ADAL" clId="{B8FE5A31-53AA-469D-A1F6-EF8AE1B98D6D}" dt="2022-01-12T13:32:24.980" v="26492" actId="1037"/>
          <ac:grpSpMkLst>
            <pc:docMk/>
            <pc:sldMk cId="1112205669" sldId="2134805810"/>
            <ac:grpSpMk id="425" creationId="{08611DAA-2767-4495-A1A9-84365950864C}"/>
          </ac:grpSpMkLst>
        </pc:grpChg>
        <pc:grpChg chg="mod">
          <ac:chgData name="Ankit Mittal | MAQ Software" userId="267f659b-c36c-4dcc-bb75-126cdcef1d93" providerId="ADAL" clId="{B8FE5A31-53AA-469D-A1F6-EF8AE1B98D6D}" dt="2022-01-12T13:39:12.370" v="27022" actId="164"/>
          <ac:grpSpMkLst>
            <pc:docMk/>
            <pc:sldMk cId="1112205669" sldId="2134805810"/>
            <ac:grpSpMk id="437" creationId="{A3325DF5-266C-4E01-A158-E8D6C8603C7C}"/>
          </ac:grpSpMkLst>
        </pc:grpChg>
        <pc:grpChg chg="mod">
          <ac:chgData name="Ankit Mittal | MAQ Software" userId="267f659b-c36c-4dcc-bb75-126cdcef1d93" providerId="ADAL" clId="{B8FE5A31-53AA-469D-A1F6-EF8AE1B98D6D}" dt="2022-01-12T13:38:23.987" v="26948" actId="164"/>
          <ac:grpSpMkLst>
            <pc:docMk/>
            <pc:sldMk cId="1112205669" sldId="2134805810"/>
            <ac:grpSpMk id="451" creationId="{2AF6CEAD-BDA5-46C7-B942-E7B02F089D59}"/>
          </ac:grpSpMkLst>
        </pc:grpChg>
        <pc:grpChg chg="mod">
          <ac:chgData name="Ankit Mittal | MAQ Software" userId="267f659b-c36c-4dcc-bb75-126cdcef1d93" providerId="ADAL" clId="{B8FE5A31-53AA-469D-A1F6-EF8AE1B98D6D}" dt="2022-01-12T13:39:32.736" v="27023" actId="164"/>
          <ac:grpSpMkLst>
            <pc:docMk/>
            <pc:sldMk cId="1112205669" sldId="2134805810"/>
            <ac:grpSpMk id="457" creationId="{6B1D436D-9108-4C42-A76F-387D7CAD397E}"/>
          </ac:grpSpMkLst>
        </pc:grpChg>
        <pc:picChg chg="add del mod">
          <ac:chgData name="Ankit Mittal | MAQ Software" userId="267f659b-c36c-4dcc-bb75-126cdcef1d93" providerId="ADAL" clId="{B8FE5A31-53AA-469D-A1F6-EF8AE1B98D6D}" dt="2022-01-12T13:39:01.778" v="27021"/>
          <ac:picMkLst>
            <pc:docMk/>
            <pc:sldMk cId="1112205669" sldId="2134805810"/>
            <ac:picMk id="237" creationId="{3AB83BB8-B700-4781-888E-8DAF0F436F71}"/>
          </ac:picMkLst>
        </pc:picChg>
        <pc:picChg chg="mod">
          <ac:chgData name="Ankit Mittal | MAQ Software" userId="267f659b-c36c-4dcc-bb75-126cdcef1d93" providerId="ADAL" clId="{B8FE5A31-53AA-469D-A1F6-EF8AE1B98D6D}" dt="2022-01-12T13:32:24.980" v="26492" actId="1037"/>
          <ac:picMkLst>
            <pc:docMk/>
            <pc:sldMk cId="1112205669" sldId="2134805810"/>
            <ac:picMk id="354" creationId="{AD2C2795-B6A7-4C0C-AC88-033747719985}"/>
          </ac:picMkLst>
        </pc:picChg>
        <pc:picChg chg="mod">
          <ac:chgData name="Ankit Mittal | MAQ Software" userId="267f659b-c36c-4dcc-bb75-126cdcef1d93" providerId="ADAL" clId="{B8FE5A31-53AA-469D-A1F6-EF8AE1B98D6D}" dt="2022-01-12T13:39:12.370" v="27022" actId="164"/>
          <ac:picMkLst>
            <pc:docMk/>
            <pc:sldMk cId="1112205669" sldId="2134805810"/>
            <ac:picMk id="443" creationId="{F0F4046B-E6AD-46D1-B700-3F015D7E1EAE}"/>
          </ac:picMkLst>
        </pc:picChg>
        <pc:picChg chg="mod">
          <ac:chgData name="Ankit Mittal | MAQ Software" userId="267f659b-c36c-4dcc-bb75-126cdcef1d93" providerId="ADAL" clId="{B8FE5A31-53AA-469D-A1F6-EF8AE1B98D6D}" dt="2022-01-12T13:32:24.980" v="26492" actId="1037"/>
          <ac:picMkLst>
            <pc:docMk/>
            <pc:sldMk cId="1112205669" sldId="2134805810"/>
            <ac:picMk id="463" creationId="{5516A606-DBA0-4EBA-A4EA-CB328957EEDB}"/>
          </ac:picMkLst>
        </pc:picChg>
        <pc:picChg chg="mod">
          <ac:chgData name="Ankit Mittal | MAQ Software" userId="267f659b-c36c-4dcc-bb75-126cdcef1d93" providerId="ADAL" clId="{B8FE5A31-53AA-469D-A1F6-EF8AE1B98D6D}" dt="2022-01-12T13:39:32.736" v="27023" actId="164"/>
          <ac:picMkLst>
            <pc:docMk/>
            <pc:sldMk cId="1112205669" sldId="2134805810"/>
            <ac:picMk id="464" creationId="{CEC02294-AF7B-49FA-813F-BFA0D8526030}"/>
          </ac:picMkLst>
        </pc:picChg>
        <pc:cxnChg chg="mod">
          <ac:chgData name="Ankit Mittal | MAQ Software" userId="267f659b-c36c-4dcc-bb75-126cdcef1d93" providerId="ADAL" clId="{B8FE5A31-53AA-469D-A1F6-EF8AE1B98D6D}" dt="2022-01-12T13:32:24.980" v="26492" actId="1037"/>
          <ac:cxnSpMkLst>
            <pc:docMk/>
            <pc:sldMk cId="1112205669" sldId="2134805810"/>
            <ac:cxnSpMk id="151" creationId="{D3CF717E-B7C3-4765-A7E4-078BE33269A9}"/>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52" creationId="{D1F346F7-FD27-4AA2-9F61-1D0F8EE62C71}"/>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53" creationId="{48947B0A-E1B9-4C1E-93EB-712F63E33441}"/>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54" creationId="{DAE64E0F-4A3E-40BA-8029-B3CA1A2CCAA0}"/>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55" creationId="{DA1A7182-844D-4E91-8693-2CB18B30D977}"/>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56" creationId="{662D279C-3A4E-468C-9C1E-9FFCEBD5BCCC}"/>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57" creationId="{A1509BD4-AA93-4679-A348-B350D67852C0}"/>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58" creationId="{9C1361D9-5716-43C9-A270-CFBF65BE90BD}"/>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59" creationId="{316856FC-1D45-4BFA-9366-732D1B0D3EC1}"/>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60" creationId="{2142A231-7C52-40ED-B1C9-555A380DCD1C}"/>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61" creationId="{E542E5A7-7A25-4EAB-ACB0-2D869879DB92}"/>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62" creationId="{849EC4AF-627F-4872-A048-D18B32EF666C}"/>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63" creationId="{31D23FB1-A6FD-49B8-A6D9-E9E1B9D1BA1D}"/>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64" creationId="{643205B2-1CA1-46AB-A34A-CFA7BB7CD952}"/>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65" creationId="{CA37BA40-2BD5-4B3B-BA42-44B0A1F68AC3}"/>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66" creationId="{35B1D728-32A7-4D87-831D-1FEB05B7EF65}"/>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67" creationId="{C7B53ED9-16FB-4E89-BAA3-1919E92754F7}"/>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68" creationId="{851158E6-854F-43C0-A2C9-40239A0DC7FE}"/>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69" creationId="{0E62AEC4-A8A9-4508-835A-B5FA5EF64D97}"/>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70" creationId="{A5F084AD-E76C-4DD3-AB92-FE8277514C63}"/>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71" creationId="{2BB91C66-FB30-45C1-BADD-904CDEB46DE3}"/>
          </ac:cxnSpMkLst>
        </pc:cxnChg>
        <pc:cxnChg chg="mod">
          <ac:chgData name="Ankit Mittal | MAQ Software" userId="267f659b-c36c-4dcc-bb75-126cdcef1d93" providerId="ADAL" clId="{B8FE5A31-53AA-469D-A1F6-EF8AE1B98D6D}" dt="2022-01-12T13:32:24.980" v="26492" actId="1037"/>
          <ac:cxnSpMkLst>
            <pc:docMk/>
            <pc:sldMk cId="1112205669" sldId="2134805810"/>
            <ac:cxnSpMk id="172" creationId="{AB5BB124-3A97-43E5-98FF-0A885DBE3D93}"/>
          </ac:cxnSpMkLst>
        </pc:cxnChg>
        <pc:cxnChg chg="mod">
          <ac:chgData name="Ankit Mittal | MAQ Software" userId="267f659b-c36c-4dcc-bb75-126cdcef1d93" providerId="ADAL" clId="{B8FE5A31-53AA-469D-A1F6-EF8AE1B98D6D}" dt="2022-01-12T13:38:03.632" v="26885"/>
          <ac:cxnSpMkLst>
            <pc:docMk/>
            <pc:sldMk cId="1112205669" sldId="2134805810"/>
            <ac:cxnSpMk id="228" creationId="{B44470FE-6EF7-4F80-A622-8D31629341EB}"/>
          </ac:cxnSpMkLst>
        </pc:cxnChg>
        <pc:cxnChg chg="mod">
          <ac:chgData name="Ankit Mittal | MAQ Software" userId="267f659b-c36c-4dcc-bb75-126cdcef1d93" providerId="ADAL" clId="{B8FE5A31-53AA-469D-A1F6-EF8AE1B98D6D}" dt="2022-01-12T13:38:39.481" v="27018" actId="165"/>
          <ac:cxnSpMkLst>
            <pc:docMk/>
            <pc:sldMk cId="1112205669" sldId="2134805810"/>
            <ac:cxnSpMk id="235" creationId="{FBD8DE46-37C5-44CF-B27C-D7960EB6B2CF}"/>
          </ac:cxnSpMkLst>
        </pc:cxnChg>
        <pc:cxnChg chg="add mod">
          <ac:chgData name="Ankit Mittal | MAQ Software" userId="267f659b-c36c-4dcc-bb75-126cdcef1d93" providerId="ADAL" clId="{B8FE5A31-53AA-469D-A1F6-EF8AE1B98D6D}" dt="2022-01-13T17:52:26.198" v="27903" actId="1038"/>
          <ac:cxnSpMkLst>
            <pc:docMk/>
            <pc:sldMk cId="1112205669" sldId="2134805810"/>
            <ac:cxnSpMk id="239" creationId="{62C8B2F8-0279-4E4B-9063-35291A75C8FB}"/>
          </ac:cxnSpMkLst>
        </pc:cxnChg>
        <pc:cxnChg chg="mod">
          <ac:chgData name="Ankit Mittal | MAQ Software" userId="267f659b-c36c-4dcc-bb75-126cdcef1d93" providerId="ADAL" clId="{B8FE5A31-53AA-469D-A1F6-EF8AE1B98D6D}" dt="2022-01-12T13:41:18.914" v="27065" actId="164"/>
          <ac:cxnSpMkLst>
            <pc:docMk/>
            <pc:sldMk cId="1112205669" sldId="2134805810"/>
            <ac:cxnSpMk id="243" creationId="{5D555C89-4D8F-4C7B-AC62-57800AFB7C8A}"/>
          </ac:cxnSpMkLst>
        </pc:cxnChg>
        <pc:cxnChg chg="add del mod">
          <ac:chgData name="Ankit Mittal | MAQ Software" userId="267f659b-c36c-4dcc-bb75-126cdcef1d93" providerId="ADAL" clId="{B8FE5A31-53AA-469D-A1F6-EF8AE1B98D6D}" dt="2022-01-12T13:42:18.573" v="27114"/>
          <ac:cxnSpMkLst>
            <pc:docMk/>
            <pc:sldMk cId="1112205669" sldId="2134805810"/>
            <ac:cxnSpMk id="246" creationId="{38B6985B-EED4-450A-BD64-15940E0015B9}"/>
          </ac:cxnSpMkLst>
        </pc:cxnChg>
        <pc:cxnChg chg="mod">
          <ac:chgData name="Ankit Mittal | MAQ Software" userId="267f659b-c36c-4dcc-bb75-126cdcef1d93" providerId="ADAL" clId="{B8FE5A31-53AA-469D-A1F6-EF8AE1B98D6D}" dt="2022-01-13T17:53:19.922" v="27934" actId="165"/>
          <ac:cxnSpMkLst>
            <pc:docMk/>
            <pc:sldMk cId="1112205669" sldId="2134805810"/>
            <ac:cxnSpMk id="252" creationId="{C018C455-B519-4809-B9E4-BB21E47E2BBF}"/>
          </ac:cxnSpMkLst>
        </pc:cxnChg>
        <pc:cxnChg chg="add mod">
          <ac:chgData name="Ankit Mittal | MAQ Software" userId="267f659b-c36c-4dcc-bb75-126cdcef1d93" providerId="ADAL" clId="{B8FE5A31-53AA-469D-A1F6-EF8AE1B98D6D}" dt="2022-01-12T13:43:46.137" v="27270" actId="1037"/>
          <ac:cxnSpMkLst>
            <pc:docMk/>
            <pc:sldMk cId="1112205669" sldId="2134805810"/>
            <ac:cxnSpMk id="258" creationId="{013446AD-B7CF-4AFA-B232-AF5919F662CA}"/>
          </ac:cxnSpMkLst>
        </pc:cxnChg>
      </pc:sldChg>
      <pc:sldChg chg="del">
        <pc:chgData name="Ankit Mittal | MAQ Software" userId="267f659b-c36c-4dcc-bb75-126cdcef1d93" providerId="ADAL" clId="{B8FE5A31-53AA-469D-A1F6-EF8AE1B98D6D}" dt="2022-01-18T17:43:55.231" v="28610" actId="47"/>
        <pc:sldMkLst>
          <pc:docMk/>
          <pc:sldMk cId="2201798318" sldId="2134805811"/>
        </pc:sldMkLst>
      </pc:sldChg>
      <pc:sldChg chg="del">
        <pc:chgData name="Ankit Mittal | MAQ Software" userId="267f659b-c36c-4dcc-bb75-126cdcef1d93" providerId="ADAL" clId="{B8FE5A31-53AA-469D-A1F6-EF8AE1B98D6D}" dt="2022-01-18T17:51:10.356" v="28735" actId="47"/>
        <pc:sldMkLst>
          <pc:docMk/>
          <pc:sldMk cId="3959491105" sldId="2134805812"/>
        </pc:sldMkLst>
      </pc:sldChg>
      <pc:sldChg chg="addSp delSp modSp add mod">
        <pc:chgData name="Ankit Mittal | MAQ Software" userId="267f659b-c36c-4dcc-bb75-126cdcef1d93" providerId="ADAL" clId="{B8FE5A31-53AA-469D-A1F6-EF8AE1B98D6D}" dt="2022-01-18T17:43:01.096" v="28603" actId="14100"/>
        <pc:sldMkLst>
          <pc:docMk/>
          <pc:sldMk cId="1965233889" sldId="2134805813"/>
        </pc:sldMkLst>
        <pc:spChg chg="add mod">
          <ac:chgData name="Ankit Mittal | MAQ Software" userId="267f659b-c36c-4dcc-bb75-126cdcef1d93" providerId="ADAL" clId="{B8FE5A31-53AA-469D-A1F6-EF8AE1B98D6D}" dt="2022-01-18T17:42:52.296" v="28601"/>
          <ac:spMkLst>
            <pc:docMk/>
            <pc:sldMk cId="1965233889" sldId="2134805813"/>
            <ac:spMk id="7" creationId="{0EE511FD-A8F0-4612-908C-0BEE26036D81}"/>
          </ac:spMkLst>
        </pc:spChg>
        <pc:picChg chg="add del">
          <ac:chgData name="Ankit Mittal | MAQ Software" userId="267f659b-c36c-4dcc-bb75-126cdcef1d93" providerId="ADAL" clId="{B8FE5A31-53AA-469D-A1F6-EF8AE1B98D6D}" dt="2022-01-18T17:42:34.060" v="28598" actId="478"/>
          <ac:picMkLst>
            <pc:docMk/>
            <pc:sldMk cId="1965233889" sldId="2134805813"/>
            <ac:picMk id="5" creationId="{40CA60DA-FB01-42E5-B37F-99F6076ACFE9}"/>
          </ac:picMkLst>
        </pc:picChg>
        <pc:picChg chg="add mod">
          <ac:chgData name="Ankit Mittal | MAQ Software" userId="267f659b-c36c-4dcc-bb75-126cdcef1d93" providerId="ADAL" clId="{B8FE5A31-53AA-469D-A1F6-EF8AE1B98D6D}" dt="2022-01-18T17:42:43.106" v="28600"/>
          <ac:picMkLst>
            <pc:docMk/>
            <pc:sldMk cId="1965233889" sldId="2134805813"/>
            <ac:picMk id="6" creationId="{51C7E0BC-06A2-40DB-8FA3-F86A7A0FBCBE}"/>
          </ac:picMkLst>
        </pc:picChg>
        <pc:picChg chg="del">
          <ac:chgData name="Ankit Mittal | MAQ Software" userId="267f659b-c36c-4dcc-bb75-126cdcef1d93" providerId="ADAL" clId="{B8FE5A31-53AA-469D-A1F6-EF8AE1B98D6D}" dt="2022-01-18T17:42:36.723" v="28599" actId="478"/>
          <ac:picMkLst>
            <pc:docMk/>
            <pc:sldMk cId="1965233889" sldId="2134805813"/>
            <ac:picMk id="38" creationId="{97CF8A2D-5FAF-4331-9248-CCFB48FECA2B}"/>
          </ac:picMkLst>
        </pc:picChg>
        <pc:cxnChg chg="add mod">
          <ac:chgData name="Ankit Mittal | MAQ Software" userId="267f659b-c36c-4dcc-bb75-126cdcef1d93" providerId="ADAL" clId="{B8FE5A31-53AA-469D-A1F6-EF8AE1B98D6D}" dt="2022-01-18T17:43:01.096" v="28603" actId="14100"/>
          <ac:cxnSpMkLst>
            <pc:docMk/>
            <pc:sldMk cId="1965233889" sldId="2134805813"/>
            <ac:cxnSpMk id="8" creationId="{30630DBA-1FF3-45B2-B30A-78AD297C1001}"/>
          </ac:cxnSpMkLst>
        </pc:cxnChg>
      </pc:sldChg>
      <pc:sldChg chg="modSp add mod">
        <pc:chgData name="Ankit Mittal | MAQ Software" userId="267f659b-c36c-4dcc-bb75-126cdcef1d93" providerId="ADAL" clId="{B8FE5A31-53AA-469D-A1F6-EF8AE1B98D6D}" dt="2022-01-18T17:43:46.485" v="28609" actId="1076"/>
        <pc:sldMkLst>
          <pc:docMk/>
          <pc:sldMk cId="349365789" sldId="2134805814"/>
        </pc:sldMkLst>
        <pc:picChg chg="mod">
          <ac:chgData name="Ankit Mittal | MAQ Software" userId="267f659b-c36c-4dcc-bb75-126cdcef1d93" providerId="ADAL" clId="{B8FE5A31-53AA-469D-A1F6-EF8AE1B98D6D}" dt="2022-01-18T17:43:46.485" v="28609" actId="1076"/>
          <ac:picMkLst>
            <pc:docMk/>
            <pc:sldMk cId="349365789" sldId="2134805814"/>
            <ac:picMk id="38" creationId="{97CF8A2D-5FAF-4331-9248-CCFB48FECA2B}"/>
          </ac:picMkLst>
        </pc:picChg>
      </pc:sldChg>
      <pc:sldChg chg="addSp delSp modSp add mod">
        <pc:chgData name="Ankit Mittal | MAQ Software" userId="267f659b-c36c-4dcc-bb75-126cdcef1d93" providerId="ADAL" clId="{B8FE5A31-53AA-469D-A1F6-EF8AE1B98D6D}" dt="2022-01-18T17:46:51.509" v="28667" actId="1076"/>
        <pc:sldMkLst>
          <pc:docMk/>
          <pc:sldMk cId="969442758" sldId="2134805815"/>
        </pc:sldMkLst>
        <pc:picChg chg="del">
          <ac:chgData name="Ankit Mittal | MAQ Software" userId="267f659b-c36c-4dcc-bb75-126cdcef1d93" providerId="ADAL" clId="{B8FE5A31-53AA-469D-A1F6-EF8AE1B98D6D}" dt="2022-01-18T17:44:59.277" v="28641" actId="478"/>
          <ac:picMkLst>
            <pc:docMk/>
            <pc:sldMk cId="969442758" sldId="2134805815"/>
            <ac:picMk id="5" creationId="{40CA60DA-FB01-42E5-B37F-99F6076ACFE9}"/>
          </ac:picMkLst>
        </pc:picChg>
        <pc:picChg chg="add mod">
          <ac:chgData name="Ankit Mittal | MAQ Software" userId="267f659b-c36c-4dcc-bb75-126cdcef1d93" providerId="ADAL" clId="{B8FE5A31-53AA-469D-A1F6-EF8AE1B98D6D}" dt="2022-01-18T17:45:31.671" v="28660" actId="1036"/>
          <ac:picMkLst>
            <pc:docMk/>
            <pc:sldMk cId="969442758" sldId="2134805815"/>
            <ac:picMk id="6" creationId="{0E58C828-1AF8-4663-A248-98B47743B456}"/>
          </ac:picMkLst>
        </pc:picChg>
        <pc:picChg chg="add del">
          <ac:chgData name="Ankit Mittal | MAQ Software" userId="267f659b-c36c-4dcc-bb75-126cdcef1d93" providerId="ADAL" clId="{B8FE5A31-53AA-469D-A1F6-EF8AE1B98D6D}" dt="2022-01-18T17:46:42.351" v="28665" actId="478"/>
          <ac:picMkLst>
            <pc:docMk/>
            <pc:sldMk cId="969442758" sldId="2134805815"/>
            <ac:picMk id="8" creationId="{259F4FA4-C2DE-4783-A19A-1D5E0F50086A}"/>
          </ac:picMkLst>
        </pc:picChg>
        <pc:picChg chg="add mod">
          <ac:chgData name="Ankit Mittal | MAQ Software" userId="267f659b-c36c-4dcc-bb75-126cdcef1d93" providerId="ADAL" clId="{B8FE5A31-53AA-469D-A1F6-EF8AE1B98D6D}" dt="2022-01-18T17:46:51.509" v="28667" actId="1076"/>
          <ac:picMkLst>
            <pc:docMk/>
            <pc:sldMk cId="969442758" sldId="2134805815"/>
            <ac:picMk id="10" creationId="{468CFDAD-EC72-4823-B615-F35BF4730B74}"/>
          </ac:picMkLst>
        </pc:picChg>
        <pc:picChg chg="del mod ord">
          <ac:chgData name="Ankit Mittal | MAQ Software" userId="267f659b-c36c-4dcc-bb75-126cdcef1d93" providerId="ADAL" clId="{B8FE5A31-53AA-469D-A1F6-EF8AE1B98D6D}" dt="2022-01-18T17:46:29.632" v="28662" actId="478"/>
          <ac:picMkLst>
            <pc:docMk/>
            <pc:sldMk cId="969442758" sldId="2134805815"/>
            <ac:picMk id="38" creationId="{97CF8A2D-5FAF-4331-9248-CCFB48FECA2B}"/>
          </ac:picMkLst>
        </pc:picChg>
      </pc:sldChg>
      <pc:sldChg chg="addSp delSp modSp add mod">
        <pc:chgData name="Ankit Mittal | MAQ Software" userId="267f659b-c36c-4dcc-bb75-126cdcef1d93" providerId="ADAL" clId="{B8FE5A31-53AA-469D-A1F6-EF8AE1B98D6D}" dt="2022-01-18T17:48:38.953" v="28676"/>
        <pc:sldMkLst>
          <pc:docMk/>
          <pc:sldMk cId="3348128077" sldId="2134805816"/>
        </pc:sldMkLst>
        <pc:spChg chg="add mod">
          <ac:chgData name="Ankit Mittal | MAQ Software" userId="267f659b-c36c-4dcc-bb75-126cdcef1d93" providerId="ADAL" clId="{B8FE5A31-53AA-469D-A1F6-EF8AE1B98D6D}" dt="2022-01-18T17:48:38.953" v="28676"/>
          <ac:spMkLst>
            <pc:docMk/>
            <pc:sldMk cId="3348128077" sldId="2134805816"/>
            <ac:spMk id="7" creationId="{4DB744E2-F3F5-443E-9131-F445C735D45C}"/>
          </ac:spMkLst>
        </pc:spChg>
        <pc:picChg chg="del">
          <ac:chgData name="Ankit Mittal | MAQ Software" userId="267f659b-c36c-4dcc-bb75-126cdcef1d93" providerId="ADAL" clId="{B8FE5A31-53AA-469D-A1F6-EF8AE1B98D6D}" dt="2022-01-18T17:47:03.613" v="28669" actId="478"/>
          <ac:picMkLst>
            <pc:docMk/>
            <pc:sldMk cId="3348128077" sldId="2134805816"/>
            <ac:picMk id="6" creationId="{0E58C828-1AF8-4663-A248-98B47743B456}"/>
          </ac:picMkLst>
        </pc:picChg>
        <pc:picChg chg="mod">
          <ac:chgData name="Ankit Mittal | MAQ Software" userId="267f659b-c36c-4dcc-bb75-126cdcef1d93" providerId="ADAL" clId="{B8FE5A31-53AA-469D-A1F6-EF8AE1B98D6D}" dt="2022-01-18T17:48:23.029" v="28675" actId="1038"/>
          <ac:picMkLst>
            <pc:docMk/>
            <pc:sldMk cId="3348128077" sldId="2134805816"/>
            <ac:picMk id="8" creationId="{259F4FA4-C2DE-4783-A19A-1D5E0F50086A}"/>
          </ac:picMkLst>
        </pc:picChg>
        <pc:cxnChg chg="add mod">
          <ac:chgData name="Ankit Mittal | MAQ Software" userId="267f659b-c36c-4dcc-bb75-126cdcef1d93" providerId="ADAL" clId="{B8FE5A31-53AA-469D-A1F6-EF8AE1B98D6D}" dt="2022-01-18T17:48:38.953" v="28676"/>
          <ac:cxnSpMkLst>
            <pc:docMk/>
            <pc:sldMk cId="3348128077" sldId="2134805816"/>
            <ac:cxnSpMk id="9" creationId="{5AB33D61-E12D-4EA0-870A-A701648EBDE5}"/>
          </ac:cxnSpMkLst>
        </pc:cxnChg>
      </pc:sldChg>
      <pc:sldChg chg="addSp delSp modSp add mod">
        <pc:chgData name="Ankit Mittal | MAQ Software" userId="267f659b-c36c-4dcc-bb75-126cdcef1d93" providerId="ADAL" clId="{B8FE5A31-53AA-469D-A1F6-EF8AE1B98D6D}" dt="2022-01-18T17:51:04.371" v="28734" actId="1035"/>
        <pc:sldMkLst>
          <pc:docMk/>
          <pc:sldMk cId="3515609367" sldId="2134805817"/>
        </pc:sldMkLst>
        <pc:spChg chg="add mod">
          <ac:chgData name="Ankit Mittal | MAQ Software" userId="267f659b-c36c-4dcc-bb75-126cdcef1d93" providerId="ADAL" clId="{B8FE5A31-53AA-469D-A1F6-EF8AE1B98D6D}" dt="2022-01-18T17:51:04.371" v="28734" actId="1035"/>
          <ac:spMkLst>
            <pc:docMk/>
            <pc:sldMk cId="3515609367" sldId="2134805817"/>
            <ac:spMk id="8" creationId="{2B170D8E-530F-4DB5-ACCD-32247587B01D}"/>
          </ac:spMkLst>
        </pc:spChg>
        <pc:picChg chg="add del">
          <ac:chgData name="Ankit Mittal | MAQ Software" userId="267f659b-c36c-4dcc-bb75-126cdcef1d93" providerId="ADAL" clId="{B8FE5A31-53AA-469D-A1F6-EF8AE1B98D6D}" dt="2022-01-18T17:50:29.942" v="28696" actId="478"/>
          <ac:picMkLst>
            <pc:docMk/>
            <pc:sldMk cId="3515609367" sldId="2134805817"/>
            <ac:picMk id="6" creationId="{F43140E6-524A-440D-8E14-86613AA71A8B}"/>
          </ac:picMkLst>
        </pc:picChg>
        <pc:picChg chg="mod">
          <ac:chgData name="Ankit Mittal | MAQ Software" userId="267f659b-c36c-4dcc-bb75-126cdcef1d93" providerId="ADAL" clId="{B8FE5A31-53AA-469D-A1F6-EF8AE1B98D6D}" dt="2022-01-18T17:49:21.781" v="28679" actId="1076"/>
          <ac:picMkLst>
            <pc:docMk/>
            <pc:sldMk cId="3515609367" sldId="2134805817"/>
            <ac:picMk id="38" creationId="{97CF8A2D-5FAF-4331-9248-CCFB48FECA2B}"/>
          </ac:picMkLst>
        </pc:picChg>
        <pc:cxnChg chg="add mod">
          <ac:chgData name="Ankit Mittal | MAQ Software" userId="267f659b-c36c-4dcc-bb75-126cdcef1d93" providerId="ADAL" clId="{B8FE5A31-53AA-469D-A1F6-EF8AE1B98D6D}" dt="2022-01-18T17:51:04.371" v="28734" actId="1035"/>
          <ac:cxnSpMkLst>
            <pc:docMk/>
            <pc:sldMk cId="3515609367" sldId="2134805817"/>
            <ac:cxnSpMk id="9" creationId="{11DD90C4-B4BB-4BC1-B2E5-B629EAB78798}"/>
          </ac:cxnSpMkLst>
        </pc:cxnChg>
      </pc:sldChg>
      <pc:sldChg chg="addSp delSp modSp add mod">
        <pc:chgData name="Ankit Mittal | MAQ Software" userId="267f659b-c36c-4dcc-bb75-126cdcef1d93" providerId="ADAL" clId="{B8FE5A31-53AA-469D-A1F6-EF8AE1B98D6D}" dt="2022-01-18T17:50:36.497" v="28697"/>
        <pc:sldMkLst>
          <pc:docMk/>
          <pc:sldMk cId="23860561" sldId="2134805818"/>
        </pc:sldMkLst>
        <pc:picChg chg="del">
          <ac:chgData name="Ankit Mittal | MAQ Software" userId="267f659b-c36c-4dcc-bb75-126cdcef1d93" providerId="ADAL" clId="{B8FE5A31-53AA-469D-A1F6-EF8AE1B98D6D}" dt="2022-01-18T17:50:19.471" v="28694" actId="478"/>
          <ac:picMkLst>
            <pc:docMk/>
            <pc:sldMk cId="23860561" sldId="2134805818"/>
            <ac:picMk id="5" creationId="{40CA60DA-FB01-42E5-B37F-99F6076ACFE9}"/>
          </ac:picMkLst>
        </pc:picChg>
        <pc:picChg chg="mod">
          <ac:chgData name="Ankit Mittal | MAQ Software" userId="267f659b-c36c-4dcc-bb75-126cdcef1d93" providerId="ADAL" clId="{B8FE5A31-53AA-469D-A1F6-EF8AE1B98D6D}" dt="2022-01-18T17:50:24.313" v="28695" actId="14100"/>
          <ac:picMkLst>
            <pc:docMk/>
            <pc:sldMk cId="23860561" sldId="2134805818"/>
            <ac:picMk id="6" creationId="{F43140E6-524A-440D-8E14-86613AA71A8B}"/>
          </ac:picMkLst>
        </pc:picChg>
        <pc:picChg chg="add mod">
          <ac:chgData name="Ankit Mittal | MAQ Software" userId="267f659b-c36c-4dcc-bb75-126cdcef1d93" providerId="ADAL" clId="{B8FE5A31-53AA-469D-A1F6-EF8AE1B98D6D}" dt="2022-01-18T17:50:36.497" v="28697"/>
          <ac:picMkLst>
            <pc:docMk/>
            <pc:sldMk cId="23860561" sldId="2134805818"/>
            <ac:picMk id="7" creationId="{8725B67E-E7D2-4481-9340-DB7B69C0BBF9}"/>
          </ac:picMkLst>
        </pc:picChg>
        <pc:picChg chg="del">
          <ac:chgData name="Ankit Mittal | MAQ Software" userId="267f659b-c36c-4dcc-bb75-126cdcef1d93" providerId="ADAL" clId="{B8FE5A31-53AA-469D-A1F6-EF8AE1B98D6D}" dt="2022-01-18T17:50:15.791" v="28693" actId="478"/>
          <ac:picMkLst>
            <pc:docMk/>
            <pc:sldMk cId="23860561" sldId="2134805818"/>
            <ac:picMk id="38" creationId="{97CF8A2D-5FAF-4331-9248-CCFB48FECA2B}"/>
          </ac:picMkLst>
        </pc:picChg>
      </pc:sldChg>
      <pc:sldChg chg="addSp delSp modSp add mod">
        <pc:chgData name="Ankit Mittal | MAQ Software" userId="267f659b-c36c-4dcc-bb75-126cdcef1d93" providerId="ADAL" clId="{B8FE5A31-53AA-469D-A1F6-EF8AE1B98D6D}" dt="2022-01-18T17:51:48.134" v="28755" actId="1038"/>
        <pc:sldMkLst>
          <pc:docMk/>
          <pc:sldMk cId="825215863" sldId="2134805819"/>
        </pc:sldMkLst>
        <pc:spChg chg="add mod">
          <ac:chgData name="Ankit Mittal | MAQ Software" userId="267f659b-c36c-4dcc-bb75-126cdcef1d93" providerId="ADAL" clId="{B8FE5A31-53AA-469D-A1F6-EF8AE1B98D6D}" dt="2022-01-18T17:51:48.134" v="28755" actId="1038"/>
          <ac:spMkLst>
            <pc:docMk/>
            <pc:sldMk cId="825215863" sldId="2134805819"/>
            <ac:spMk id="7" creationId="{0099026C-3F80-460A-BF6A-2E1D50A723F0}"/>
          </ac:spMkLst>
        </pc:spChg>
        <pc:spChg chg="add mod">
          <ac:chgData name="Ankit Mittal | MAQ Software" userId="267f659b-c36c-4dcc-bb75-126cdcef1d93" providerId="ADAL" clId="{B8FE5A31-53AA-469D-A1F6-EF8AE1B98D6D}" dt="2022-01-18T17:51:48.134" v="28755" actId="1038"/>
          <ac:spMkLst>
            <pc:docMk/>
            <pc:sldMk cId="825215863" sldId="2134805819"/>
            <ac:spMk id="8" creationId="{0C79E3A6-5523-41C8-86E1-4AA781F45DB2}"/>
          </ac:spMkLst>
        </pc:spChg>
        <pc:spChg chg="add mod">
          <ac:chgData name="Ankit Mittal | MAQ Software" userId="267f659b-c36c-4dcc-bb75-126cdcef1d93" providerId="ADAL" clId="{B8FE5A31-53AA-469D-A1F6-EF8AE1B98D6D}" dt="2022-01-18T17:51:48.134" v="28755" actId="1038"/>
          <ac:spMkLst>
            <pc:docMk/>
            <pc:sldMk cId="825215863" sldId="2134805819"/>
            <ac:spMk id="9" creationId="{E52ED2D0-DF85-4214-8206-F90C27F17E72}"/>
          </ac:spMkLst>
        </pc:spChg>
        <pc:picChg chg="add mod">
          <ac:chgData name="Ankit Mittal | MAQ Software" userId="267f659b-c36c-4dcc-bb75-126cdcef1d93" providerId="ADAL" clId="{B8FE5A31-53AA-469D-A1F6-EF8AE1B98D6D}" dt="2022-01-18T17:51:48.134" v="28755" actId="1038"/>
          <ac:picMkLst>
            <pc:docMk/>
            <pc:sldMk cId="825215863" sldId="2134805819"/>
            <ac:picMk id="6" creationId="{34CAEB21-6280-4C04-A9B1-693CFFCE20DA}"/>
          </ac:picMkLst>
        </pc:picChg>
        <pc:picChg chg="del">
          <ac:chgData name="Ankit Mittal | MAQ Software" userId="267f659b-c36c-4dcc-bb75-126cdcef1d93" providerId="ADAL" clId="{B8FE5A31-53AA-469D-A1F6-EF8AE1B98D6D}" dt="2022-01-18T17:51:43.817" v="28739" actId="478"/>
          <ac:picMkLst>
            <pc:docMk/>
            <pc:sldMk cId="825215863" sldId="2134805819"/>
            <ac:picMk id="38" creationId="{97CF8A2D-5FAF-4331-9248-CCFB48FECA2B}"/>
          </ac:picMkLst>
        </pc:picChg>
      </pc:sldChg>
      <pc:sldChg chg="addSp delSp modSp add mod">
        <pc:chgData name="Ankit Mittal | MAQ Software" userId="267f659b-c36c-4dcc-bb75-126cdcef1d93" providerId="ADAL" clId="{B8FE5A31-53AA-469D-A1F6-EF8AE1B98D6D}" dt="2022-01-18T17:52:52.304" v="28831" actId="1038"/>
        <pc:sldMkLst>
          <pc:docMk/>
          <pc:sldMk cId="763996122" sldId="2134805820"/>
        </pc:sldMkLst>
        <pc:spChg chg="del">
          <ac:chgData name="Ankit Mittal | MAQ Software" userId="267f659b-c36c-4dcc-bb75-126cdcef1d93" providerId="ADAL" clId="{B8FE5A31-53AA-469D-A1F6-EF8AE1B98D6D}" dt="2022-01-18T17:52:12.672" v="28759" actId="478"/>
          <ac:spMkLst>
            <pc:docMk/>
            <pc:sldMk cId="763996122" sldId="2134805820"/>
            <ac:spMk id="7" creationId="{0099026C-3F80-460A-BF6A-2E1D50A723F0}"/>
          </ac:spMkLst>
        </pc:spChg>
        <pc:spChg chg="del">
          <ac:chgData name="Ankit Mittal | MAQ Software" userId="267f659b-c36c-4dcc-bb75-126cdcef1d93" providerId="ADAL" clId="{B8FE5A31-53AA-469D-A1F6-EF8AE1B98D6D}" dt="2022-01-18T17:52:12.672" v="28759" actId="478"/>
          <ac:spMkLst>
            <pc:docMk/>
            <pc:sldMk cId="763996122" sldId="2134805820"/>
            <ac:spMk id="8" creationId="{0C79E3A6-5523-41C8-86E1-4AA781F45DB2}"/>
          </ac:spMkLst>
        </pc:spChg>
        <pc:spChg chg="del">
          <ac:chgData name="Ankit Mittal | MAQ Software" userId="267f659b-c36c-4dcc-bb75-126cdcef1d93" providerId="ADAL" clId="{B8FE5A31-53AA-469D-A1F6-EF8AE1B98D6D}" dt="2022-01-18T17:52:12.672" v="28759" actId="478"/>
          <ac:spMkLst>
            <pc:docMk/>
            <pc:sldMk cId="763996122" sldId="2134805820"/>
            <ac:spMk id="9" creationId="{E52ED2D0-DF85-4214-8206-F90C27F17E72}"/>
          </ac:spMkLst>
        </pc:spChg>
        <pc:spChg chg="add mod">
          <ac:chgData name="Ankit Mittal | MAQ Software" userId="267f659b-c36c-4dcc-bb75-126cdcef1d93" providerId="ADAL" clId="{B8FE5A31-53AA-469D-A1F6-EF8AE1B98D6D}" dt="2022-01-18T17:52:15.381" v="28774" actId="1038"/>
          <ac:spMkLst>
            <pc:docMk/>
            <pc:sldMk cId="763996122" sldId="2134805820"/>
            <ac:spMk id="10" creationId="{454FEF1F-0622-4705-A028-4BCA55202558}"/>
          </ac:spMkLst>
        </pc:spChg>
        <pc:spChg chg="add mod">
          <ac:chgData name="Ankit Mittal | MAQ Software" userId="267f659b-c36c-4dcc-bb75-126cdcef1d93" providerId="ADAL" clId="{B8FE5A31-53AA-469D-A1F6-EF8AE1B98D6D}" dt="2022-01-18T17:52:15.381" v="28774" actId="1038"/>
          <ac:spMkLst>
            <pc:docMk/>
            <pc:sldMk cId="763996122" sldId="2134805820"/>
            <ac:spMk id="11" creationId="{AD0F855A-6966-4E7F-8DF6-2A4249B694A4}"/>
          </ac:spMkLst>
        </pc:spChg>
        <pc:spChg chg="add mod">
          <ac:chgData name="Ankit Mittal | MAQ Software" userId="267f659b-c36c-4dcc-bb75-126cdcef1d93" providerId="ADAL" clId="{B8FE5A31-53AA-469D-A1F6-EF8AE1B98D6D}" dt="2022-01-18T17:52:15.381" v="28774" actId="1038"/>
          <ac:spMkLst>
            <pc:docMk/>
            <pc:sldMk cId="763996122" sldId="2134805820"/>
            <ac:spMk id="12" creationId="{20114882-A8DA-4E05-9929-219859694D0E}"/>
          </ac:spMkLst>
        </pc:spChg>
        <pc:spChg chg="add mod">
          <ac:chgData name="Ankit Mittal | MAQ Software" userId="267f659b-c36c-4dcc-bb75-126cdcef1d93" providerId="ADAL" clId="{B8FE5A31-53AA-469D-A1F6-EF8AE1B98D6D}" dt="2022-01-18T17:52:44.099" v="28795" actId="1037"/>
          <ac:spMkLst>
            <pc:docMk/>
            <pc:sldMk cId="763996122" sldId="2134805820"/>
            <ac:spMk id="13" creationId="{F8C2A4F0-263F-4774-B815-A1A28A32B6A1}"/>
          </ac:spMkLst>
        </pc:spChg>
        <pc:spChg chg="add mod">
          <ac:chgData name="Ankit Mittal | MAQ Software" userId="267f659b-c36c-4dcc-bb75-126cdcef1d93" providerId="ADAL" clId="{B8FE5A31-53AA-469D-A1F6-EF8AE1B98D6D}" dt="2022-01-18T17:52:44.099" v="28795" actId="1037"/>
          <ac:spMkLst>
            <pc:docMk/>
            <pc:sldMk cId="763996122" sldId="2134805820"/>
            <ac:spMk id="15" creationId="{68E58147-D87C-4A61-B7E2-9644A30667C2}"/>
          </ac:spMkLst>
        </pc:spChg>
        <pc:spChg chg="add mod">
          <ac:chgData name="Ankit Mittal | MAQ Software" userId="267f659b-c36c-4dcc-bb75-126cdcef1d93" providerId="ADAL" clId="{B8FE5A31-53AA-469D-A1F6-EF8AE1B98D6D}" dt="2022-01-18T17:52:44.099" v="28795" actId="1037"/>
          <ac:spMkLst>
            <pc:docMk/>
            <pc:sldMk cId="763996122" sldId="2134805820"/>
            <ac:spMk id="17" creationId="{6B4B6AD0-9DD8-4371-ACCC-84344383D33C}"/>
          </ac:spMkLst>
        </pc:spChg>
        <pc:spChg chg="add mod">
          <ac:chgData name="Ankit Mittal | MAQ Software" userId="267f659b-c36c-4dcc-bb75-126cdcef1d93" providerId="ADAL" clId="{B8FE5A31-53AA-469D-A1F6-EF8AE1B98D6D}" dt="2022-01-18T17:52:44.099" v="28795" actId="1037"/>
          <ac:spMkLst>
            <pc:docMk/>
            <pc:sldMk cId="763996122" sldId="2134805820"/>
            <ac:spMk id="18" creationId="{D7B6F3B1-B765-4EB3-BEFA-E6FC0FF22186}"/>
          </ac:spMkLst>
        </pc:spChg>
        <pc:spChg chg="add mod">
          <ac:chgData name="Ankit Mittal | MAQ Software" userId="267f659b-c36c-4dcc-bb75-126cdcef1d93" providerId="ADAL" clId="{B8FE5A31-53AA-469D-A1F6-EF8AE1B98D6D}" dt="2022-01-18T17:52:44.099" v="28795" actId="1037"/>
          <ac:spMkLst>
            <pc:docMk/>
            <pc:sldMk cId="763996122" sldId="2134805820"/>
            <ac:spMk id="19" creationId="{17906C1E-78F0-4068-9350-91934223CCC4}"/>
          </ac:spMkLst>
        </pc:spChg>
        <pc:spChg chg="add mod">
          <ac:chgData name="Ankit Mittal | MAQ Software" userId="267f659b-c36c-4dcc-bb75-126cdcef1d93" providerId="ADAL" clId="{B8FE5A31-53AA-469D-A1F6-EF8AE1B98D6D}" dt="2022-01-18T17:52:44.099" v="28795" actId="1037"/>
          <ac:spMkLst>
            <pc:docMk/>
            <pc:sldMk cId="763996122" sldId="2134805820"/>
            <ac:spMk id="20" creationId="{827AB37E-09AF-48B0-88C5-42198545529D}"/>
          </ac:spMkLst>
        </pc:spChg>
        <pc:spChg chg="add mod">
          <ac:chgData name="Ankit Mittal | MAQ Software" userId="267f659b-c36c-4dcc-bb75-126cdcef1d93" providerId="ADAL" clId="{B8FE5A31-53AA-469D-A1F6-EF8AE1B98D6D}" dt="2022-01-18T17:52:52.304" v="28831" actId="1038"/>
          <ac:spMkLst>
            <pc:docMk/>
            <pc:sldMk cId="763996122" sldId="2134805820"/>
            <ac:spMk id="24" creationId="{03581A5C-D2B8-4971-823C-0834F2836DEC}"/>
          </ac:spMkLst>
        </pc:spChg>
        <pc:picChg chg="del">
          <ac:chgData name="Ankit Mittal | MAQ Software" userId="267f659b-c36c-4dcc-bb75-126cdcef1d93" providerId="ADAL" clId="{B8FE5A31-53AA-469D-A1F6-EF8AE1B98D6D}" dt="2022-01-18T17:52:09.988" v="28758" actId="478"/>
          <ac:picMkLst>
            <pc:docMk/>
            <pc:sldMk cId="763996122" sldId="2134805820"/>
            <ac:picMk id="6" creationId="{34CAEB21-6280-4C04-A9B1-693CFFCE20DA}"/>
          </ac:picMkLst>
        </pc:picChg>
        <pc:picChg chg="add mod">
          <ac:chgData name="Ankit Mittal | MAQ Software" userId="267f659b-c36c-4dcc-bb75-126cdcef1d93" providerId="ADAL" clId="{B8FE5A31-53AA-469D-A1F6-EF8AE1B98D6D}" dt="2022-01-18T17:52:44.099" v="28795" actId="1037"/>
          <ac:picMkLst>
            <pc:docMk/>
            <pc:sldMk cId="763996122" sldId="2134805820"/>
            <ac:picMk id="16" creationId="{C2BA7E44-D4F5-433F-A11D-3E1D0543F015}"/>
          </ac:picMkLst>
        </pc:picChg>
        <pc:picChg chg="add mod">
          <ac:chgData name="Ankit Mittal | MAQ Software" userId="267f659b-c36c-4dcc-bb75-126cdcef1d93" providerId="ADAL" clId="{B8FE5A31-53AA-469D-A1F6-EF8AE1B98D6D}" dt="2022-01-18T17:52:44.099" v="28795" actId="1037"/>
          <ac:picMkLst>
            <pc:docMk/>
            <pc:sldMk cId="763996122" sldId="2134805820"/>
            <ac:picMk id="21" creationId="{1577DFC5-47FF-4ADB-8C52-AF0579DF4CAB}"/>
          </ac:picMkLst>
        </pc:picChg>
        <pc:picChg chg="add mod">
          <ac:chgData name="Ankit Mittal | MAQ Software" userId="267f659b-c36c-4dcc-bb75-126cdcef1d93" providerId="ADAL" clId="{B8FE5A31-53AA-469D-A1F6-EF8AE1B98D6D}" dt="2022-01-18T17:52:44.099" v="28795" actId="1037"/>
          <ac:picMkLst>
            <pc:docMk/>
            <pc:sldMk cId="763996122" sldId="2134805820"/>
            <ac:picMk id="22" creationId="{840EB1E5-2A55-497F-A63A-2E2ACF5095E9}"/>
          </ac:picMkLst>
        </pc:picChg>
        <pc:cxnChg chg="add mod">
          <ac:chgData name="Ankit Mittal | MAQ Software" userId="267f659b-c36c-4dcc-bb75-126cdcef1d93" providerId="ADAL" clId="{B8FE5A31-53AA-469D-A1F6-EF8AE1B98D6D}" dt="2022-01-18T17:52:44.099" v="28795" actId="1037"/>
          <ac:cxnSpMkLst>
            <pc:docMk/>
            <pc:sldMk cId="763996122" sldId="2134805820"/>
            <ac:cxnSpMk id="14" creationId="{4CA04917-4242-4A01-9C0C-9C4117F2D16D}"/>
          </ac:cxnSpMkLst>
        </pc:cxnChg>
        <pc:cxnChg chg="add mod">
          <ac:chgData name="Ankit Mittal | MAQ Software" userId="267f659b-c36c-4dcc-bb75-126cdcef1d93" providerId="ADAL" clId="{B8FE5A31-53AA-469D-A1F6-EF8AE1B98D6D}" dt="2022-01-18T17:52:44.099" v="28795" actId="1037"/>
          <ac:cxnSpMkLst>
            <pc:docMk/>
            <pc:sldMk cId="763996122" sldId="2134805820"/>
            <ac:cxnSpMk id="23" creationId="{7211EDD6-9E6C-4465-A96D-B11D43E978B8}"/>
          </ac:cxnSpMkLst>
        </pc:cxnChg>
      </pc:sldChg>
      <pc:sldChg chg="addSp delSp modSp add mod">
        <pc:chgData name="Ankit Mittal | MAQ Software" userId="267f659b-c36c-4dcc-bb75-126cdcef1d93" providerId="ADAL" clId="{B8FE5A31-53AA-469D-A1F6-EF8AE1B98D6D}" dt="2022-01-18T17:54:26.994" v="28883" actId="478"/>
        <pc:sldMkLst>
          <pc:docMk/>
          <pc:sldMk cId="3366324846" sldId="2134805821"/>
        </pc:sldMkLst>
        <pc:spChg chg="del">
          <ac:chgData name="Ankit Mittal | MAQ Software" userId="267f659b-c36c-4dcc-bb75-126cdcef1d93" providerId="ADAL" clId="{B8FE5A31-53AA-469D-A1F6-EF8AE1B98D6D}" dt="2022-01-18T17:53:13.667" v="28834" actId="478"/>
          <ac:spMkLst>
            <pc:docMk/>
            <pc:sldMk cId="3366324846" sldId="2134805821"/>
            <ac:spMk id="7" creationId="{0099026C-3F80-460A-BF6A-2E1D50A723F0}"/>
          </ac:spMkLst>
        </pc:spChg>
        <pc:spChg chg="del">
          <ac:chgData name="Ankit Mittal | MAQ Software" userId="267f659b-c36c-4dcc-bb75-126cdcef1d93" providerId="ADAL" clId="{B8FE5A31-53AA-469D-A1F6-EF8AE1B98D6D}" dt="2022-01-18T17:53:13.667" v="28834" actId="478"/>
          <ac:spMkLst>
            <pc:docMk/>
            <pc:sldMk cId="3366324846" sldId="2134805821"/>
            <ac:spMk id="8" creationId="{0C79E3A6-5523-41C8-86E1-4AA781F45DB2}"/>
          </ac:spMkLst>
        </pc:spChg>
        <pc:spChg chg="del">
          <ac:chgData name="Ankit Mittal | MAQ Software" userId="267f659b-c36c-4dcc-bb75-126cdcef1d93" providerId="ADAL" clId="{B8FE5A31-53AA-469D-A1F6-EF8AE1B98D6D}" dt="2022-01-18T17:53:13.667" v="28834" actId="478"/>
          <ac:spMkLst>
            <pc:docMk/>
            <pc:sldMk cId="3366324846" sldId="2134805821"/>
            <ac:spMk id="9" creationId="{E52ED2D0-DF85-4214-8206-F90C27F17E72}"/>
          </ac:spMkLst>
        </pc:spChg>
        <pc:picChg chg="mod">
          <ac:chgData name="Ankit Mittal | MAQ Software" userId="267f659b-c36c-4dcc-bb75-126cdcef1d93" providerId="ADAL" clId="{B8FE5A31-53AA-469D-A1F6-EF8AE1B98D6D}" dt="2022-01-18T17:53:10.625" v="28833" actId="1076"/>
          <ac:picMkLst>
            <pc:docMk/>
            <pc:sldMk cId="3366324846" sldId="2134805821"/>
            <ac:picMk id="6" creationId="{34CAEB21-6280-4C04-A9B1-693CFFCE20DA}"/>
          </ac:picMkLst>
        </pc:picChg>
        <pc:picChg chg="add del">
          <ac:chgData name="Ankit Mittal | MAQ Software" userId="267f659b-c36c-4dcc-bb75-126cdcef1d93" providerId="ADAL" clId="{B8FE5A31-53AA-469D-A1F6-EF8AE1B98D6D}" dt="2022-01-18T17:54:26.994" v="28883" actId="478"/>
          <ac:picMkLst>
            <pc:docMk/>
            <pc:sldMk cId="3366324846" sldId="2134805821"/>
            <ac:picMk id="10" creationId="{BD7CD257-4635-45A0-9A26-F53F72583150}"/>
          </ac:picMkLst>
        </pc:picChg>
      </pc:sldChg>
      <pc:sldChg chg="addSp delSp modSp add mod">
        <pc:chgData name="Ankit Mittal | MAQ Software" userId="267f659b-c36c-4dcc-bb75-126cdcef1d93" providerId="ADAL" clId="{B8FE5A31-53AA-469D-A1F6-EF8AE1B98D6D}" dt="2022-01-18T17:56:27.109" v="28956" actId="478"/>
        <pc:sldMkLst>
          <pc:docMk/>
          <pc:sldMk cId="3318962217" sldId="2134805822"/>
        </pc:sldMkLst>
        <pc:picChg chg="del">
          <ac:chgData name="Ankit Mittal | MAQ Software" userId="267f659b-c36c-4dcc-bb75-126cdcef1d93" providerId="ADAL" clId="{B8FE5A31-53AA-469D-A1F6-EF8AE1B98D6D}" dt="2022-01-18T17:54:19.612" v="28881" actId="478"/>
          <ac:picMkLst>
            <pc:docMk/>
            <pc:sldMk cId="3318962217" sldId="2134805822"/>
            <ac:picMk id="5" creationId="{40CA60DA-FB01-42E5-B37F-99F6076ACFE9}"/>
          </ac:picMkLst>
        </pc:picChg>
        <pc:picChg chg="del">
          <ac:chgData name="Ankit Mittal | MAQ Software" userId="267f659b-c36c-4dcc-bb75-126cdcef1d93" providerId="ADAL" clId="{B8FE5A31-53AA-469D-A1F6-EF8AE1B98D6D}" dt="2022-01-18T17:53:52.472" v="28839" actId="478"/>
          <ac:picMkLst>
            <pc:docMk/>
            <pc:sldMk cId="3318962217" sldId="2134805822"/>
            <ac:picMk id="6" creationId="{34CAEB21-6280-4C04-A9B1-693CFFCE20DA}"/>
          </ac:picMkLst>
        </pc:picChg>
        <pc:picChg chg="add mod">
          <ac:chgData name="Ankit Mittal | MAQ Software" userId="267f659b-c36c-4dcc-bb75-126cdcef1d93" providerId="ADAL" clId="{B8FE5A31-53AA-469D-A1F6-EF8AE1B98D6D}" dt="2022-01-18T17:54:42.603" v="28915" actId="1035"/>
          <ac:picMkLst>
            <pc:docMk/>
            <pc:sldMk cId="3318962217" sldId="2134805822"/>
            <ac:picMk id="7" creationId="{D73B0A90-935A-4799-AE8D-650947BCCEED}"/>
          </ac:picMkLst>
        </pc:picChg>
        <pc:picChg chg="add del">
          <ac:chgData name="Ankit Mittal | MAQ Software" userId="267f659b-c36c-4dcc-bb75-126cdcef1d93" providerId="ADAL" clId="{B8FE5A31-53AA-469D-A1F6-EF8AE1B98D6D}" dt="2022-01-18T17:56:27.109" v="28956" actId="478"/>
          <ac:picMkLst>
            <pc:docMk/>
            <pc:sldMk cId="3318962217" sldId="2134805822"/>
            <ac:picMk id="8" creationId="{C4044EA5-EF81-4A56-8CC3-35CB55A14C8A}"/>
          </ac:picMkLst>
        </pc:picChg>
        <pc:picChg chg="mod">
          <ac:chgData name="Ankit Mittal | MAQ Software" userId="267f659b-c36c-4dcc-bb75-126cdcef1d93" providerId="ADAL" clId="{B8FE5A31-53AA-469D-A1F6-EF8AE1B98D6D}" dt="2022-01-18T17:54:23.389" v="28882" actId="14100"/>
          <ac:picMkLst>
            <pc:docMk/>
            <pc:sldMk cId="3318962217" sldId="2134805822"/>
            <ac:picMk id="10" creationId="{BD7CD257-4635-45A0-9A26-F53F72583150}"/>
          </ac:picMkLst>
        </pc:picChg>
      </pc:sldChg>
      <pc:sldChg chg="addSp delSp modSp add mod">
        <pc:chgData name="Ankit Mittal | MAQ Software" userId="267f659b-c36c-4dcc-bb75-126cdcef1d93" providerId="ADAL" clId="{B8FE5A31-53AA-469D-A1F6-EF8AE1B98D6D}" dt="2022-01-18T17:58:24.451" v="29000" actId="1035"/>
        <pc:sldMkLst>
          <pc:docMk/>
          <pc:sldMk cId="3335588570" sldId="2134805823"/>
        </pc:sldMkLst>
        <pc:picChg chg="add mod">
          <ac:chgData name="Ankit Mittal | MAQ Software" userId="267f659b-c36c-4dcc-bb75-126cdcef1d93" providerId="ADAL" clId="{B8FE5A31-53AA-469D-A1F6-EF8AE1B98D6D}" dt="2022-01-18T17:58:24.451" v="29000" actId="1035"/>
          <ac:picMkLst>
            <pc:docMk/>
            <pc:sldMk cId="3335588570" sldId="2134805823"/>
            <ac:picMk id="5" creationId="{0E61BFBB-9FC0-4156-A7C2-72080E4250E8}"/>
          </ac:picMkLst>
        </pc:picChg>
        <pc:picChg chg="del">
          <ac:chgData name="Ankit Mittal | MAQ Software" userId="267f659b-c36c-4dcc-bb75-126cdcef1d93" providerId="ADAL" clId="{B8FE5A31-53AA-469D-A1F6-EF8AE1B98D6D}" dt="2022-01-18T17:55:53.272" v="28952" actId="478"/>
          <ac:picMkLst>
            <pc:docMk/>
            <pc:sldMk cId="3335588570" sldId="2134805823"/>
            <ac:picMk id="7" creationId="{D73B0A90-935A-4799-AE8D-650947BCCEED}"/>
          </ac:picMkLst>
        </pc:picChg>
        <pc:picChg chg="del mod">
          <ac:chgData name="Ankit Mittal | MAQ Software" userId="267f659b-c36c-4dcc-bb75-126cdcef1d93" providerId="ADAL" clId="{B8FE5A31-53AA-469D-A1F6-EF8AE1B98D6D}" dt="2022-01-18T17:58:11.266" v="28996" actId="478"/>
          <ac:picMkLst>
            <pc:docMk/>
            <pc:sldMk cId="3335588570" sldId="2134805823"/>
            <ac:picMk id="8" creationId="{C4044EA5-EF81-4A56-8CC3-35CB55A14C8A}"/>
          </ac:picMkLst>
        </pc:picChg>
        <pc:picChg chg="add del mod">
          <ac:chgData name="Ankit Mittal | MAQ Software" userId="267f659b-c36c-4dcc-bb75-126cdcef1d93" providerId="ADAL" clId="{B8FE5A31-53AA-469D-A1F6-EF8AE1B98D6D}" dt="2022-01-18T17:57:54.383" v="28990" actId="478"/>
          <ac:picMkLst>
            <pc:docMk/>
            <pc:sldMk cId="3335588570" sldId="2134805823"/>
            <ac:picMk id="9" creationId="{E29B339E-EF6E-45B9-9076-282BDFEE1105}"/>
          </ac:picMkLst>
        </pc:picChg>
        <pc:picChg chg="del">
          <ac:chgData name="Ankit Mittal | MAQ Software" userId="267f659b-c36c-4dcc-bb75-126cdcef1d93" providerId="ADAL" clId="{B8FE5A31-53AA-469D-A1F6-EF8AE1B98D6D}" dt="2022-01-18T17:56:03.307" v="28954" actId="478"/>
          <ac:picMkLst>
            <pc:docMk/>
            <pc:sldMk cId="3335588570" sldId="2134805823"/>
            <ac:picMk id="10" creationId="{BD7CD257-4635-45A0-9A26-F53F72583150}"/>
          </ac:picMkLst>
        </pc:picChg>
      </pc:sldChg>
      <pc:sldChg chg="addSp delSp add mod">
        <pc:chgData name="Ankit Mittal | MAQ Software" userId="267f659b-c36c-4dcc-bb75-126cdcef1d93" providerId="ADAL" clId="{B8FE5A31-53AA-469D-A1F6-EF8AE1B98D6D}" dt="2022-01-18T17:59:21.558" v="29003" actId="478"/>
        <pc:sldMkLst>
          <pc:docMk/>
          <pc:sldMk cId="1620655874" sldId="2134805824"/>
        </pc:sldMkLst>
        <pc:picChg chg="del">
          <ac:chgData name="Ankit Mittal | MAQ Software" userId="267f659b-c36c-4dcc-bb75-126cdcef1d93" providerId="ADAL" clId="{B8FE5A31-53AA-469D-A1F6-EF8AE1B98D6D}" dt="2022-01-18T17:57:18.495" v="28963" actId="478"/>
          <ac:picMkLst>
            <pc:docMk/>
            <pc:sldMk cId="1620655874" sldId="2134805824"/>
            <ac:picMk id="5" creationId="{0E61BFBB-9FC0-4156-A7C2-72080E4250E8}"/>
          </ac:picMkLst>
        </pc:picChg>
        <pc:picChg chg="add del">
          <ac:chgData name="Ankit Mittal | MAQ Software" userId="267f659b-c36c-4dcc-bb75-126cdcef1d93" providerId="ADAL" clId="{B8FE5A31-53AA-469D-A1F6-EF8AE1B98D6D}" dt="2022-01-18T17:59:21.558" v="29003" actId="478"/>
          <ac:picMkLst>
            <pc:docMk/>
            <pc:sldMk cId="1620655874" sldId="2134805824"/>
            <ac:picMk id="6" creationId="{E7D976E7-050B-4D8C-9082-3AD6BCD9EBA2}"/>
          </ac:picMkLst>
        </pc:picChg>
      </pc:sldChg>
      <pc:sldChg chg="addSp delSp modSp add mod">
        <pc:chgData name="Ankit Mittal | MAQ Software" userId="267f659b-c36c-4dcc-bb75-126cdcef1d93" providerId="ADAL" clId="{B8FE5A31-53AA-469D-A1F6-EF8AE1B98D6D}" dt="2022-01-18T18:01:02.435" v="29037"/>
        <pc:sldMkLst>
          <pc:docMk/>
          <pc:sldMk cId="3411850578" sldId="2134805825"/>
        </pc:sldMkLst>
        <pc:picChg chg="add del">
          <ac:chgData name="Ankit Mittal | MAQ Software" userId="267f659b-c36c-4dcc-bb75-126cdcef1d93" providerId="ADAL" clId="{B8FE5A31-53AA-469D-A1F6-EF8AE1B98D6D}" dt="2022-01-18T18:00:49.883" v="29036" actId="478"/>
          <ac:picMkLst>
            <pc:docMk/>
            <pc:sldMk cId="3411850578" sldId="2134805825"/>
            <ac:picMk id="5" creationId="{184B1F1B-7622-463E-A261-308D04AD8296}"/>
          </ac:picMkLst>
        </pc:picChg>
        <pc:picChg chg="mod">
          <ac:chgData name="Ankit Mittal | MAQ Software" userId="267f659b-c36c-4dcc-bb75-126cdcef1d93" providerId="ADAL" clId="{B8FE5A31-53AA-469D-A1F6-EF8AE1B98D6D}" dt="2022-01-18T17:59:45.536" v="29033" actId="14100"/>
          <ac:picMkLst>
            <pc:docMk/>
            <pc:sldMk cId="3411850578" sldId="2134805825"/>
            <ac:picMk id="6" creationId="{E7D976E7-050B-4D8C-9082-3AD6BCD9EBA2}"/>
          </ac:picMkLst>
        </pc:picChg>
        <pc:picChg chg="del">
          <ac:chgData name="Ankit Mittal | MAQ Software" userId="267f659b-c36c-4dcc-bb75-126cdcef1d93" providerId="ADAL" clId="{B8FE5A31-53AA-469D-A1F6-EF8AE1B98D6D}" dt="2022-01-18T17:59:41.177" v="29032" actId="478"/>
          <ac:picMkLst>
            <pc:docMk/>
            <pc:sldMk cId="3411850578" sldId="2134805825"/>
            <ac:picMk id="8" creationId="{C4044EA5-EF81-4A56-8CC3-35CB55A14C8A}"/>
          </ac:picMkLst>
        </pc:picChg>
        <pc:picChg chg="del">
          <ac:chgData name="Ankit Mittal | MAQ Software" userId="267f659b-c36c-4dcc-bb75-126cdcef1d93" providerId="ADAL" clId="{B8FE5A31-53AA-469D-A1F6-EF8AE1B98D6D}" dt="2022-01-18T17:59:35.257" v="29030" actId="478"/>
          <ac:picMkLst>
            <pc:docMk/>
            <pc:sldMk cId="3411850578" sldId="2134805825"/>
            <ac:picMk id="9" creationId="{E29B339E-EF6E-45B9-9076-282BDFEE1105}"/>
          </ac:picMkLst>
        </pc:picChg>
        <pc:picChg chg="add mod">
          <ac:chgData name="Ankit Mittal | MAQ Software" userId="267f659b-c36c-4dcc-bb75-126cdcef1d93" providerId="ADAL" clId="{B8FE5A31-53AA-469D-A1F6-EF8AE1B98D6D}" dt="2022-01-18T18:01:02.435" v="29037"/>
          <ac:picMkLst>
            <pc:docMk/>
            <pc:sldMk cId="3411850578" sldId="2134805825"/>
            <ac:picMk id="10" creationId="{B897AF03-E207-4E35-BBAE-5BCB03176EC6}"/>
          </ac:picMkLst>
        </pc:picChg>
      </pc:sldChg>
      <pc:sldChg chg="addSp delSp modSp add mod">
        <pc:chgData name="Ankit Mittal | MAQ Software" userId="267f659b-c36c-4dcc-bb75-126cdcef1d93" providerId="ADAL" clId="{B8FE5A31-53AA-469D-A1F6-EF8AE1B98D6D}" dt="2022-01-18T18:01:52.835" v="29075" actId="1036"/>
        <pc:sldMkLst>
          <pc:docMk/>
          <pc:sldMk cId="3274841195" sldId="2134805826"/>
        </pc:sldMkLst>
        <pc:picChg chg="mod">
          <ac:chgData name="Ankit Mittal | MAQ Software" userId="267f659b-c36c-4dcc-bb75-126cdcef1d93" providerId="ADAL" clId="{B8FE5A31-53AA-469D-A1F6-EF8AE1B98D6D}" dt="2022-01-18T18:01:52.835" v="29075" actId="1036"/>
          <ac:picMkLst>
            <pc:docMk/>
            <pc:sldMk cId="3274841195" sldId="2134805826"/>
            <ac:picMk id="5" creationId="{184B1F1B-7622-463E-A261-308D04AD8296}"/>
          </ac:picMkLst>
        </pc:picChg>
        <pc:picChg chg="del">
          <ac:chgData name="Ankit Mittal | MAQ Software" userId="267f659b-c36c-4dcc-bb75-126cdcef1d93" providerId="ADAL" clId="{B8FE5A31-53AA-469D-A1F6-EF8AE1B98D6D}" dt="2022-01-18T18:01:25.579" v="29068" actId="478"/>
          <ac:picMkLst>
            <pc:docMk/>
            <pc:sldMk cId="3274841195" sldId="2134805826"/>
            <ac:picMk id="6" creationId="{E7D976E7-050B-4D8C-9082-3AD6BCD9EBA2}"/>
          </ac:picMkLst>
        </pc:picChg>
        <pc:picChg chg="add mod">
          <ac:chgData name="Ankit Mittal | MAQ Software" userId="267f659b-c36c-4dcc-bb75-126cdcef1d93" providerId="ADAL" clId="{B8FE5A31-53AA-469D-A1F6-EF8AE1B98D6D}" dt="2022-01-18T18:01:45.251" v="29073"/>
          <ac:picMkLst>
            <pc:docMk/>
            <pc:sldMk cId="3274841195" sldId="2134805826"/>
            <ac:picMk id="7" creationId="{EC35A4F9-770A-486B-9572-753015E29255}"/>
          </ac:picMkLst>
        </pc:picChg>
      </pc:sldChg>
      <pc:sldChg chg="addSp delSp modSp add mod">
        <pc:chgData name="Ankit Mittal | MAQ Software" userId="267f659b-c36c-4dcc-bb75-126cdcef1d93" providerId="ADAL" clId="{B8FE5A31-53AA-469D-A1F6-EF8AE1B98D6D}" dt="2022-01-18T18:04:18.927" v="29108" actId="1035"/>
        <pc:sldMkLst>
          <pc:docMk/>
          <pc:sldMk cId="2648742143" sldId="2134805827"/>
        </pc:sldMkLst>
        <pc:picChg chg="del">
          <ac:chgData name="Ankit Mittal | MAQ Software" userId="267f659b-c36c-4dcc-bb75-126cdcef1d93" providerId="ADAL" clId="{B8FE5A31-53AA-469D-A1F6-EF8AE1B98D6D}" dt="2022-01-18T18:04:10.230" v="29105" actId="478"/>
          <ac:picMkLst>
            <pc:docMk/>
            <pc:sldMk cId="2648742143" sldId="2134805827"/>
            <ac:picMk id="5" creationId="{184B1F1B-7622-463E-A261-308D04AD8296}"/>
          </ac:picMkLst>
        </pc:picChg>
        <pc:picChg chg="add mod">
          <ac:chgData name="Ankit Mittal | MAQ Software" userId="267f659b-c36c-4dcc-bb75-126cdcef1d93" providerId="ADAL" clId="{B8FE5A31-53AA-469D-A1F6-EF8AE1B98D6D}" dt="2022-01-18T18:04:18.927" v="29108" actId="1035"/>
          <ac:picMkLst>
            <pc:docMk/>
            <pc:sldMk cId="2648742143" sldId="2134805827"/>
            <ac:picMk id="6" creationId="{E2F8A206-9BDF-4BDB-9908-CE75F102C477}"/>
          </ac:picMkLst>
        </pc:picChg>
        <pc:picChg chg="del">
          <ac:chgData name="Ankit Mittal | MAQ Software" userId="267f659b-c36c-4dcc-bb75-126cdcef1d93" providerId="ADAL" clId="{B8FE5A31-53AA-469D-A1F6-EF8AE1B98D6D}" dt="2022-01-18T18:04:01.147" v="29103" actId="478"/>
          <ac:picMkLst>
            <pc:docMk/>
            <pc:sldMk cId="2648742143" sldId="2134805827"/>
            <ac:picMk id="7" creationId="{EC35A4F9-770A-486B-9572-753015E29255}"/>
          </ac:picMkLst>
        </pc:picChg>
      </pc:sldChg>
      <pc:sldChg chg="addSp delSp modSp mod">
        <pc:chgData name="Ankit Mittal | MAQ Software" userId="267f659b-c36c-4dcc-bb75-126cdcef1d93" providerId="ADAL" clId="{B8FE5A31-53AA-469D-A1F6-EF8AE1B98D6D}" dt="2022-01-28T10:17:34.629" v="29562" actId="478"/>
        <pc:sldMkLst>
          <pc:docMk/>
          <pc:sldMk cId="486408198" sldId="2134805830"/>
        </pc:sldMkLst>
        <pc:spChg chg="del">
          <ac:chgData name="Ankit Mittal | MAQ Software" userId="267f659b-c36c-4dcc-bb75-126cdcef1d93" providerId="ADAL" clId="{B8FE5A31-53AA-469D-A1F6-EF8AE1B98D6D}" dt="2022-01-28T10:02:58.866" v="29109" actId="478"/>
          <ac:spMkLst>
            <pc:docMk/>
            <pc:sldMk cId="486408198" sldId="2134805830"/>
            <ac:spMk id="2" creationId="{35B7CD38-5E01-4D31-A33B-8745F84C3E1C}"/>
          </ac:spMkLst>
        </pc:spChg>
        <pc:spChg chg="add del mod">
          <ac:chgData name="Ankit Mittal | MAQ Software" userId="267f659b-c36c-4dcc-bb75-126cdcef1d93" providerId="ADAL" clId="{B8FE5A31-53AA-469D-A1F6-EF8AE1B98D6D}" dt="2022-01-28T10:05:26.422" v="29210"/>
          <ac:spMkLst>
            <pc:docMk/>
            <pc:sldMk cId="486408198" sldId="2134805830"/>
            <ac:spMk id="17" creationId="{D568CAB4-DE79-4DD1-AEC2-CBA6062CFC40}"/>
          </ac:spMkLst>
        </pc:spChg>
        <pc:spChg chg="add mod">
          <ac:chgData name="Ankit Mittal | MAQ Software" userId="267f659b-c36c-4dcc-bb75-126cdcef1d93" providerId="ADAL" clId="{B8FE5A31-53AA-469D-A1F6-EF8AE1B98D6D}" dt="2022-01-28T10:13:32.048" v="29476" actId="1038"/>
          <ac:spMkLst>
            <pc:docMk/>
            <pc:sldMk cId="486408198" sldId="2134805830"/>
            <ac:spMk id="18" creationId="{46F1C844-3849-4BAA-8C54-97FF1971B941}"/>
          </ac:spMkLst>
        </pc:spChg>
        <pc:spChg chg="add mod">
          <ac:chgData name="Ankit Mittal | MAQ Software" userId="267f659b-c36c-4dcc-bb75-126cdcef1d93" providerId="ADAL" clId="{B8FE5A31-53AA-469D-A1F6-EF8AE1B98D6D}" dt="2022-01-28T10:08:05.388" v="29255" actId="1076"/>
          <ac:spMkLst>
            <pc:docMk/>
            <pc:sldMk cId="486408198" sldId="2134805830"/>
            <ac:spMk id="21" creationId="{DAD71897-25ED-4A04-9F47-AAB182D9FB76}"/>
          </ac:spMkLst>
        </pc:spChg>
        <pc:picChg chg="add mod">
          <ac:chgData name="Ankit Mittal | MAQ Software" userId="267f659b-c36c-4dcc-bb75-126cdcef1d93" providerId="ADAL" clId="{B8FE5A31-53AA-469D-A1F6-EF8AE1B98D6D}" dt="2022-01-28T10:14:09.109" v="29511" actId="1037"/>
          <ac:picMkLst>
            <pc:docMk/>
            <pc:sldMk cId="486408198" sldId="2134805830"/>
            <ac:picMk id="6" creationId="{38DBD219-3B03-4E97-BE3A-B35721679926}"/>
          </ac:picMkLst>
        </pc:picChg>
        <pc:picChg chg="add del mod">
          <ac:chgData name="Ankit Mittal | MAQ Software" userId="267f659b-c36c-4dcc-bb75-126cdcef1d93" providerId="ADAL" clId="{B8FE5A31-53AA-469D-A1F6-EF8AE1B98D6D}" dt="2022-01-28T10:16:20.285" v="29513" actId="478"/>
          <ac:picMkLst>
            <pc:docMk/>
            <pc:sldMk cId="486408198" sldId="2134805830"/>
            <ac:picMk id="13" creationId="{143A0DDD-DCF3-475D-976D-3E3A62DA5D0A}"/>
          </ac:picMkLst>
        </pc:picChg>
        <pc:picChg chg="del">
          <ac:chgData name="Ankit Mittal | MAQ Software" userId="267f659b-c36c-4dcc-bb75-126cdcef1d93" providerId="ADAL" clId="{B8FE5A31-53AA-469D-A1F6-EF8AE1B98D6D}" dt="2022-01-28T10:03:11.347" v="29110" actId="478"/>
          <ac:picMkLst>
            <pc:docMk/>
            <pc:sldMk cId="486408198" sldId="2134805830"/>
            <ac:picMk id="13" creationId="{66C78455-7850-43EC-8A88-7C3ECA3A11EF}"/>
          </ac:picMkLst>
        </pc:picChg>
        <pc:picChg chg="add del mod">
          <ac:chgData name="Ankit Mittal | MAQ Software" userId="267f659b-c36c-4dcc-bb75-126cdcef1d93" providerId="ADAL" clId="{B8FE5A31-53AA-469D-A1F6-EF8AE1B98D6D}" dt="2022-01-28T10:17:34.629" v="29562" actId="478"/>
          <ac:picMkLst>
            <pc:docMk/>
            <pc:sldMk cId="486408198" sldId="2134805830"/>
            <ac:picMk id="17" creationId="{4604F394-F710-413B-BC8B-FE1D3F5C54F2}"/>
          </ac:picMkLst>
        </pc:picChg>
        <pc:picChg chg="add mod">
          <ac:chgData name="Ankit Mittal | MAQ Software" userId="267f659b-c36c-4dcc-bb75-126cdcef1d93" providerId="ADAL" clId="{B8FE5A31-53AA-469D-A1F6-EF8AE1B98D6D}" dt="2022-01-28T10:13:32.048" v="29476" actId="1038"/>
          <ac:picMkLst>
            <pc:docMk/>
            <pc:sldMk cId="486408198" sldId="2134805830"/>
            <ac:picMk id="20" creationId="{302D9C48-5C2A-4E59-8BB6-D00EC99D8044}"/>
          </ac:picMkLst>
        </pc:picChg>
        <pc:picChg chg="add del mod">
          <ac:chgData name="Ankit Mittal | MAQ Software" userId="267f659b-c36c-4dcc-bb75-126cdcef1d93" providerId="ADAL" clId="{B8FE5A31-53AA-469D-A1F6-EF8AE1B98D6D}" dt="2022-01-28T10:10:29.559" v="29348" actId="478"/>
          <ac:picMkLst>
            <pc:docMk/>
            <pc:sldMk cId="486408198" sldId="2134805830"/>
            <ac:picMk id="23" creationId="{4D127FFF-A1EE-4CC6-BA04-66B2DCC16A5A}"/>
          </ac:picMkLst>
        </pc:picChg>
        <pc:picChg chg="add mod">
          <ac:chgData name="Ankit Mittal | MAQ Software" userId="267f659b-c36c-4dcc-bb75-126cdcef1d93" providerId="ADAL" clId="{B8FE5A31-53AA-469D-A1F6-EF8AE1B98D6D}" dt="2022-01-28T10:11:12.365" v="29456" actId="1035"/>
          <ac:picMkLst>
            <pc:docMk/>
            <pc:sldMk cId="486408198" sldId="2134805830"/>
            <ac:picMk id="26" creationId="{B83EBC7E-C933-4036-B2E1-E7F469BEE9E1}"/>
          </ac:picMkLst>
        </pc:picChg>
        <pc:cxnChg chg="add mod">
          <ac:chgData name="Ankit Mittal | MAQ Software" userId="267f659b-c36c-4dcc-bb75-126cdcef1d93" providerId="ADAL" clId="{B8FE5A31-53AA-469D-A1F6-EF8AE1B98D6D}" dt="2022-01-28T10:04:42.079" v="29179" actId="208"/>
          <ac:cxnSpMkLst>
            <pc:docMk/>
            <pc:sldMk cId="486408198" sldId="2134805830"/>
            <ac:cxnSpMk id="11" creationId="{44F003D7-6D56-475A-88AC-CAF9A49551A8}"/>
          </ac:cxnSpMkLst>
        </pc:cxnChg>
        <pc:cxnChg chg="add mod">
          <ac:chgData name="Ankit Mittal | MAQ Software" userId="267f659b-c36c-4dcc-bb75-126cdcef1d93" providerId="ADAL" clId="{B8FE5A31-53AA-469D-A1F6-EF8AE1B98D6D}" dt="2022-01-28T10:13:32.048" v="29476" actId="1038"/>
          <ac:cxnSpMkLst>
            <pc:docMk/>
            <pc:sldMk cId="486408198" sldId="2134805830"/>
            <ac:cxnSpMk id="14" creationId="{D571054C-B870-44A8-8E14-CECDD3FA3719}"/>
          </ac:cxnSpMkLst>
        </pc:cxnChg>
        <pc:cxnChg chg="add del mod">
          <ac:chgData name="Ankit Mittal | MAQ Software" userId="267f659b-c36c-4dcc-bb75-126cdcef1d93" providerId="ADAL" clId="{B8FE5A31-53AA-469D-A1F6-EF8AE1B98D6D}" dt="2022-01-28T10:08:45.983" v="29285" actId="478"/>
          <ac:cxnSpMkLst>
            <pc:docMk/>
            <pc:sldMk cId="486408198" sldId="2134805830"/>
            <ac:cxnSpMk id="24" creationId="{4C4314C8-B33E-4011-90C9-E93F170647AB}"/>
          </ac:cxnSpMkLst>
        </pc:cxnChg>
      </pc:sldChg>
      <pc:sldChg chg="del">
        <pc:chgData name="Ankit Mittal | MAQ Software" userId="267f659b-c36c-4dcc-bb75-126cdcef1d93" providerId="ADAL" clId="{B8FE5A31-53AA-469D-A1F6-EF8AE1B98D6D}" dt="2022-01-28T10:09:22.474" v="29290" actId="47"/>
        <pc:sldMkLst>
          <pc:docMk/>
          <pc:sldMk cId="2004767734" sldId="2134805832"/>
        </pc:sldMkLst>
      </pc:sldChg>
      <pc:sldChg chg="del">
        <pc:chgData name="Ankit Mittal | MAQ Software" userId="267f659b-c36c-4dcc-bb75-126cdcef1d93" providerId="ADAL" clId="{B8FE5A31-53AA-469D-A1F6-EF8AE1B98D6D}" dt="2022-01-28T10:09:00.594" v="29287" actId="47"/>
        <pc:sldMkLst>
          <pc:docMk/>
          <pc:sldMk cId="156611288" sldId="2134805833"/>
        </pc:sldMkLst>
      </pc:sldChg>
      <pc:sldChg chg="addSp delSp modSp add del mod">
        <pc:chgData name="Ankit Mittal | MAQ Software" userId="267f659b-c36c-4dcc-bb75-126cdcef1d93" providerId="ADAL" clId="{B8FE5A31-53AA-469D-A1F6-EF8AE1B98D6D}" dt="2022-01-28T10:17:52.419" v="29565" actId="47"/>
        <pc:sldMkLst>
          <pc:docMk/>
          <pc:sldMk cId="299772170" sldId="2134805834"/>
        </pc:sldMkLst>
        <pc:picChg chg="add mod">
          <ac:chgData name="Ankit Mittal | MAQ Software" userId="267f659b-c36c-4dcc-bb75-126cdcef1d93" providerId="ADAL" clId="{B8FE5A31-53AA-469D-A1F6-EF8AE1B98D6D}" dt="2022-01-28T10:09:20.398" v="29289" actId="1076"/>
          <ac:picMkLst>
            <pc:docMk/>
            <pc:sldMk cId="299772170" sldId="2134805834"/>
            <ac:picMk id="16" creationId="{5007C3D6-32A4-4591-BD53-1A4670A81BC9}"/>
          </ac:picMkLst>
        </pc:picChg>
        <pc:picChg chg="add mod">
          <ac:chgData name="Ankit Mittal | MAQ Software" userId="267f659b-c36c-4dcc-bb75-126cdcef1d93" providerId="ADAL" clId="{B8FE5A31-53AA-469D-A1F6-EF8AE1B98D6D}" dt="2022-01-28T10:11:18.028" v="29458"/>
          <ac:picMkLst>
            <pc:docMk/>
            <pc:sldMk cId="299772170" sldId="2134805834"/>
            <ac:picMk id="17" creationId="{4F1575D6-D55D-4A18-9176-4351F62756D5}"/>
          </ac:picMkLst>
        </pc:picChg>
        <pc:picChg chg="del">
          <ac:chgData name="Ankit Mittal | MAQ Software" userId="267f659b-c36c-4dcc-bb75-126cdcef1d93" providerId="ADAL" clId="{B8FE5A31-53AA-469D-A1F6-EF8AE1B98D6D}" dt="2022-01-28T10:11:17.509" v="29457" actId="478"/>
          <ac:picMkLst>
            <pc:docMk/>
            <pc:sldMk cId="299772170" sldId="2134805834"/>
            <ac:picMk id="23" creationId="{4D127FFF-A1EE-4CC6-BA04-66B2DCC16A5A}"/>
          </ac:picMkLst>
        </pc:picChg>
      </pc:sldChg>
      <pc:sldChg chg="addSp delSp modSp add del mod">
        <pc:chgData name="Ankit Mittal | MAQ Software" userId="267f659b-c36c-4dcc-bb75-126cdcef1d93" providerId="ADAL" clId="{B8FE5A31-53AA-469D-A1F6-EF8AE1B98D6D}" dt="2022-01-28T10:18:38.060" v="29578" actId="47"/>
        <pc:sldMkLst>
          <pc:docMk/>
          <pc:sldMk cId="3132268222" sldId="2134805835"/>
        </pc:sldMkLst>
        <pc:spChg chg="add mod">
          <ac:chgData name="Ankit Mittal | MAQ Software" userId="267f659b-c36c-4dcc-bb75-126cdcef1d93" providerId="ADAL" clId="{B8FE5A31-53AA-469D-A1F6-EF8AE1B98D6D}" dt="2022-01-28T10:10:00.864" v="29347" actId="20577"/>
          <ac:spMkLst>
            <pc:docMk/>
            <pc:sldMk cId="3132268222" sldId="2134805835"/>
            <ac:spMk id="19" creationId="{BAED4911-F14C-48C2-9A0A-ECD565B88C3F}"/>
          </ac:spMkLst>
        </pc:spChg>
        <pc:picChg chg="del">
          <ac:chgData name="Ankit Mittal | MAQ Software" userId="267f659b-c36c-4dcc-bb75-126cdcef1d93" providerId="ADAL" clId="{B8FE5A31-53AA-469D-A1F6-EF8AE1B98D6D}" dt="2022-01-28T10:09:33.718" v="29292" actId="478"/>
          <ac:picMkLst>
            <pc:docMk/>
            <pc:sldMk cId="3132268222" sldId="2134805835"/>
            <ac:picMk id="16" creationId="{5007C3D6-32A4-4591-BD53-1A4670A81BC9}"/>
          </ac:picMkLst>
        </pc:picChg>
        <pc:picChg chg="add mod">
          <ac:chgData name="Ankit Mittal | MAQ Software" userId="267f659b-c36c-4dcc-bb75-126cdcef1d93" providerId="ADAL" clId="{B8FE5A31-53AA-469D-A1F6-EF8AE1B98D6D}" dt="2022-01-28T10:09:52.858" v="29342" actId="1035"/>
          <ac:picMkLst>
            <pc:docMk/>
            <pc:sldMk cId="3132268222" sldId="2134805835"/>
            <ac:picMk id="22" creationId="{35C3768B-5D30-4753-A906-A06328C51A69}"/>
          </ac:picMkLst>
        </pc:picChg>
        <pc:picChg chg="del">
          <ac:chgData name="Ankit Mittal | MAQ Software" userId="267f659b-c36c-4dcc-bb75-126cdcef1d93" providerId="ADAL" clId="{B8FE5A31-53AA-469D-A1F6-EF8AE1B98D6D}" dt="2022-01-28T10:11:21.809" v="29459" actId="478"/>
          <ac:picMkLst>
            <pc:docMk/>
            <pc:sldMk cId="3132268222" sldId="2134805835"/>
            <ac:picMk id="23" creationId="{4D127FFF-A1EE-4CC6-BA04-66B2DCC16A5A}"/>
          </ac:picMkLst>
        </pc:picChg>
        <pc:picChg chg="add mod">
          <ac:chgData name="Ankit Mittal | MAQ Software" userId="267f659b-c36c-4dcc-bb75-126cdcef1d93" providerId="ADAL" clId="{B8FE5A31-53AA-469D-A1F6-EF8AE1B98D6D}" dt="2022-01-28T10:11:22.265" v="29460"/>
          <ac:picMkLst>
            <pc:docMk/>
            <pc:sldMk cId="3132268222" sldId="2134805835"/>
            <ac:picMk id="24" creationId="{03E86996-DC6D-4798-A26A-3F63B75FEC50}"/>
          </ac:picMkLst>
        </pc:picChg>
        <pc:cxnChg chg="add mod">
          <ac:chgData name="Ankit Mittal | MAQ Software" userId="267f659b-c36c-4dcc-bb75-126cdcef1d93" providerId="ADAL" clId="{B8FE5A31-53AA-469D-A1F6-EF8AE1B98D6D}" dt="2022-01-28T10:09:52.858" v="29342" actId="1035"/>
          <ac:cxnSpMkLst>
            <pc:docMk/>
            <pc:sldMk cId="3132268222" sldId="2134805835"/>
            <ac:cxnSpMk id="17" creationId="{1F772CA6-E246-445A-B454-7625310A1E4D}"/>
          </ac:cxnSpMkLst>
        </pc:cxnChg>
      </pc:sldChg>
      <pc:sldChg chg="delSp add mod">
        <pc:chgData name="Ankit Mittal | MAQ Software" userId="267f659b-c36c-4dcc-bb75-126cdcef1d93" providerId="ADAL" clId="{B8FE5A31-53AA-469D-A1F6-EF8AE1B98D6D}" dt="2022-01-28T10:17:42.056" v="29563" actId="478"/>
        <pc:sldMkLst>
          <pc:docMk/>
          <pc:sldMk cId="822311695" sldId="2134805836"/>
        </pc:sldMkLst>
        <pc:picChg chg="del">
          <ac:chgData name="Ankit Mittal | MAQ Software" userId="267f659b-c36c-4dcc-bb75-126cdcef1d93" providerId="ADAL" clId="{B8FE5A31-53AA-469D-A1F6-EF8AE1B98D6D}" dt="2022-01-28T10:17:42.056" v="29563" actId="478"/>
          <ac:picMkLst>
            <pc:docMk/>
            <pc:sldMk cId="822311695" sldId="2134805836"/>
            <ac:picMk id="6" creationId="{38DBD219-3B03-4E97-BE3A-B35721679926}"/>
          </ac:picMkLst>
        </pc:picChg>
      </pc:sldChg>
      <pc:sldChg chg="delSp modSp add mod">
        <pc:chgData name="Ankit Mittal | MAQ Software" userId="267f659b-c36c-4dcc-bb75-126cdcef1d93" providerId="ADAL" clId="{B8FE5A31-53AA-469D-A1F6-EF8AE1B98D6D}" dt="2022-01-28T10:18:11.849" v="29574" actId="1037"/>
        <pc:sldMkLst>
          <pc:docMk/>
          <pc:sldMk cId="3622136086" sldId="2134805837"/>
        </pc:sldMkLst>
        <pc:spChg chg="mod">
          <ac:chgData name="Ankit Mittal | MAQ Software" userId="267f659b-c36c-4dcc-bb75-126cdcef1d93" providerId="ADAL" clId="{B8FE5A31-53AA-469D-A1F6-EF8AE1B98D6D}" dt="2022-01-28T10:18:11.849" v="29574" actId="1037"/>
          <ac:spMkLst>
            <pc:docMk/>
            <pc:sldMk cId="3622136086" sldId="2134805837"/>
            <ac:spMk id="18" creationId="{46F1C844-3849-4BAA-8C54-97FF1971B941}"/>
          </ac:spMkLst>
        </pc:spChg>
        <pc:picChg chg="del">
          <ac:chgData name="Ankit Mittal | MAQ Software" userId="267f659b-c36c-4dcc-bb75-126cdcef1d93" providerId="ADAL" clId="{B8FE5A31-53AA-469D-A1F6-EF8AE1B98D6D}" dt="2022-01-28T10:18:06.906" v="29566" actId="478"/>
          <ac:picMkLst>
            <pc:docMk/>
            <pc:sldMk cId="3622136086" sldId="2134805837"/>
            <ac:picMk id="17" creationId="{4604F394-F710-413B-BC8B-FE1D3F5C54F2}"/>
          </ac:picMkLst>
        </pc:picChg>
      </pc:sldChg>
      <pc:sldChg chg="addSp modSp add mod">
        <pc:chgData name="Ankit Mittal | MAQ Software" userId="267f659b-c36c-4dcc-bb75-126cdcef1d93" providerId="ADAL" clId="{B8FE5A31-53AA-469D-A1F6-EF8AE1B98D6D}" dt="2022-01-28T10:18:33.462" v="29577" actId="1076"/>
        <pc:sldMkLst>
          <pc:docMk/>
          <pc:sldMk cId="1940589016" sldId="2134805838"/>
        </pc:sldMkLst>
        <pc:picChg chg="add mod">
          <ac:chgData name="Ankit Mittal | MAQ Software" userId="267f659b-c36c-4dcc-bb75-126cdcef1d93" providerId="ADAL" clId="{B8FE5A31-53AA-469D-A1F6-EF8AE1B98D6D}" dt="2022-01-28T10:18:33.462" v="29577" actId="1076"/>
          <ac:picMkLst>
            <pc:docMk/>
            <pc:sldMk cId="1940589016" sldId="2134805838"/>
            <ac:picMk id="16" creationId="{62625A37-E7C0-4683-A2E5-8BB37EA908FB}"/>
          </ac:picMkLst>
        </pc:picChg>
      </pc:sldChg>
      <pc:sldChg chg="addSp delSp modSp add mod">
        <pc:chgData name="Ankit Mittal | MAQ Software" userId="267f659b-c36c-4dcc-bb75-126cdcef1d93" providerId="ADAL" clId="{B8FE5A31-53AA-469D-A1F6-EF8AE1B98D6D}" dt="2022-01-28T10:21:22.620" v="29687" actId="1036"/>
        <pc:sldMkLst>
          <pc:docMk/>
          <pc:sldMk cId="754523062" sldId="2134805839"/>
        </pc:sldMkLst>
        <pc:spChg chg="add mod">
          <ac:chgData name="Ankit Mittal | MAQ Software" userId="267f659b-c36c-4dcc-bb75-126cdcef1d93" providerId="ADAL" clId="{B8FE5A31-53AA-469D-A1F6-EF8AE1B98D6D}" dt="2022-01-28T10:21:08.073" v="29670" actId="1076"/>
          <ac:spMkLst>
            <pc:docMk/>
            <pc:sldMk cId="754523062" sldId="2134805839"/>
            <ac:spMk id="2" creationId="{5AF00C06-8BAF-406A-AFBE-1D5CE25A8B7A}"/>
          </ac:spMkLst>
        </pc:spChg>
        <pc:spChg chg="add mod">
          <ac:chgData name="Ankit Mittal | MAQ Software" userId="267f659b-c36c-4dcc-bb75-126cdcef1d93" providerId="ADAL" clId="{B8FE5A31-53AA-469D-A1F6-EF8AE1B98D6D}" dt="2022-01-28T10:19:57.173" v="29657" actId="1037"/>
          <ac:spMkLst>
            <pc:docMk/>
            <pc:sldMk cId="754523062" sldId="2134805839"/>
            <ac:spMk id="19" creationId="{68B883D1-D02F-4161-B2FA-86FA18BF96F3}"/>
          </ac:spMkLst>
        </pc:spChg>
        <pc:picChg chg="del">
          <ac:chgData name="Ankit Mittal | MAQ Software" userId="267f659b-c36c-4dcc-bb75-126cdcef1d93" providerId="ADAL" clId="{B8FE5A31-53AA-469D-A1F6-EF8AE1B98D6D}" dt="2022-01-28T10:20:23.478" v="29663" actId="478"/>
          <ac:picMkLst>
            <pc:docMk/>
            <pc:sldMk cId="754523062" sldId="2134805839"/>
            <ac:picMk id="16" creationId="{62625A37-E7C0-4683-A2E5-8BB37EA908FB}"/>
          </ac:picMkLst>
        </pc:picChg>
        <pc:picChg chg="add mod">
          <ac:chgData name="Ankit Mittal | MAQ Software" userId="267f659b-c36c-4dcc-bb75-126cdcef1d93" providerId="ADAL" clId="{B8FE5A31-53AA-469D-A1F6-EF8AE1B98D6D}" dt="2022-01-28T10:19:57.173" v="29657" actId="1037"/>
          <ac:picMkLst>
            <pc:docMk/>
            <pc:sldMk cId="754523062" sldId="2134805839"/>
            <ac:picMk id="22" creationId="{908527FC-E14F-4690-8D7F-59679F6BD2F7}"/>
          </ac:picMkLst>
        </pc:picChg>
        <pc:picChg chg="add mod ord">
          <ac:chgData name="Ankit Mittal | MAQ Software" userId="267f659b-c36c-4dcc-bb75-126cdcef1d93" providerId="ADAL" clId="{B8FE5A31-53AA-469D-A1F6-EF8AE1B98D6D}" dt="2022-01-28T10:21:22.620" v="29687" actId="1036"/>
          <ac:picMkLst>
            <pc:docMk/>
            <pc:sldMk cId="754523062" sldId="2134805839"/>
            <ac:picMk id="23" creationId="{6F36B4D2-465F-432B-B7DF-12A2CE7EF961}"/>
          </ac:picMkLst>
        </pc:picChg>
        <pc:cxnChg chg="add mod">
          <ac:chgData name="Ankit Mittal | MAQ Software" userId="267f659b-c36c-4dcc-bb75-126cdcef1d93" providerId="ADAL" clId="{B8FE5A31-53AA-469D-A1F6-EF8AE1B98D6D}" dt="2022-01-28T10:20:15.882" v="29662" actId="1037"/>
          <ac:cxnSpMkLst>
            <pc:docMk/>
            <pc:sldMk cId="754523062" sldId="2134805839"/>
            <ac:cxnSpMk id="17" creationId="{6CBE8288-B461-407C-85B5-49BC1559B757}"/>
          </ac:cxnSpMkLst>
        </pc:cxnChg>
      </pc:sldChg>
      <pc:sldChg chg="add del">
        <pc:chgData name="Ankit Mittal | MAQ Software" userId="267f659b-c36c-4dcc-bb75-126cdcef1d93" providerId="ADAL" clId="{B8FE5A31-53AA-469D-A1F6-EF8AE1B98D6D}" dt="2022-01-28T10:21:31.204" v="29688" actId="47"/>
        <pc:sldMkLst>
          <pc:docMk/>
          <pc:sldMk cId="1151178961" sldId="2134805840"/>
        </pc:sldMkLst>
      </pc:sldChg>
      <pc:sldChg chg="addSp delSp modSp add mod">
        <pc:chgData name="Ankit Mittal | MAQ Software" userId="267f659b-c36c-4dcc-bb75-126cdcef1d93" providerId="ADAL" clId="{B8FE5A31-53AA-469D-A1F6-EF8AE1B98D6D}" dt="2022-01-28T10:21:54.446" v="29741" actId="1037"/>
        <pc:sldMkLst>
          <pc:docMk/>
          <pc:sldMk cId="1614934763" sldId="2134805840"/>
        </pc:sldMkLst>
        <pc:spChg chg="del">
          <ac:chgData name="Ankit Mittal | MAQ Software" userId="267f659b-c36c-4dcc-bb75-126cdcef1d93" providerId="ADAL" clId="{B8FE5A31-53AA-469D-A1F6-EF8AE1B98D6D}" dt="2022-01-28T10:21:40.636" v="29691" actId="478"/>
          <ac:spMkLst>
            <pc:docMk/>
            <pc:sldMk cId="1614934763" sldId="2134805840"/>
            <ac:spMk id="2" creationId="{5AF00C06-8BAF-406A-AFBE-1D5CE25A8B7A}"/>
          </ac:spMkLst>
        </pc:spChg>
        <pc:picChg chg="del">
          <ac:chgData name="Ankit Mittal | MAQ Software" userId="267f659b-c36c-4dcc-bb75-126cdcef1d93" providerId="ADAL" clId="{B8FE5A31-53AA-469D-A1F6-EF8AE1B98D6D}" dt="2022-01-28T10:21:39.270" v="29690" actId="478"/>
          <ac:picMkLst>
            <pc:docMk/>
            <pc:sldMk cId="1614934763" sldId="2134805840"/>
            <ac:picMk id="23" creationId="{6F36B4D2-465F-432B-B7DF-12A2CE7EF961}"/>
          </ac:picMkLst>
        </pc:picChg>
        <pc:picChg chg="add mod">
          <ac:chgData name="Ankit Mittal | MAQ Software" userId="267f659b-c36c-4dcc-bb75-126cdcef1d93" providerId="ADAL" clId="{B8FE5A31-53AA-469D-A1F6-EF8AE1B98D6D}" dt="2022-01-28T10:21:54.446" v="29741" actId="1037"/>
          <ac:picMkLst>
            <pc:docMk/>
            <pc:sldMk cId="1614934763" sldId="2134805840"/>
            <ac:picMk id="24" creationId="{A5731E04-5CE8-41A2-B00A-169DB0F77FE2}"/>
          </ac:picMkLst>
        </pc:picChg>
      </pc:sldChg>
      <pc:sldChg chg="delSp modSp add mod">
        <pc:chgData name="Ankit Mittal | MAQ Software" userId="267f659b-c36c-4dcc-bb75-126cdcef1d93" providerId="ADAL" clId="{B8FE5A31-53AA-469D-A1F6-EF8AE1B98D6D}" dt="2022-01-28T10:22:03.982" v="29748" actId="1037"/>
        <pc:sldMkLst>
          <pc:docMk/>
          <pc:sldMk cId="4078349993" sldId="2134805841"/>
        </pc:sldMkLst>
        <pc:spChg chg="mod">
          <ac:chgData name="Ankit Mittal | MAQ Software" userId="267f659b-c36c-4dcc-bb75-126cdcef1d93" providerId="ADAL" clId="{B8FE5A31-53AA-469D-A1F6-EF8AE1B98D6D}" dt="2022-01-28T10:22:03.982" v="29748" actId="1037"/>
          <ac:spMkLst>
            <pc:docMk/>
            <pc:sldMk cId="4078349993" sldId="2134805841"/>
            <ac:spMk id="19" creationId="{68B883D1-D02F-4161-B2FA-86FA18BF96F3}"/>
          </ac:spMkLst>
        </pc:spChg>
        <pc:picChg chg="del">
          <ac:chgData name="Ankit Mittal | MAQ Software" userId="267f659b-c36c-4dcc-bb75-126cdcef1d93" providerId="ADAL" clId="{B8FE5A31-53AA-469D-A1F6-EF8AE1B98D6D}" dt="2022-01-28T10:21:59.069" v="29743" actId="478"/>
          <ac:picMkLst>
            <pc:docMk/>
            <pc:sldMk cId="4078349993" sldId="2134805841"/>
            <ac:picMk id="24" creationId="{A5731E04-5CE8-41A2-B00A-169DB0F77FE2}"/>
          </ac:picMkLst>
        </pc:picChg>
      </pc:sldChg>
    </pc:docChg>
  </pc:docChgLst>
  <pc:docChgLst>
    <pc:chgData name="Nikhil Mathew | MAQ Software" userId="S::nikhilm@maqsoftware.com::4e9b457d-0ec0-462a-a19c-e08d5d92cd6f" providerId="AD" clId="Web-{5BF5EA1F-7870-42A9-3AFC-CDACB72325A5}"/>
    <pc:docChg chg="modSld">
      <pc:chgData name="Nikhil Mathew | MAQ Software" userId="S::nikhilm@maqsoftware.com::4e9b457d-0ec0-462a-a19c-e08d5d92cd6f" providerId="AD" clId="Web-{5BF5EA1F-7870-42A9-3AFC-CDACB72325A5}" dt="2022-02-01T13:34:09.375" v="0" actId="1076"/>
      <pc:docMkLst>
        <pc:docMk/>
      </pc:docMkLst>
      <pc:sldChg chg="modSp">
        <pc:chgData name="Nikhil Mathew | MAQ Software" userId="S::nikhilm@maqsoftware.com::4e9b457d-0ec0-462a-a19c-e08d5d92cd6f" providerId="AD" clId="Web-{5BF5EA1F-7870-42A9-3AFC-CDACB72325A5}" dt="2022-02-01T13:34:09.375" v="0" actId="1076"/>
        <pc:sldMkLst>
          <pc:docMk/>
          <pc:sldMk cId="983172268" sldId="2134805809"/>
        </pc:sldMkLst>
        <pc:picChg chg="mod">
          <ac:chgData name="Nikhil Mathew | MAQ Software" userId="S::nikhilm@maqsoftware.com::4e9b457d-0ec0-462a-a19c-e08d5d92cd6f" providerId="AD" clId="Web-{5BF5EA1F-7870-42A9-3AFC-CDACB72325A5}" dt="2022-02-01T13:34:09.375" v="0" actId="1076"/>
          <ac:picMkLst>
            <pc:docMk/>
            <pc:sldMk cId="983172268" sldId="2134805809"/>
            <ac:picMk id="4" creationId="{CA7E8E31-1679-49AB-AA7F-FC52A7CBDBA6}"/>
          </ac:picMkLst>
        </pc:picChg>
      </pc:sldChg>
    </pc:docChg>
  </pc:docChgLst>
  <pc:docChgLst>
    <pc:chgData name="Utkarsh Saxena | MAQ Software" userId="S::utkarshs@maqsoftware.com::09d64eff-ec6d-4541-ae65-630ccbd93b73" providerId="AD" clId="Web-{F0EF7421-84D0-0972-9E8F-F6009C7795AC}"/>
    <pc:docChg chg="modSld">
      <pc:chgData name="Utkarsh Saxena | MAQ Software" userId="S::utkarshs@maqsoftware.com::09d64eff-ec6d-4541-ae65-630ccbd93b73" providerId="AD" clId="Web-{F0EF7421-84D0-0972-9E8F-F6009C7795AC}" dt="2020-02-14T05:03:16.537" v="47" actId="20577"/>
      <pc:docMkLst>
        <pc:docMk/>
      </pc:docMkLst>
      <pc:sldChg chg="modSp">
        <pc:chgData name="Utkarsh Saxena | MAQ Software" userId="S::utkarshs@maqsoftware.com::09d64eff-ec6d-4541-ae65-630ccbd93b73" providerId="AD" clId="Web-{F0EF7421-84D0-0972-9E8F-F6009C7795AC}" dt="2020-02-14T05:03:14.662" v="45" actId="20577"/>
        <pc:sldMkLst>
          <pc:docMk/>
          <pc:sldMk cId="2567061238" sldId="262"/>
        </pc:sldMkLst>
        <pc:spChg chg="mod">
          <ac:chgData name="Utkarsh Saxena | MAQ Software" userId="S::utkarshs@maqsoftware.com::09d64eff-ec6d-4541-ae65-630ccbd93b73" providerId="AD" clId="Web-{F0EF7421-84D0-0972-9E8F-F6009C7795AC}" dt="2020-02-14T05:03:14.662" v="45" actId="20577"/>
          <ac:spMkLst>
            <pc:docMk/>
            <pc:sldMk cId="2567061238" sldId="262"/>
            <ac:spMk id="2" creationId="{F2F35F0E-42A6-4C8D-B377-1B2816EF1265}"/>
          </ac:spMkLst>
        </pc:spChg>
        <pc:spChg chg="mod">
          <ac:chgData name="Utkarsh Saxena | MAQ Software" userId="S::utkarshs@maqsoftware.com::09d64eff-ec6d-4541-ae65-630ccbd93b73" providerId="AD" clId="Web-{F0EF7421-84D0-0972-9E8F-F6009C7795AC}" dt="2020-02-14T05:03:05.849" v="7" actId="20577"/>
          <ac:spMkLst>
            <pc:docMk/>
            <pc:sldMk cId="2567061238" sldId="262"/>
            <ac:spMk id="3" creationId="{FCDF8A5E-63CB-43B3-825C-251B57C5A6CD}"/>
          </ac:spMkLst>
        </pc:spChg>
      </pc:sldChg>
    </pc:docChg>
  </pc:docChgLst>
  <pc:docChgLst>
    <pc:chgData name="Shaikshavali Kadapa | MAQ Software" userId="911ce665-0fac-4d5f-84a2-5b50f518478e" providerId="ADAL" clId="{6095BB9F-5153-406E-97FA-7324453C7B66}"/>
    <pc:docChg chg="modSld">
      <pc:chgData name="Shaikshavali Kadapa | MAQ Software" userId="911ce665-0fac-4d5f-84a2-5b50f518478e" providerId="ADAL" clId="{6095BB9F-5153-406E-97FA-7324453C7B66}" dt="2020-02-12T05:22:49.742" v="37" actId="20577"/>
      <pc:docMkLst>
        <pc:docMk/>
      </pc:docMkLst>
      <pc:sldChg chg="modSp mod">
        <pc:chgData name="Shaikshavali Kadapa | MAQ Software" userId="911ce665-0fac-4d5f-84a2-5b50f518478e" providerId="ADAL" clId="{6095BB9F-5153-406E-97FA-7324453C7B66}" dt="2020-02-12T05:22:49.742" v="37" actId="20577"/>
        <pc:sldMkLst>
          <pc:docMk/>
          <pc:sldMk cId="2567061238" sldId="262"/>
        </pc:sldMkLst>
        <pc:spChg chg="mod">
          <ac:chgData name="Shaikshavali Kadapa | MAQ Software" userId="911ce665-0fac-4d5f-84a2-5b50f518478e" providerId="ADAL" clId="{6095BB9F-5153-406E-97FA-7324453C7B66}" dt="2020-02-12T05:22:26.537" v="10" actId="20577"/>
          <ac:spMkLst>
            <pc:docMk/>
            <pc:sldMk cId="2567061238" sldId="262"/>
            <ac:spMk id="2" creationId="{F2F35F0E-42A6-4C8D-B377-1B2816EF1265}"/>
          </ac:spMkLst>
        </pc:spChg>
        <pc:spChg chg="mod">
          <ac:chgData name="Shaikshavali Kadapa | MAQ Software" userId="911ce665-0fac-4d5f-84a2-5b50f518478e" providerId="ADAL" clId="{6095BB9F-5153-406E-97FA-7324453C7B66}" dt="2020-02-12T05:22:49.742" v="37" actId="20577"/>
          <ac:spMkLst>
            <pc:docMk/>
            <pc:sldMk cId="2567061238" sldId="262"/>
            <ac:spMk id="3" creationId="{FCDF8A5E-63CB-43B3-825C-251B57C5A6CD}"/>
          </ac:spMkLst>
        </pc:spChg>
      </pc:sldChg>
    </pc:docChg>
  </pc:docChgLst>
  <pc:docChgLst>
    <pc:chgData name="Ankit Mittal | MAQ Software" userId="267f659b-c36c-4dcc-bb75-126cdcef1d93" providerId="ADAL" clId="{F341EE16-E260-4277-BA57-AB2624E33A8D}"/>
    <pc:docChg chg="undo redo custSel addSld delSld modSld sldOrd modSection">
      <pc:chgData name="Ankit Mittal | MAQ Software" userId="267f659b-c36c-4dcc-bb75-126cdcef1d93" providerId="ADAL" clId="{F341EE16-E260-4277-BA57-AB2624E33A8D}" dt="2021-12-21T17:32:24.450" v="25701"/>
      <pc:docMkLst>
        <pc:docMk/>
      </pc:docMkLst>
      <pc:sldChg chg="mod modShow">
        <pc:chgData name="Ankit Mittal | MAQ Software" userId="267f659b-c36c-4dcc-bb75-126cdcef1d93" providerId="ADAL" clId="{F341EE16-E260-4277-BA57-AB2624E33A8D}" dt="2021-12-10T08:27:44.871" v="6032" actId="729"/>
        <pc:sldMkLst>
          <pc:docMk/>
          <pc:sldMk cId="2567061238" sldId="262"/>
        </pc:sldMkLst>
      </pc:sldChg>
      <pc:sldChg chg="modSp mod modShow">
        <pc:chgData name="Ankit Mittal | MAQ Software" userId="267f659b-c36c-4dcc-bb75-126cdcef1d93" providerId="ADAL" clId="{F341EE16-E260-4277-BA57-AB2624E33A8D}" dt="2021-12-17T15:42:35.014" v="19342" actId="20577"/>
        <pc:sldMkLst>
          <pc:docMk/>
          <pc:sldMk cId="1060371587" sldId="11125"/>
        </pc:sldMkLst>
        <pc:spChg chg="mod">
          <ac:chgData name="Ankit Mittal | MAQ Software" userId="267f659b-c36c-4dcc-bb75-126cdcef1d93" providerId="ADAL" clId="{F341EE16-E260-4277-BA57-AB2624E33A8D}" dt="2021-12-17T15:42:35.014" v="19342" actId="20577"/>
          <ac:spMkLst>
            <pc:docMk/>
            <pc:sldMk cId="1060371587" sldId="11125"/>
            <ac:spMk id="3" creationId="{CD5854F1-9C68-4917-8EAE-87874D5E2351}"/>
          </ac:spMkLst>
        </pc:spChg>
      </pc:sldChg>
      <pc:sldChg chg="del">
        <pc:chgData name="Ankit Mittal | MAQ Software" userId="267f659b-c36c-4dcc-bb75-126cdcef1d93" providerId="ADAL" clId="{F341EE16-E260-4277-BA57-AB2624E33A8D}" dt="2021-12-10T19:11:42.048" v="10929" actId="47"/>
        <pc:sldMkLst>
          <pc:docMk/>
          <pc:sldMk cId="2556170581" sldId="11128"/>
        </pc:sldMkLst>
      </pc:sldChg>
      <pc:sldChg chg="del">
        <pc:chgData name="Ankit Mittal | MAQ Software" userId="267f659b-c36c-4dcc-bb75-126cdcef1d93" providerId="ADAL" clId="{F341EE16-E260-4277-BA57-AB2624E33A8D}" dt="2021-12-10T19:11:42.048" v="10929" actId="47"/>
        <pc:sldMkLst>
          <pc:docMk/>
          <pc:sldMk cId="2717083995" sldId="11184"/>
        </pc:sldMkLst>
      </pc:sldChg>
      <pc:sldChg chg="del">
        <pc:chgData name="Ankit Mittal | MAQ Software" userId="267f659b-c36c-4dcc-bb75-126cdcef1d93" providerId="ADAL" clId="{F341EE16-E260-4277-BA57-AB2624E33A8D}" dt="2021-12-10T19:11:42.048" v="10929" actId="47"/>
        <pc:sldMkLst>
          <pc:docMk/>
          <pc:sldMk cId="892512577" sldId="11185"/>
        </pc:sldMkLst>
      </pc:sldChg>
      <pc:sldChg chg="del">
        <pc:chgData name="Ankit Mittal | MAQ Software" userId="267f659b-c36c-4dcc-bb75-126cdcef1d93" providerId="ADAL" clId="{F341EE16-E260-4277-BA57-AB2624E33A8D}" dt="2021-12-10T19:11:42.048" v="10929" actId="47"/>
        <pc:sldMkLst>
          <pc:docMk/>
          <pc:sldMk cId="362454304" sldId="11193"/>
        </pc:sldMkLst>
      </pc:sldChg>
      <pc:sldChg chg="del">
        <pc:chgData name="Ankit Mittal | MAQ Software" userId="267f659b-c36c-4dcc-bb75-126cdcef1d93" providerId="ADAL" clId="{F341EE16-E260-4277-BA57-AB2624E33A8D}" dt="2021-12-09T14:06:31.632" v="632" actId="47"/>
        <pc:sldMkLst>
          <pc:docMk/>
          <pc:sldMk cId="3695211923" sldId="11196"/>
        </pc:sldMkLst>
      </pc:sldChg>
      <pc:sldChg chg="ord">
        <pc:chgData name="Ankit Mittal | MAQ Software" userId="267f659b-c36c-4dcc-bb75-126cdcef1d93" providerId="ADAL" clId="{F341EE16-E260-4277-BA57-AB2624E33A8D}" dt="2021-12-10T04:15:01.334" v="4922"/>
        <pc:sldMkLst>
          <pc:docMk/>
          <pc:sldMk cId="3774086" sldId="2134805665"/>
        </pc:sldMkLst>
      </pc:sldChg>
      <pc:sldChg chg="mod ord modShow">
        <pc:chgData name="Ankit Mittal | MAQ Software" userId="267f659b-c36c-4dcc-bb75-126cdcef1d93" providerId="ADAL" clId="{F341EE16-E260-4277-BA57-AB2624E33A8D}" dt="2021-12-10T04:14:37.127" v="4918"/>
        <pc:sldMkLst>
          <pc:docMk/>
          <pc:sldMk cId="1431935094" sldId="2134805666"/>
        </pc:sldMkLst>
      </pc:sldChg>
      <pc:sldChg chg="mod ord modShow">
        <pc:chgData name="Ankit Mittal | MAQ Software" userId="267f659b-c36c-4dcc-bb75-126cdcef1d93" providerId="ADAL" clId="{F341EE16-E260-4277-BA57-AB2624E33A8D}" dt="2021-12-10T04:14:37.127" v="4918"/>
        <pc:sldMkLst>
          <pc:docMk/>
          <pc:sldMk cId="3214913694" sldId="2134805667"/>
        </pc:sldMkLst>
      </pc:sldChg>
      <pc:sldChg chg="ord">
        <pc:chgData name="Ankit Mittal | MAQ Software" userId="267f659b-c36c-4dcc-bb75-126cdcef1d93" providerId="ADAL" clId="{F341EE16-E260-4277-BA57-AB2624E33A8D}" dt="2021-12-10T04:13:56.881" v="4915"/>
        <pc:sldMkLst>
          <pc:docMk/>
          <pc:sldMk cId="2847028780" sldId="2134805668"/>
        </pc:sldMkLst>
      </pc:sldChg>
      <pc:sldChg chg="mod ord modShow">
        <pc:chgData name="Ankit Mittal | MAQ Software" userId="267f659b-c36c-4dcc-bb75-126cdcef1d93" providerId="ADAL" clId="{F341EE16-E260-4277-BA57-AB2624E33A8D}" dt="2021-12-17T18:23:35.587" v="20513"/>
        <pc:sldMkLst>
          <pc:docMk/>
          <pc:sldMk cId="4150644372" sldId="2134805669"/>
        </pc:sldMkLst>
      </pc:sldChg>
      <pc:sldChg chg="ord">
        <pc:chgData name="Ankit Mittal | MAQ Software" userId="267f659b-c36c-4dcc-bb75-126cdcef1d93" providerId="ADAL" clId="{F341EE16-E260-4277-BA57-AB2624E33A8D}" dt="2021-12-10T04:14:37.127" v="4918"/>
        <pc:sldMkLst>
          <pc:docMk/>
          <pc:sldMk cId="596666820" sldId="2134805670"/>
        </pc:sldMkLst>
      </pc:sldChg>
      <pc:sldChg chg="mod ord modShow">
        <pc:chgData name="Ankit Mittal | MAQ Software" userId="267f659b-c36c-4dcc-bb75-126cdcef1d93" providerId="ADAL" clId="{F341EE16-E260-4277-BA57-AB2624E33A8D}" dt="2021-12-10T04:15:16.925" v="4924"/>
        <pc:sldMkLst>
          <pc:docMk/>
          <pc:sldMk cId="2922013767" sldId="2134805671"/>
        </pc:sldMkLst>
      </pc:sldChg>
      <pc:sldChg chg="mod ord modShow">
        <pc:chgData name="Ankit Mittal | MAQ Software" userId="267f659b-c36c-4dcc-bb75-126cdcef1d93" providerId="ADAL" clId="{F341EE16-E260-4277-BA57-AB2624E33A8D}" dt="2021-12-10T06:19:09.327" v="5696"/>
        <pc:sldMkLst>
          <pc:docMk/>
          <pc:sldMk cId="1622750954" sldId="2134805672"/>
        </pc:sldMkLst>
      </pc:sldChg>
      <pc:sldChg chg="addSp delSp modSp mod delCm">
        <pc:chgData name="Ankit Mittal | MAQ Software" userId="267f659b-c36c-4dcc-bb75-126cdcef1d93" providerId="ADAL" clId="{F341EE16-E260-4277-BA57-AB2624E33A8D}" dt="2021-12-17T15:13:20.661" v="18719"/>
        <pc:sldMkLst>
          <pc:docMk/>
          <pc:sldMk cId="3482935448" sldId="2134805673"/>
        </pc:sldMkLst>
        <pc:graphicFrameChg chg="modGraphic">
          <ac:chgData name="Ankit Mittal | MAQ Software" userId="267f659b-c36c-4dcc-bb75-126cdcef1d93" providerId="ADAL" clId="{F341EE16-E260-4277-BA57-AB2624E33A8D}" dt="2021-12-17T09:54:16.768" v="14371" actId="2164"/>
          <ac:graphicFrameMkLst>
            <pc:docMk/>
            <pc:sldMk cId="3482935448" sldId="2134805673"/>
            <ac:graphicFrameMk id="2" creationId="{49EA3EA6-9063-456B-99DA-F17E51549A52}"/>
          </ac:graphicFrameMkLst>
        </pc:graphicFrameChg>
        <pc:graphicFrameChg chg="add del mod">
          <ac:chgData name="Ankit Mittal | MAQ Software" userId="267f659b-c36c-4dcc-bb75-126cdcef1d93" providerId="ADAL" clId="{F341EE16-E260-4277-BA57-AB2624E33A8D}" dt="2021-12-10T06:37:07.165" v="5775" actId="478"/>
          <ac:graphicFrameMkLst>
            <pc:docMk/>
            <pc:sldMk cId="3482935448" sldId="2134805673"/>
            <ac:graphicFrameMk id="2" creationId="{7B06BAA1-1217-4413-97AB-A2515D407B00}"/>
          </ac:graphicFrameMkLst>
        </pc:graphicFrameChg>
        <pc:graphicFrameChg chg="add del">
          <ac:chgData name="Ankit Mittal | MAQ Software" userId="267f659b-c36c-4dcc-bb75-126cdcef1d93" providerId="ADAL" clId="{F341EE16-E260-4277-BA57-AB2624E33A8D}" dt="2021-12-10T06:37:21.634" v="5777"/>
          <ac:graphicFrameMkLst>
            <pc:docMk/>
            <pc:sldMk cId="3482935448" sldId="2134805673"/>
            <ac:graphicFrameMk id="5" creationId="{23C62BAC-14C4-4A9B-AC67-2C9991F6FDF0}"/>
          </ac:graphicFrameMkLst>
        </pc:graphicFrameChg>
        <pc:graphicFrameChg chg="add mod modGraphic">
          <ac:chgData name="Ankit Mittal | MAQ Software" userId="267f659b-c36c-4dcc-bb75-126cdcef1d93" providerId="ADAL" clId="{F341EE16-E260-4277-BA57-AB2624E33A8D}" dt="2021-12-17T12:10:30.781" v="18079" actId="1076"/>
          <ac:graphicFrameMkLst>
            <pc:docMk/>
            <pc:sldMk cId="3482935448" sldId="2134805673"/>
            <ac:graphicFrameMk id="6" creationId="{62EE3225-0EB6-40ED-82FC-601E4303D95A}"/>
          </ac:graphicFrameMkLst>
        </pc:graphicFrameChg>
      </pc:sldChg>
      <pc:sldChg chg="addSp delSp modSp mod">
        <pc:chgData name="Ankit Mittal | MAQ Software" userId="267f659b-c36c-4dcc-bb75-126cdcef1d93" providerId="ADAL" clId="{F341EE16-E260-4277-BA57-AB2624E33A8D}" dt="2021-12-20T11:39:21.162" v="21460" actId="20577"/>
        <pc:sldMkLst>
          <pc:docMk/>
          <pc:sldMk cId="3679617601" sldId="2134805674"/>
        </pc:sldMkLst>
        <pc:spChg chg="mod">
          <ac:chgData name="Ankit Mittal | MAQ Software" userId="267f659b-c36c-4dcc-bb75-126cdcef1d93" providerId="ADAL" clId="{F341EE16-E260-4277-BA57-AB2624E33A8D}" dt="2021-12-20T11:39:21.162" v="21460" actId="20577"/>
          <ac:spMkLst>
            <pc:docMk/>
            <pc:sldMk cId="3679617601" sldId="2134805674"/>
            <ac:spMk id="2" creationId="{CDA1BD41-0AD5-4A69-B28D-2032F6A62E4F}"/>
          </ac:spMkLst>
        </pc:spChg>
        <pc:spChg chg="mod">
          <ac:chgData name="Ankit Mittal | MAQ Software" userId="267f659b-c36c-4dcc-bb75-126cdcef1d93" providerId="ADAL" clId="{F341EE16-E260-4277-BA57-AB2624E33A8D}" dt="2021-12-17T15:26:30.488" v="18739" actId="20577"/>
          <ac:spMkLst>
            <pc:docMk/>
            <pc:sldMk cId="3679617601" sldId="2134805674"/>
            <ac:spMk id="3" creationId="{74CF0E2B-4F5D-4113-8380-10FCDACBA802}"/>
          </ac:spMkLst>
        </pc:spChg>
        <pc:spChg chg="add mod">
          <ac:chgData name="Ankit Mittal | MAQ Software" userId="267f659b-c36c-4dcc-bb75-126cdcef1d93" providerId="ADAL" clId="{F341EE16-E260-4277-BA57-AB2624E33A8D}" dt="2021-12-17T17:02:43.567" v="20171" actId="20577"/>
          <ac:spMkLst>
            <pc:docMk/>
            <pc:sldMk cId="3679617601" sldId="2134805674"/>
            <ac:spMk id="5" creationId="{07474B7F-E36C-4443-B1F3-F01AD0106026}"/>
          </ac:spMkLst>
        </pc:spChg>
        <pc:spChg chg="del mod">
          <ac:chgData name="Ankit Mittal | MAQ Software" userId="267f659b-c36c-4dcc-bb75-126cdcef1d93" providerId="ADAL" clId="{F341EE16-E260-4277-BA57-AB2624E33A8D}" dt="2021-12-17T12:42:04.591" v="18164" actId="478"/>
          <ac:spMkLst>
            <pc:docMk/>
            <pc:sldMk cId="3679617601" sldId="2134805674"/>
            <ac:spMk id="7" creationId="{1914B36E-F0FC-4950-8EEF-A283C19EE0DB}"/>
          </ac:spMkLst>
        </pc:spChg>
      </pc:sldChg>
      <pc:sldChg chg="addSp modSp mod modShow modCm">
        <pc:chgData name="Ankit Mittal | MAQ Software" userId="267f659b-c36c-4dcc-bb75-126cdcef1d93" providerId="ADAL" clId="{F341EE16-E260-4277-BA57-AB2624E33A8D}" dt="2021-12-21T06:00:18.242" v="24537" actId="20577"/>
        <pc:sldMkLst>
          <pc:docMk/>
          <pc:sldMk cId="1847728416" sldId="2134805675"/>
        </pc:sldMkLst>
        <pc:spChg chg="add mod">
          <ac:chgData name="Ankit Mittal | MAQ Software" userId="267f659b-c36c-4dcc-bb75-126cdcef1d93" providerId="ADAL" clId="{F341EE16-E260-4277-BA57-AB2624E33A8D}" dt="2021-12-21T06:00:18.242" v="24537" actId="20577"/>
          <ac:spMkLst>
            <pc:docMk/>
            <pc:sldMk cId="1847728416" sldId="2134805675"/>
            <ac:spMk id="2" creationId="{F7377D6F-2809-4B4A-A608-A7210BCF11E8}"/>
          </ac:spMkLst>
        </pc:spChg>
      </pc:sldChg>
      <pc:sldChg chg="addSp modSp mod delCm modCm">
        <pc:chgData name="Ankit Mittal | MAQ Software" userId="267f659b-c36c-4dcc-bb75-126cdcef1d93" providerId="ADAL" clId="{F341EE16-E260-4277-BA57-AB2624E33A8D}" dt="2021-12-20T11:37:11.886" v="21353"/>
        <pc:sldMkLst>
          <pc:docMk/>
          <pc:sldMk cId="1442776827" sldId="2134805676"/>
        </pc:sldMkLst>
        <pc:spChg chg="add mod">
          <ac:chgData name="Ankit Mittal | MAQ Software" userId="267f659b-c36c-4dcc-bb75-126cdcef1d93" providerId="ADAL" clId="{F341EE16-E260-4277-BA57-AB2624E33A8D}" dt="2021-12-17T15:35:00.918" v="19019" actId="1036"/>
          <ac:spMkLst>
            <pc:docMk/>
            <pc:sldMk cId="1442776827" sldId="2134805676"/>
            <ac:spMk id="2" creationId="{FF5DC807-43BD-46F0-A97A-784E4981ED84}"/>
          </ac:spMkLst>
        </pc:spChg>
        <pc:spChg chg="add mod">
          <ac:chgData name="Ankit Mittal | MAQ Software" userId="267f659b-c36c-4dcc-bb75-126cdcef1d93" providerId="ADAL" clId="{F341EE16-E260-4277-BA57-AB2624E33A8D}" dt="2021-12-10T12:46:31.240" v="7613" actId="113"/>
          <ac:spMkLst>
            <pc:docMk/>
            <pc:sldMk cId="1442776827" sldId="2134805676"/>
            <ac:spMk id="5" creationId="{2B622AE3-C0D1-4C1B-903B-850EC6CD9768}"/>
          </ac:spMkLst>
        </pc:spChg>
        <pc:spChg chg="add mod">
          <ac:chgData name="Ankit Mittal | MAQ Software" userId="267f659b-c36c-4dcc-bb75-126cdcef1d93" providerId="ADAL" clId="{F341EE16-E260-4277-BA57-AB2624E33A8D}" dt="2021-12-20T11:36:45.071" v="21352" actId="20577"/>
          <ac:spMkLst>
            <pc:docMk/>
            <pc:sldMk cId="1442776827" sldId="2134805676"/>
            <ac:spMk id="6" creationId="{43452529-296D-4DA1-B455-3C8280461CF2}"/>
          </ac:spMkLst>
        </pc:spChg>
        <pc:spChg chg="add mod">
          <ac:chgData name="Ankit Mittal | MAQ Software" userId="267f659b-c36c-4dcc-bb75-126cdcef1d93" providerId="ADAL" clId="{F341EE16-E260-4277-BA57-AB2624E33A8D}" dt="2021-12-17T15:35:00.918" v="19019" actId="1036"/>
          <ac:spMkLst>
            <pc:docMk/>
            <pc:sldMk cId="1442776827" sldId="2134805676"/>
            <ac:spMk id="7" creationId="{BAA081C3-29A4-4DF7-94CA-A07E69CDCC66}"/>
          </ac:spMkLst>
        </pc:spChg>
      </pc:sldChg>
      <pc:sldChg chg="addSp delSp modSp mod modShow modCm">
        <pc:chgData name="Ankit Mittal | MAQ Software" userId="267f659b-c36c-4dcc-bb75-126cdcef1d93" providerId="ADAL" clId="{F341EE16-E260-4277-BA57-AB2624E33A8D}" dt="2021-12-20T11:50:31.898" v="21491"/>
        <pc:sldMkLst>
          <pc:docMk/>
          <pc:sldMk cId="3644313027" sldId="2134805677"/>
        </pc:sldMkLst>
        <pc:spChg chg="add del mod">
          <ac:chgData name="Ankit Mittal | MAQ Software" userId="267f659b-c36c-4dcc-bb75-126cdcef1d93" providerId="ADAL" clId="{F341EE16-E260-4277-BA57-AB2624E33A8D}" dt="2021-12-10T15:14:50.373" v="8710"/>
          <ac:spMkLst>
            <pc:docMk/>
            <pc:sldMk cId="3644313027" sldId="2134805677"/>
            <ac:spMk id="2" creationId="{3BD7EE63-8AC1-4404-826F-9DFBAC9BBF15}"/>
          </ac:spMkLst>
        </pc:spChg>
        <pc:spChg chg="add mod">
          <ac:chgData name="Ankit Mittal | MAQ Software" userId="267f659b-c36c-4dcc-bb75-126cdcef1d93" providerId="ADAL" clId="{F341EE16-E260-4277-BA57-AB2624E33A8D}" dt="2021-12-20T11:50:18.748" v="21490" actId="20577"/>
          <ac:spMkLst>
            <pc:docMk/>
            <pc:sldMk cId="3644313027" sldId="2134805677"/>
            <ac:spMk id="5" creationId="{B59D2E9E-40D6-45F5-BBC0-D73D5AAC926E}"/>
          </ac:spMkLst>
        </pc:spChg>
      </pc:sldChg>
      <pc:sldChg chg="addSp modSp mod modShow">
        <pc:chgData name="Ankit Mittal | MAQ Software" userId="267f659b-c36c-4dcc-bb75-126cdcef1d93" providerId="ADAL" clId="{F341EE16-E260-4277-BA57-AB2624E33A8D}" dt="2021-12-21T17:03:53.601" v="25697" actId="20577"/>
        <pc:sldMkLst>
          <pc:docMk/>
          <pc:sldMk cId="219318116" sldId="2134805678"/>
        </pc:sldMkLst>
        <pc:spChg chg="add mod">
          <ac:chgData name="Ankit Mittal | MAQ Software" userId="267f659b-c36c-4dcc-bb75-126cdcef1d93" providerId="ADAL" clId="{F341EE16-E260-4277-BA57-AB2624E33A8D}" dt="2021-12-17T18:34:18.995" v="21192" actId="20577"/>
          <ac:spMkLst>
            <pc:docMk/>
            <pc:sldMk cId="219318116" sldId="2134805678"/>
            <ac:spMk id="2" creationId="{E9E965C3-FCA1-498F-9012-2F3C1D909FCB}"/>
          </ac:spMkLst>
        </pc:spChg>
        <pc:spChg chg="mod">
          <ac:chgData name="Ankit Mittal | MAQ Software" userId="267f659b-c36c-4dcc-bb75-126cdcef1d93" providerId="ADAL" clId="{F341EE16-E260-4277-BA57-AB2624E33A8D}" dt="2021-12-17T14:15:47.101" v="18561" actId="20577"/>
          <ac:spMkLst>
            <pc:docMk/>
            <pc:sldMk cId="219318116" sldId="2134805678"/>
            <ac:spMk id="3" creationId="{74CF0E2B-4F5D-4113-8380-10FCDACBA802}"/>
          </ac:spMkLst>
        </pc:spChg>
        <pc:spChg chg="add mod">
          <ac:chgData name="Ankit Mittal | MAQ Software" userId="267f659b-c36c-4dcc-bb75-126cdcef1d93" providerId="ADAL" clId="{F341EE16-E260-4277-BA57-AB2624E33A8D}" dt="2021-12-21T17:03:53.601" v="25697" actId="20577"/>
          <ac:spMkLst>
            <pc:docMk/>
            <pc:sldMk cId="219318116" sldId="2134805678"/>
            <ac:spMk id="5" creationId="{53E075DC-AEDB-4AAC-84AA-59DB8BB7FABC}"/>
          </ac:spMkLst>
        </pc:spChg>
      </pc:sldChg>
      <pc:sldChg chg="modSp mod">
        <pc:chgData name="Ankit Mittal | MAQ Software" userId="267f659b-c36c-4dcc-bb75-126cdcef1d93" providerId="ADAL" clId="{F341EE16-E260-4277-BA57-AB2624E33A8D}" dt="2021-12-10T04:12:16.647" v="4911" actId="20577"/>
        <pc:sldMkLst>
          <pc:docMk/>
          <pc:sldMk cId="1780011144" sldId="2134805679"/>
        </pc:sldMkLst>
        <pc:graphicFrameChg chg="modGraphic">
          <ac:chgData name="Ankit Mittal | MAQ Software" userId="267f659b-c36c-4dcc-bb75-126cdcef1d93" providerId="ADAL" clId="{F341EE16-E260-4277-BA57-AB2624E33A8D}" dt="2021-12-10T04:12:16.647" v="4911" actId="20577"/>
          <ac:graphicFrameMkLst>
            <pc:docMk/>
            <pc:sldMk cId="1780011144" sldId="2134805679"/>
            <ac:graphicFrameMk id="239" creationId="{27FF28C8-752A-4013-AD51-754677A40492}"/>
          </ac:graphicFrameMkLst>
        </pc:graphicFrameChg>
      </pc:sldChg>
      <pc:sldChg chg="modSp mod ord modShow">
        <pc:chgData name="Ankit Mittal | MAQ Software" userId="267f659b-c36c-4dcc-bb75-126cdcef1d93" providerId="ADAL" clId="{F341EE16-E260-4277-BA57-AB2624E33A8D}" dt="2021-12-10T04:13:56.881" v="4915"/>
        <pc:sldMkLst>
          <pc:docMk/>
          <pc:sldMk cId="779805291" sldId="2134805680"/>
        </pc:sldMkLst>
        <pc:graphicFrameChg chg="mod modGraphic">
          <ac:chgData name="Ankit Mittal | MAQ Software" userId="267f659b-c36c-4dcc-bb75-126cdcef1d93" providerId="ADAL" clId="{F341EE16-E260-4277-BA57-AB2624E33A8D}" dt="2021-12-09T14:14:24.286" v="634" actId="108"/>
          <ac:graphicFrameMkLst>
            <pc:docMk/>
            <pc:sldMk cId="779805291" sldId="2134805680"/>
            <ac:graphicFrameMk id="239" creationId="{27FF28C8-752A-4013-AD51-754677A40492}"/>
          </ac:graphicFrameMkLst>
        </pc:graphicFrameChg>
      </pc:sldChg>
      <pc:sldChg chg="addSp delSp modSp mod modShow modCm">
        <pc:chgData name="Ankit Mittal | MAQ Software" userId="267f659b-c36c-4dcc-bb75-126cdcef1d93" providerId="ADAL" clId="{F341EE16-E260-4277-BA57-AB2624E33A8D}" dt="2021-12-21T11:23:26.879" v="25615" actId="1035"/>
        <pc:sldMkLst>
          <pc:docMk/>
          <pc:sldMk cId="27013746" sldId="2134805681"/>
        </pc:sldMkLst>
        <pc:spChg chg="mod">
          <ac:chgData name="Ankit Mittal | MAQ Software" userId="267f659b-c36c-4dcc-bb75-126cdcef1d93" providerId="ADAL" clId="{F341EE16-E260-4277-BA57-AB2624E33A8D}" dt="2021-12-17T18:29:02.693" v="20607" actId="14100"/>
          <ac:spMkLst>
            <pc:docMk/>
            <pc:sldMk cId="27013746" sldId="2134805681"/>
            <ac:spMk id="12" creationId="{55354F54-6317-4AD7-A7BE-7D65374FFD5F}"/>
          </ac:spMkLst>
        </pc:spChg>
        <pc:spChg chg="add mod">
          <ac:chgData name="Ankit Mittal | MAQ Software" userId="267f659b-c36c-4dcc-bb75-126cdcef1d93" providerId="ADAL" clId="{F341EE16-E260-4277-BA57-AB2624E33A8D}" dt="2021-12-21T11:22:09.515" v="25545" actId="1076"/>
          <ac:spMkLst>
            <pc:docMk/>
            <pc:sldMk cId="27013746" sldId="2134805681"/>
            <ac:spMk id="15" creationId="{EBF5B565-AEEA-49CB-9007-3F3520CA4E5C}"/>
          </ac:spMkLst>
        </pc:spChg>
        <pc:spChg chg="mod">
          <ac:chgData name="Ankit Mittal | MAQ Software" userId="267f659b-c36c-4dcc-bb75-126cdcef1d93" providerId="ADAL" clId="{F341EE16-E260-4277-BA57-AB2624E33A8D}" dt="2021-12-17T15:13:49.295" v="18721" actId="207"/>
          <ac:spMkLst>
            <pc:docMk/>
            <pc:sldMk cId="27013746" sldId="2134805681"/>
            <ac:spMk id="24" creationId="{091505DB-458F-4412-877D-89C5474E0E3F}"/>
          </ac:spMkLst>
        </pc:spChg>
        <pc:spChg chg="mod">
          <ac:chgData name="Ankit Mittal | MAQ Software" userId="267f659b-c36c-4dcc-bb75-126cdcef1d93" providerId="ADAL" clId="{F341EE16-E260-4277-BA57-AB2624E33A8D}" dt="2021-12-17T18:28:29.702" v="20585" actId="1035"/>
          <ac:spMkLst>
            <pc:docMk/>
            <pc:sldMk cId="27013746" sldId="2134805681"/>
            <ac:spMk id="39" creationId="{5E242585-BD81-4D16-A591-70293954B969}"/>
          </ac:spMkLst>
        </pc:spChg>
        <pc:spChg chg="mod">
          <ac:chgData name="Ankit Mittal | MAQ Software" userId="267f659b-c36c-4dcc-bb75-126cdcef1d93" providerId="ADAL" clId="{F341EE16-E260-4277-BA57-AB2624E33A8D}" dt="2021-12-17T16:55:52.011" v="20170" actId="20577"/>
          <ac:spMkLst>
            <pc:docMk/>
            <pc:sldMk cId="27013746" sldId="2134805681"/>
            <ac:spMk id="45" creationId="{FAAAE653-AC1F-43DB-986E-3C75C5C45703}"/>
          </ac:spMkLst>
        </pc:spChg>
        <pc:spChg chg="mod">
          <ac:chgData name="Ankit Mittal | MAQ Software" userId="267f659b-c36c-4dcc-bb75-126cdcef1d93" providerId="ADAL" clId="{F341EE16-E260-4277-BA57-AB2624E33A8D}" dt="2021-12-17T18:28:13.974" v="20553" actId="1035"/>
          <ac:spMkLst>
            <pc:docMk/>
            <pc:sldMk cId="27013746" sldId="2134805681"/>
            <ac:spMk id="52" creationId="{8DE54060-A704-4D68-95FD-B1DFD8988A9B}"/>
          </ac:spMkLst>
        </pc:spChg>
        <pc:spChg chg="mod">
          <ac:chgData name="Ankit Mittal | MAQ Software" userId="267f659b-c36c-4dcc-bb75-126cdcef1d93" providerId="ADAL" clId="{F341EE16-E260-4277-BA57-AB2624E33A8D}" dt="2021-12-17T18:28:58.576" v="20606" actId="14100"/>
          <ac:spMkLst>
            <pc:docMk/>
            <pc:sldMk cId="27013746" sldId="2134805681"/>
            <ac:spMk id="65" creationId="{EEC9542A-1E7F-4247-836D-0BC408F2E0A8}"/>
          </ac:spMkLst>
        </pc:spChg>
        <pc:spChg chg="mod">
          <ac:chgData name="Ankit Mittal | MAQ Software" userId="267f659b-c36c-4dcc-bb75-126cdcef1d93" providerId="ADAL" clId="{F341EE16-E260-4277-BA57-AB2624E33A8D}" dt="2021-12-17T15:13:53.073" v="18722" actId="207"/>
          <ac:spMkLst>
            <pc:docMk/>
            <pc:sldMk cId="27013746" sldId="2134805681"/>
            <ac:spMk id="70" creationId="{74C9E204-9A06-4814-B210-DDEB6ABBEC8F}"/>
          </ac:spMkLst>
        </pc:spChg>
        <pc:spChg chg="add del mod">
          <ac:chgData name="Ankit Mittal | MAQ Software" userId="267f659b-c36c-4dcc-bb75-126cdcef1d93" providerId="ADAL" clId="{F341EE16-E260-4277-BA57-AB2624E33A8D}" dt="2021-12-17T12:40:49.431" v="18162" actId="478"/>
          <ac:spMkLst>
            <pc:docMk/>
            <pc:sldMk cId="27013746" sldId="2134805681"/>
            <ac:spMk id="74" creationId="{B1841387-92D7-460D-8C5C-1B694520B6CF}"/>
          </ac:spMkLst>
        </pc:spChg>
        <pc:spChg chg="add mod">
          <ac:chgData name="Ankit Mittal | MAQ Software" userId="267f659b-c36c-4dcc-bb75-126cdcef1d93" providerId="ADAL" clId="{F341EE16-E260-4277-BA57-AB2624E33A8D}" dt="2021-12-21T11:23:26.879" v="25615" actId="1035"/>
          <ac:spMkLst>
            <pc:docMk/>
            <pc:sldMk cId="27013746" sldId="2134805681"/>
            <ac:spMk id="76" creationId="{B9C100D9-1B41-454D-8688-19423E7FB603}"/>
          </ac:spMkLst>
        </pc:spChg>
        <pc:spChg chg="add mod">
          <ac:chgData name="Ankit Mittal | MAQ Software" userId="267f659b-c36c-4dcc-bb75-126cdcef1d93" providerId="ADAL" clId="{F341EE16-E260-4277-BA57-AB2624E33A8D}" dt="2021-12-17T18:31:18.631" v="20731" actId="1076"/>
          <ac:spMkLst>
            <pc:docMk/>
            <pc:sldMk cId="27013746" sldId="2134805681"/>
            <ac:spMk id="80" creationId="{8309BE8A-421F-46C8-801C-C186B436F0D7}"/>
          </ac:spMkLst>
        </pc:spChg>
        <pc:spChg chg="mod">
          <ac:chgData name="Ankit Mittal | MAQ Software" userId="267f659b-c36c-4dcc-bb75-126cdcef1d93" providerId="ADAL" clId="{F341EE16-E260-4277-BA57-AB2624E33A8D}" dt="2021-12-17T18:28:13.974" v="20553" actId="1035"/>
          <ac:spMkLst>
            <pc:docMk/>
            <pc:sldMk cId="27013746" sldId="2134805681"/>
            <ac:spMk id="81" creationId="{8F4FE996-FDC2-4CEF-B0C5-44312981BBC6}"/>
          </ac:spMkLst>
        </pc:spChg>
        <pc:spChg chg="add del mod">
          <ac:chgData name="Ankit Mittal | MAQ Software" userId="267f659b-c36c-4dcc-bb75-126cdcef1d93" providerId="ADAL" clId="{F341EE16-E260-4277-BA57-AB2624E33A8D}" dt="2021-12-17T18:31:22.381" v="20733"/>
          <ac:spMkLst>
            <pc:docMk/>
            <pc:sldMk cId="27013746" sldId="2134805681"/>
            <ac:spMk id="82" creationId="{C8475D04-3E5E-45D0-92D0-DACF0A4698FD}"/>
          </ac:spMkLst>
        </pc:spChg>
        <pc:spChg chg="add mod">
          <ac:chgData name="Ankit Mittal | MAQ Software" userId="267f659b-c36c-4dcc-bb75-126cdcef1d93" providerId="ADAL" clId="{F341EE16-E260-4277-BA57-AB2624E33A8D}" dt="2021-12-17T18:31:29.560" v="20737" actId="20577"/>
          <ac:spMkLst>
            <pc:docMk/>
            <pc:sldMk cId="27013746" sldId="2134805681"/>
            <ac:spMk id="83" creationId="{2D2AE02A-0C4E-4C1C-A96C-A7582CD4E0B2}"/>
          </ac:spMkLst>
        </pc:spChg>
        <pc:spChg chg="mod">
          <ac:chgData name="Ankit Mittal | MAQ Software" userId="267f659b-c36c-4dcc-bb75-126cdcef1d93" providerId="ADAL" clId="{F341EE16-E260-4277-BA57-AB2624E33A8D}" dt="2021-12-17T18:28:29.702" v="20585" actId="1035"/>
          <ac:spMkLst>
            <pc:docMk/>
            <pc:sldMk cId="27013746" sldId="2134805681"/>
            <ac:spMk id="95" creationId="{2C858621-CEBB-49D9-A89F-65CABEC643CF}"/>
          </ac:spMkLst>
        </pc:spChg>
        <pc:spChg chg="mod">
          <ac:chgData name="Ankit Mittal | MAQ Software" userId="267f659b-c36c-4dcc-bb75-126cdcef1d93" providerId="ADAL" clId="{F341EE16-E260-4277-BA57-AB2624E33A8D}" dt="2021-12-17T18:28:29.702" v="20585" actId="1035"/>
          <ac:spMkLst>
            <pc:docMk/>
            <pc:sldMk cId="27013746" sldId="2134805681"/>
            <ac:spMk id="97" creationId="{B4C4B8DF-5DBD-469F-9128-D780ABB93FB7}"/>
          </ac:spMkLst>
        </pc:spChg>
        <pc:spChg chg="mod">
          <ac:chgData name="Ankit Mittal | MAQ Software" userId="267f659b-c36c-4dcc-bb75-126cdcef1d93" providerId="ADAL" clId="{F341EE16-E260-4277-BA57-AB2624E33A8D}" dt="2021-12-17T18:28:29.702" v="20585" actId="1035"/>
          <ac:spMkLst>
            <pc:docMk/>
            <pc:sldMk cId="27013746" sldId="2134805681"/>
            <ac:spMk id="99" creationId="{A3D043B3-85D8-4EFD-B23C-8FBE17389DEF}"/>
          </ac:spMkLst>
        </pc:spChg>
        <pc:spChg chg="mod">
          <ac:chgData name="Ankit Mittal | MAQ Software" userId="267f659b-c36c-4dcc-bb75-126cdcef1d93" providerId="ADAL" clId="{F341EE16-E260-4277-BA57-AB2624E33A8D}" dt="2021-12-10T06:17:57.074" v="5693" actId="113"/>
          <ac:spMkLst>
            <pc:docMk/>
            <pc:sldMk cId="27013746" sldId="2134805681"/>
            <ac:spMk id="101" creationId="{1E37CF22-BDF2-4665-8B23-B5FF904F3D6C}"/>
          </ac:spMkLst>
        </pc:spChg>
        <pc:spChg chg="mod">
          <ac:chgData name="Ankit Mittal | MAQ Software" userId="267f659b-c36c-4dcc-bb75-126cdcef1d93" providerId="ADAL" clId="{F341EE16-E260-4277-BA57-AB2624E33A8D}" dt="2021-12-17T18:28:29.702" v="20585" actId="1035"/>
          <ac:spMkLst>
            <pc:docMk/>
            <pc:sldMk cId="27013746" sldId="2134805681"/>
            <ac:spMk id="105" creationId="{D417C5D3-404A-4B03-8890-FEB2D54ECCB7}"/>
          </ac:spMkLst>
        </pc:spChg>
        <pc:grpChg chg="mod">
          <ac:chgData name="Ankit Mittal | MAQ Software" userId="267f659b-c36c-4dcc-bb75-126cdcef1d93" providerId="ADAL" clId="{F341EE16-E260-4277-BA57-AB2624E33A8D}" dt="2021-12-17T18:28:20.226" v="20567" actId="1035"/>
          <ac:grpSpMkLst>
            <pc:docMk/>
            <pc:sldMk cId="27013746" sldId="2134805681"/>
            <ac:grpSpMk id="14" creationId="{A3502FA9-1C01-49DA-86E4-377E9E7412A3}"/>
          </ac:grpSpMkLst>
        </pc:grpChg>
        <pc:grpChg chg="mod">
          <ac:chgData name="Ankit Mittal | MAQ Software" userId="267f659b-c36c-4dcc-bb75-126cdcef1d93" providerId="ADAL" clId="{F341EE16-E260-4277-BA57-AB2624E33A8D}" dt="2021-12-17T18:28:29.702" v="20585" actId="1035"/>
          <ac:grpSpMkLst>
            <pc:docMk/>
            <pc:sldMk cId="27013746" sldId="2134805681"/>
            <ac:grpSpMk id="40" creationId="{227104C0-5D94-4971-834E-601E5454B2FC}"/>
          </ac:grpSpMkLst>
        </pc:grpChg>
        <pc:grpChg chg="mod">
          <ac:chgData name="Ankit Mittal | MAQ Software" userId="267f659b-c36c-4dcc-bb75-126cdcef1d93" providerId="ADAL" clId="{F341EE16-E260-4277-BA57-AB2624E33A8D}" dt="2021-12-17T18:28:42.820" v="20603" actId="1036"/>
          <ac:grpSpMkLst>
            <pc:docMk/>
            <pc:sldMk cId="27013746" sldId="2134805681"/>
            <ac:grpSpMk id="53" creationId="{DA0B346B-16A1-43E1-B88C-A542FA4EA4C6}"/>
          </ac:grpSpMkLst>
        </pc:grpChg>
        <pc:grpChg chg="mod">
          <ac:chgData name="Ankit Mittal | MAQ Software" userId="267f659b-c36c-4dcc-bb75-126cdcef1d93" providerId="ADAL" clId="{F341EE16-E260-4277-BA57-AB2624E33A8D}" dt="2021-12-17T18:28:20.226" v="20567" actId="1035"/>
          <ac:grpSpMkLst>
            <pc:docMk/>
            <pc:sldMk cId="27013746" sldId="2134805681"/>
            <ac:grpSpMk id="84" creationId="{88AFEF8A-B87A-41EF-B03D-528BA8E5392E}"/>
          </ac:grpSpMkLst>
        </pc:grpChg>
        <pc:picChg chg="add mod modCrop">
          <ac:chgData name="Ankit Mittal | MAQ Software" userId="267f659b-c36c-4dcc-bb75-126cdcef1d93" providerId="ADAL" clId="{F341EE16-E260-4277-BA57-AB2624E33A8D}" dt="2021-12-17T18:31:14.435" v="20730" actId="1076"/>
          <ac:picMkLst>
            <pc:docMk/>
            <pc:sldMk cId="27013746" sldId="2134805681"/>
            <ac:picMk id="17" creationId="{632F6942-0D89-4606-8C5C-3B082E8EF1FB}"/>
          </ac:picMkLst>
        </pc:picChg>
        <pc:picChg chg="mod">
          <ac:chgData name="Ankit Mittal | MAQ Software" userId="267f659b-c36c-4dcc-bb75-126cdcef1d93" providerId="ADAL" clId="{F341EE16-E260-4277-BA57-AB2624E33A8D}" dt="2021-12-17T18:28:29.702" v="20585" actId="1035"/>
          <ac:picMkLst>
            <pc:docMk/>
            <pc:sldMk cId="27013746" sldId="2134805681"/>
            <ac:picMk id="46" creationId="{8F8EFB41-140A-48BF-AFF4-F5B043B0A56F}"/>
          </ac:picMkLst>
        </pc:picChg>
        <pc:cxnChg chg="add mod">
          <ac:chgData name="Ankit Mittal | MAQ Software" userId="267f659b-c36c-4dcc-bb75-126cdcef1d93" providerId="ADAL" clId="{F341EE16-E260-4277-BA57-AB2624E33A8D}" dt="2021-12-17T18:29:54.773" v="20638" actId="1037"/>
          <ac:cxnSpMkLst>
            <pc:docMk/>
            <pc:sldMk cId="27013746" sldId="2134805681"/>
            <ac:cxnSpMk id="23" creationId="{EB347801-6887-4BC1-BF3E-0687DA4CA99D}"/>
          </ac:cxnSpMkLst>
        </pc:cxnChg>
        <pc:cxnChg chg="add mod">
          <ac:chgData name="Ankit Mittal | MAQ Software" userId="267f659b-c36c-4dcc-bb75-126cdcef1d93" providerId="ADAL" clId="{F341EE16-E260-4277-BA57-AB2624E33A8D}" dt="2021-12-17T18:31:11.135" v="20729" actId="14100"/>
          <ac:cxnSpMkLst>
            <pc:docMk/>
            <pc:sldMk cId="27013746" sldId="2134805681"/>
            <ac:cxnSpMk id="33" creationId="{50F6A9DC-11EB-456B-A0DF-26EF1217633D}"/>
          </ac:cxnSpMkLst>
        </pc:cxnChg>
        <pc:cxnChg chg="mod">
          <ac:chgData name="Ankit Mittal | MAQ Software" userId="267f659b-c36c-4dcc-bb75-126cdcef1d93" providerId="ADAL" clId="{F341EE16-E260-4277-BA57-AB2624E33A8D}" dt="2021-12-17T18:28:42.820" v="20603" actId="1036"/>
          <ac:cxnSpMkLst>
            <pc:docMk/>
            <pc:sldMk cId="27013746" sldId="2134805681"/>
            <ac:cxnSpMk id="36" creationId="{8D03EEC5-94FF-45BE-BFB8-19070A496780}"/>
          </ac:cxnSpMkLst>
        </pc:cxnChg>
        <pc:cxnChg chg="mod">
          <ac:chgData name="Ankit Mittal | MAQ Software" userId="267f659b-c36c-4dcc-bb75-126cdcef1d93" providerId="ADAL" clId="{F341EE16-E260-4277-BA57-AB2624E33A8D}" dt="2021-12-17T18:28:29.702" v="20585" actId="1035"/>
          <ac:cxnSpMkLst>
            <pc:docMk/>
            <pc:sldMk cId="27013746" sldId="2134805681"/>
            <ac:cxnSpMk id="38" creationId="{67E2CB74-EFEC-41B8-AC09-1B97ABFBBB65}"/>
          </ac:cxnSpMkLst>
        </pc:cxnChg>
        <pc:cxnChg chg="mod">
          <ac:chgData name="Ankit Mittal | MAQ Software" userId="267f659b-c36c-4dcc-bb75-126cdcef1d93" providerId="ADAL" clId="{F341EE16-E260-4277-BA57-AB2624E33A8D}" dt="2021-12-17T18:28:29.702" v="20585" actId="1035"/>
          <ac:cxnSpMkLst>
            <pc:docMk/>
            <pc:sldMk cId="27013746" sldId="2134805681"/>
            <ac:cxnSpMk id="47" creationId="{C20935F5-4A18-465F-9966-1822E97EC9D7}"/>
          </ac:cxnSpMkLst>
        </pc:cxnChg>
        <pc:cxnChg chg="mod">
          <ac:chgData name="Ankit Mittal | MAQ Software" userId="267f659b-c36c-4dcc-bb75-126cdcef1d93" providerId="ADAL" clId="{F341EE16-E260-4277-BA57-AB2624E33A8D}" dt="2021-12-17T18:28:10.671" v="20543" actId="14100"/>
          <ac:cxnSpMkLst>
            <pc:docMk/>
            <pc:sldMk cId="27013746" sldId="2134805681"/>
            <ac:cxnSpMk id="77" creationId="{B2149A70-3ED9-4BD4-A2AA-66508A4741BC}"/>
          </ac:cxnSpMkLst>
        </pc:cxnChg>
      </pc:sldChg>
      <pc:sldChg chg="addSp delSp modSp mod">
        <pc:chgData name="Ankit Mittal | MAQ Software" userId="267f659b-c36c-4dcc-bb75-126cdcef1d93" providerId="ADAL" clId="{F341EE16-E260-4277-BA57-AB2624E33A8D}" dt="2021-12-10T06:20:01.102" v="5704" actId="1036"/>
        <pc:sldMkLst>
          <pc:docMk/>
          <pc:sldMk cId="4173696998" sldId="2134805682"/>
        </pc:sldMkLst>
        <pc:spChg chg="mod">
          <ac:chgData name="Ankit Mittal | MAQ Software" userId="267f659b-c36c-4dcc-bb75-126cdcef1d93" providerId="ADAL" clId="{F341EE16-E260-4277-BA57-AB2624E33A8D}" dt="2021-12-10T06:19:31.851" v="5698" actId="255"/>
          <ac:spMkLst>
            <pc:docMk/>
            <pc:sldMk cId="4173696998" sldId="2134805682"/>
            <ac:spMk id="9" creationId="{7C17EDAF-B646-4A4C-89DB-71A8DAB9DDF1}"/>
          </ac:spMkLst>
        </pc:spChg>
        <pc:spChg chg="mod">
          <ac:chgData name="Ankit Mittal | MAQ Software" userId="267f659b-c36c-4dcc-bb75-126cdcef1d93" providerId="ADAL" clId="{F341EE16-E260-4277-BA57-AB2624E33A8D}" dt="2021-12-10T06:19:35.945" v="5699" actId="255"/>
          <ac:spMkLst>
            <pc:docMk/>
            <pc:sldMk cId="4173696998" sldId="2134805682"/>
            <ac:spMk id="11" creationId="{C0360A40-ED45-4C81-AB7F-8EC4120C0FC1}"/>
          </ac:spMkLst>
        </pc:spChg>
        <pc:spChg chg="mod">
          <ac:chgData name="Ankit Mittal | MAQ Software" userId="267f659b-c36c-4dcc-bb75-126cdcef1d93" providerId="ADAL" clId="{F341EE16-E260-4277-BA57-AB2624E33A8D}" dt="2021-12-10T06:19:26.908" v="5697" actId="255"/>
          <ac:spMkLst>
            <pc:docMk/>
            <pc:sldMk cId="4173696998" sldId="2134805682"/>
            <ac:spMk id="14" creationId="{6A1C79E0-3DC5-4E05-A4FC-3C36F8D39FC8}"/>
          </ac:spMkLst>
        </pc:spChg>
        <pc:spChg chg="mod">
          <ac:chgData name="Ankit Mittal | MAQ Software" userId="267f659b-c36c-4dcc-bb75-126cdcef1d93" providerId="ADAL" clId="{F341EE16-E260-4277-BA57-AB2624E33A8D}" dt="2021-12-10T06:19:47.121" v="5700" actId="255"/>
          <ac:spMkLst>
            <pc:docMk/>
            <pc:sldMk cId="4173696998" sldId="2134805682"/>
            <ac:spMk id="15" creationId="{6106BA0E-6007-4825-8C95-3EC463555662}"/>
          </ac:spMkLst>
        </pc:spChg>
        <pc:spChg chg="mod">
          <ac:chgData name="Ankit Mittal | MAQ Software" userId="267f659b-c36c-4dcc-bb75-126cdcef1d93" providerId="ADAL" clId="{F341EE16-E260-4277-BA57-AB2624E33A8D}" dt="2021-12-10T06:19:53.478" v="5701" actId="255"/>
          <ac:spMkLst>
            <pc:docMk/>
            <pc:sldMk cId="4173696998" sldId="2134805682"/>
            <ac:spMk id="17" creationId="{8849DC43-ABC1-43A1-ADC0-F1C78054E475}"/>
          </ac:spMkLst>
        </pc:spChg>
        <pc:picChg chg="mod">
          <ac:chgData name="Ankit Mittal | MAQ Software" userId="267f659b-c36c-4dcc-bb75-126cdcef1d93" providerId="ADAL" clId="{F341EE16-E260-4277-BA57-AB2624E33A8D}" dt="2021-12-10T06:20:01.102" v="5704" actId="1036"/>
          <ac:picMkLst>
            <pc:docMk/>
            <pc:sldMk cId="4173696998" sldId="2134805682"/>
            <ac:picMk id="16" creationId="{9ABACBBA-B0DB-451E-9B55-0712786B0F21}"/>
          </ac:picMkLst>
        </pc:picChg>
        <pc:picChg chg="add del mod">
          <ac:chgData name="Ankit Mittal | MAQ Software" userId="267f659b-c36c-4dcc-bb75-126cdcef1d93" providerId="ADAL" clId="{F341EE16-E260-4277-BA57-AB2624E33A8D}" dt="2021-12-09T14:34:18.169" v="1556" actId="478"/>
          <ac:picMkLst>
            <pc:docMk/>
            <pc:sldMk cId="4173696998" sldId="2134805682"/>
            <ac:picMk id="18" creationId="{DC5994A3-5741-4A60-98E2-C0055E1F77E3}"/>
          </ac:picMkLst>
        </pc:picChg>
        <pc:picChg chg="add mod">
          <ac:chgData name="Ankit Mittal | MAQ Software" userId="267f659b-c36c-4dcc-bb75-126cdcef1d93" providerId="ADAL" clId="{F341EE16-E260-4277-BA57-AB2624E33A8D}" dt="2021-12-09T14:34:40.830" v="1560" actId="1076"/>
          <ac:picMkLst>
            <pc:docMk/>
            <pc:sldMk cId="4173696998" sldId="2134805682"/>
            <ac:picMk id="20" creationId="{E9A8FD46-2328-420A-AFF3-4FDB699A1FC1}"/>
          </ac:picMkLst>
        </pc:picChg>
      </pc:sldChg>
      <pc:sldChg chg="addSp modSp mod">
        <pc:chgData name="Ankit Mittal | MAQ Software" userId="267f659b-c36c-4dcc-bb75-126cdcef1d93" providerId="ADAL" clId="{F341EE16-E260-4277-BA57-AB2624E33A8D}" dt="2021-12-09T14:35:17.880" v="1565" actId="1035"/>
        <pc:sldMkLst>
          <pc:docMk/>
          <pc:sldMk cId="2087672730" sldId="2134805683"/>
        </pc:sldMkLst>
        <pc:spChg chg="mod">
          <ac:chgData name="Ankit Mittal | MAQ Software" userId="267f659b-c36c-4dcc-bb75-126cdcef1d93" providerId="ADAL" clId="{F341EE16-E260-4277-BA57-AB2624E33A8D}" dt="2021-12-09T14:35:17.880" v="1565" actId="1035"/>
          <ac:spMkLst>
            <pc:docMk/>
            <pc:sldMk cId="2087672730" sldId="2134805683"/>
            <ac:spMk id="28" creationId="{AFE243C5-EBFF-4069-996F-73E631E59101}"/>
          </ac:spMkLst>
        </pc:spChg>
        <pc:picChg chg="add mod">
          <ac:chgData name="Ankit Mittal | MAQ Software" userId="267f659b-c36c-4dcc-bb75-126cdcef1d93" providerId="ADAL" clId="{F341EE16-E260-4277-BA57-AB2624E33A8D}" dt="2021-12-09T14:34:53.134" v="1562" actId="1076"/>
          <ac:picMkLst>
            <pc:docMk/>
            <pc:sldMk cId="2087672730" sldId="2134805683"/>
            <ac:picMk id="34" creationId="{C9846EFE-EB8F-470F-B394-E309492EE766}"/>
          </ac:picMkLst>
        </pc:picChg>
      </pc:sldChg>
      <pc:sldChg chg="addSp delSp modSp mod addCm">
        <pc:chgData name="Ankit Mittal | MAQ Software" userId="267f659b-c36c-4dcc-bb75-126cdcef1d93" providerId="ADAL" clId="{F341EE16-E260-4277-BA57-AB2624E33A8D}" dt="2021-12-21T07:58:31.496" v="25193" actId="1036"/>
        <pc:sldMkLst>
          <pc:docMk/>
          <pc:sldMk cId="2550783972" sldId="2134805684"/>
        </pc:sldMkLst>
        <pc:spChg chg="add mod">
          <ac:chgData name="Ankit Mittal | MAQ Software" userId="267f659b-c36c-4dcc-bb75-126cdcef1d93" providerId="ADAL" clId="{F341EE16-E260-4277-BA57-AB2624E33A8D}" dt="2021-12-10T06:21:17.384" v="5773" actId="20577"/>
          <ac:spMkLst>
            <pc:docMk/>
            <pc:sldMk cId="2550783972" sldId="2134805684"/>
            <ac:spMk id="5" creationId="{FCA3ED3C-485D-4FD8-8DFD-0B6F1D31029C}"/>
          </ac:spMkLst>
        </pc:spChg>
        <pc:spChg chg="add mod ord">
          <ac:chgData name="Ankit Mittal | MAQ Software" userId="267f659b-c36c-4dcc-bb75-126cdcef1d93" providerId="ADAL" clId="{F341EE16-E260-4277-BA57-AB2624E33A8D}" dt="2021-12-17T18:35:55.048" v="21209" actId="1076"/>
          <ac:spMkLst>
            <pc:docMk/>
            <pc:sldMk cId="2550783972" sldId="2134805684"/>
            <ac:spMk id="7" creationId="{EF1595FA-252D-43A4-8B9A-9545F230982C}"/>
          </ac:spMkLst>
        </pc:spChg>
        <pc:spChg chg="mod">
          <ac:chgData name="Ankit Mittal | MAQ Software" userId="267f659b-c36c-4dcc-bb75-126cdcef1d93" providerId="ADAL" clId="{F341EE16-E260-4277-BA57-AB2624E33A8D}" dt="2021-12-09T14:35:11.469" v="1564" actId="1035"/>
          <ac:spMkLst>
            <pc:docMk/>
            <pc:sldMk cId="2550783972" sldId="2134805684"/>
            <ac:spMk id="28" creationId="{AFE243C5-EBFF-4069-996F-73E631E59101}"/>
          </ac:spMkLst>
        </pc:spChg>
        <pc:spChg chg="mod">
          <ac:chgData name="Ankit Mittal | MAQ Software" userId="267f659b-c36c-4dcc-bb75-126cdcef1d93" providerId="ADAL" clId="{F341EE16-E260-4277-BA57-AB2624E33A8D}" dt="2021-12-17T18:35:35.424" v="21202" actId="164"/>
          <ac:spMkLst>
            <pc:docMk/>
            <pc:sldMk cId="2550783972" sldId="2134805684"/>
            <ac:spMk id="35" creationId="{95CE1710-9F54-45BD-B337-CE3C91097931}"/>
          </ac:spMkLst>
        </pc:spChg>
        <pc:spChg chg="mod">
          <ac:chgData name="Ankit Mittal | MAQ Software" userId="267f659b-c36c-4dcc-bb75-126cdcef1d93" providerId="ADAL" clId="{F341EE16-E260-4277-BA57-AB2624E33A8D}" dt="2021-12-17T18:35:35.424" v="21202" actId="164"/>
          <ac:spMkLst>
            <pc:docMk/>
            <pc:sldMk cId="2550783972" sldId="2134805684"/>
            <ac:spMk id="36" creationId="{727F0019-4443-43DD-9D71-F76176E7804E}"/>
          </ac:spMkLst>
        </pc:spChg>
        <pc:spChg chg="mod">
          <ac:chgData name="Ankit Mittal | MAQ Software" userId="267f659b-c36c-4dcc-bb75-126cdcef1d93" providerId="ADAL" clId="{F341EE16-E260-4277-BA57-AB2624E33A8D}" dt="2021-12-09T14:36:45.037" v="1580" actId="1035"/>
          <ac:spMkLst>
            <pc:docMk/>
            <pc:sldMk cId="2550783972" sldId="2134805684"/>
            <ac:spMk id="37" creationId="{778E5812-177E-42FF-8D81-66F097B8905A}"/>
          </ac:spMkLst>
        </pc:spChg>
        <pc:spChg chg="mod">
          <ac:chgData name="Ankit Mittal | MAQ Software" userId="267f659b-c36c-4dcc-bb75-126cdcef1d93" providerId="ADAL" clId="{F341EE16-E260-4277-BA57-AB2624E33A8D}" dt="2021-12-17T18:35:35.424" v="21202" actId="164"/>
          <ac:spMkLst>
            <pc:docMk/>
            <pc:sldMk cId="2550783972" sldId="2134805684"/>
            <ac:spMk id="38" creationId="{5523DFCB-113A-4EAC-B113-D4DF1545DCEF}"/>
          </ac:spMkLst>
        </pc:spChg>
        <pc:spChg chg="add mod">
          <ac:chgData name="Ankit Mittal | MAQ Software" userId="267f659b-c36c-4dcc-bb75-126cdcef1d93" providerId="ADAL" clId="{F341EE16-E260-4277-BA57-AB2624E33A8D}" dt="2021-12-21T07:58:31.496" v="25193" actId="1036"/>
          <ac:spMkLst>
            <pc:docMk/>
            <pc:sldMk cId="2550783972" sldId="2134805684"/>
            <ac:spMk id="43" creationId="{1C1A6650-D16A-4F04-8F83-A7207D3A0871}"/>
          </ac:spMkLst>
        </pc:spChg>
        <pc:grpChg chg="add mod ord">
          <ac:chgData name="Ankit Mittal | MAQ Software" userId="267f659b-c36c-4dcc-bb75-126cdcef1d93" providerId="ADAL" clId="{F341EE16-E260-4277-BA57-AB2624E33A8D}" dt="2021-12-17T18:35:51.823" v="21208" actId="166"/>
          <ac:grpSpMkLst>
            <pc:docMk/>
            <pc:sldMk cId="2550783972" sldId="2134805684"/>
            <ac:grpSpMk id="8" creationId="{5055A07E-1C06-43FF-9EB0-D860E9F1A5E5}"/>
          </ac:grpSpMkLst>
        </pc:grpChg>
        <pc:picChg chg="add mod">
          <ac:chgData name="Ankit Mittal | MAQ Software" userId="267f659b-c36c-4dcc-bb75-126cdcef1d93" providerId="ADAL" clId="{F341EE16-E260-4277-BA57-AB2624E33A8D}" dt="2021-12-09T14:35:32.572" v="1567" actId="1076"/>
          <ac:picMkLst>
            <pc:docMk/>
            <pc:sldMk cId="2550783972" sldId="2134805684"/>
            <ac:picMk id="48" creationId="{DC11D176-B061-4DAB-AC06-3B9B735DDA58}"/>
          </ac:picMkLst>
        </pc:picChg>
        <pc:cxnChg chg="add mod">
          <ac:chgData name="Ankit Mittal | MAQ Software" userId="267f659b-c36c-4dcc-bb75-126cdcef1d93" providerId="ADAL" clId="{F341EE16-E260-4277-BA57-AB2624E33A8D}" dt="2021-12-20T12:43:43.801" v="21938" actId="208"/>
          <ac:cxnSpMkLst>
            <pc:docMk/>
            <pc:sldMk cId="2550783972" sldId="2134805684"/>
            <ac:cxnSpMk id="10" creationId="{46C8213E-E204-4BE7-AFB1-57789C7B1A0B}"/>
          </ac:cxnSpMkLst>
        </pc:cxnChg>
        <pc:cxnChg chg="del">
          <ac:chgData name="Ankit Mittal | MAQ Software" userId="267f659b-c36c-4dcc-bb75-126cdcef1d93" providerId="ADAL" clId="{F341EE16-E260-4277-BA57-AB2624E33A8D}" dt="2021-12-09T14:15:38" v="773" actId="478"/>
          <ac:cxnSpMkLst>
            <pc:docMk/>
            <pc:sldMk cId="2550783972" sldId="2134805684"/>
            <ac:cxnSpMk id="43" creationId="{09E2926E-853B-40D8-B802-226ED451C469}"/>
          </ac:cxnSpMkLst>
        </pc:cxnChg>
        <pc:cxnChg chg="add mod">
          <ac:chgData name="Ankit Mittal | MAQ Software" userId="267f659b-c36c-4dcc-bb75-126cdcef1d93" providerId="ADAL" clId="{F341EE16-E260-4277-BA57-AB2624E33A8D}" dt="2021-12-09T14:36:49.079" v="1582" actId="1035"/>
          <ac:cxnSpMkLst>
            <pc:docMk/>
            <pc:sldMk cId="2550783972" sldId="2134805684"/>
            <ac:cxnSpMk id="47" creationId="{E629BD4D-4DBA-412C-92F1-EE469D421BA4}"/>
          </ac:cxnSpMkLst>
        </pc:cxnChg>
      </pc:sldChg>
      <pc:sldChg chg="addSp delSp modSp mod">
        <pc:chgData name="Ankit Mittal | MAQ Software" userId="267f659b-c36c-4dcc-bb75-126cdcef1d93" providerId="ADAL" clId="{F341EE16-E260-4277-BA57-AB2624E33A8D}" dt="2021-12-20T12:24:25.960" v="21563" actId="1037"/>
        <pc:sldMkLst>
          <pc:docMk/>
          <pc:sldMk cId="3405400220" sldId="2134805685"/>
        </pc:sldMkLst>
        <pc:spChg chg="mod">
          <ac:chgData name="Ankit Mittal | MAQ Software" userId="267f659b-c36c-4dcc-bb75-126cdcef1d93" providerId="ADAL" clId="{F341EE16-E260-4277-BA57-AB2624E33A8D}" dt="2021-12-09T14:37:37.095" v="1594" actId="1035"/>
          <ac:spMkLst>
            <pc:docMk/>
            <pc:sldMk cId="3405400220" sldId="2134805685"/>
            <ac:spMk id="28" creationId="{AFE243C5-EBFF-4069-996F-73E631E59101}"/>
          </ac:spMkLst>
        </pc:spChg>
        <pc:spChg chg="del">
          <ac:chgData name="Ankit Mittal | MAQ Software" userId="267f659b-c36c-4dcc-bb75-126cdcef1d93" providerId="ADAL" clId="{F341EE16-E260-4277-BA57-AB2624E33A8D}" dt="2021-12-09T14:37:39.846" v="1595" actId="478"/>
          <ac:spMkLst>
            <pc:docMk/>
            <pc:sldMk cId="3405400220" sldId="2134805685"/>
            <ac:spMk id="37" creationId="{778E5812-177E-42FF-8D81-66F097B8905A}"/>
          </ac:spMkLst>
        </pc:spChg>
        <pc:spChg chg="mod">
          <ac:chgData name="Ankit Mittal | MAQ Software" userId="267f659b-c36c-4dcc-bb75-126cdcef1d93" providerId="ADAL" clId="{F341EE16-E260-4277-BA57-AB2624E33A8D}" dt="2021-12-20T12:24:25.960" v="21563" actId="1037"/>
          <ac:spMkLst>
            <pc:docMk/>
            <pc:sldMk cId="3405400220" sldId="2134805685"/>
            <ac:spMk id="47" creationId="{206CC298-1C9F-41FD-A5BA-E95B7B1FD841}"/>
          </ac:spMkLst>
        </pc:spChg>
        <pc:spChg chg="mod">
          <ac:chgData name="Ankit Mittal | MAQ Software" userId="267f659b-c36c-4dcc-bb75-126cdcef1d93" providerId="ADAL" clId="{F341EE16-E260-4277-BA57-AB2624E33A8D}" dt="2021-12-09T14:40:02.693" v="1627" actId="20577"/>
          <ac:spMkLst>
            <pc:docMk/>
            <pc:sldMk cId="3405400220" sldId="2134805685"/>
            <ac:spMk id="50" creationId="{F8ACE480-1809-43B3-84A2-9A2B2F56336F}"/>
          </ac:spMkLst>
        </pc:spChg>
        <pc:spChg chg="mod">
          <ac:chgData name="Ankit Mittal | MAQ Software" userId="267f659b-c36c-4dcc-bb75-126cdcef1d93" providerId="ADAL" clId="{F341EE16-E260-4277-BA57-AB2624E33A8D}" dt="2021-12-09T14:40:04.992" v="1629" actId="20577"/>
          <ac:spMkLst>
            <pc:docMk/>
            <pc:sldMk cId="3405400220" sldId="2134805685"/>
            <ac:spMk id="51" creationId="{A944DCFD-B044-48D3-9EA4-B3C93DADA5E6}"/>
          </ac:spMkLst>
        </pc:spChg>
        <pc:spChg chg="add mod">
          <ac:chgData name="Ankit Mittal | MAQ Software" userId="267f659b-c36c-4dcc-bb75-126cdcef1d93" providerId="ADAL" clId="{F341EE16-E260-4277-BA57-AB2624E33A8D}" dt="2021-12-09T14:40:09.366" v="1631" actId="20577"/>
          <ac:spMkLst>
            <pc:docMk/>
            <pc:sldMk cId="3405400220" sldId="2134805685"/>
            <ac:spMk id="52" creationId="{EA51BB5A-AD19-4F18-9495-CFEF7F5DE796}"/>
          </ac:spMkLst>
        </pc:spChg>
        <pc:spChg chg="add mod">
          <ac:chgData name="Ankit Mittal | MAQ Software" userId="267f659b-c36c-4dcc-bb75-126cdcef1d93" providerId="ADAL" clId="{F341EE16-E260-4277-BA57-AB2624E33A8D}" dt="2021-12-09T14:40:12.177" v="1633" actId="20577"/>
          <ac:spMkLst>
            <pc:docMk/>
            <pc:sldMk cId="3405400220" sldId="2134805685"/>
            <ac:spMk id="57" creationId="{8654801C-4537-485C-8BA2-223BCE06EC5B}"/>
          </ac:spMkLst>
        </pc:spChg>
        <pc:spChg chg="add mod">
          <ac:chgData name="Ankit Mittal | MAQ Software" userId="267f659b-c36c-4dcc-bb75-126cdcef1d93" providerId="ADAL" clId="{F341EE16-E260-4277-BA57-AB2624E33A8D}" dt="2021-12-09T14:37:40.615" v="1596"/>
          <ac:spMkLst>
            <pc:docMk/>
            <pc:sldMk cId="3405400220" sldId="2134805685"/>
            <ac:spMk id="58" creationId="{B4A4AE44-D963-4C50-BC41-EF923A66DDCE}"/>
          </ac:spMkLst>
        </pc:spChg>
        <pc:picChg chg="del">
          <ac:chgData name="Ankit Mittal | MAQ Software" userId="267f659b-c36c-4dcc-bb75-126cdcef1d93" providerId="ADAL" clId="{F341EE16-E260-4277-BA57-AB2624E33A8D}" dt="2021-12-09T14:37:39.846" v="1595" actId="478"/>
          <ac:picMkLst>
            <pc:docMk/>
            <pc:sldMk cId="3405400220" sldId="2134805685"/>
            <ac:picMk id="56" creationId="{A1FCAF2D-FD79-4E17-86FC-DB1C1AB62456}"/>
          </ac:picMkLst>
        </pc:picChg>
        <pc:picChg chg="add mod">
          <ac:chgData name="Ankit Mittal | MAQ Software" userId="267f659b-c36c-4dcc-bb75-126cdcef1d93" providerId="ADAL" clId="{F341EE16-E260-4277-BA57-AB2624E33A8D}" dt="2021-12-09T14:37:40.615" v="1596"/>
          <ac:picMkLst>
            <pc:docMk/>
            <pc:sldMk cId="3405400220" sldId="2134805685"/>
            <ac:picMk id="59" creationId="{DB6D6B41-36A2-4156-86E3-330E6068882F}"/>
          </ac:picMkLst>
        </pc:picChg>
        <pc:picChg chg="add mod">
          <ac:chgData name="Ankit Mittal | MAQ Software" userId="267f659b-c36c-4dcc-bb75-126cdcef1d93" providerId="ADAL" clId="{F341EE16-E260-4277-BA57-AB2624E33A8D}" dt="2021-12-09T14:40:16.328" v="1634" actId="1076"/>
          <ac:picMkLst>
            <pc:docMk/>
            <pc:sldMk cId="3405400220" sldId="2134805685"/>
            <ac:picMk id="61" creationId="{47EA0DBC-3011-44A2-AE2F-725402569AA7}"/>
          </ac:picMkLst>
        </pc:picChg>
        <pc:cxnChg chg="del">
          <ac:chgData name="Ankit Mittal | MAQ Software" userId="267f659b-c36c-4dcc-bb75-126cdcef1d93" providerId="ADAL" clId="{F341EE16-E260-4277-BA57-AB2624E33A8D}" dt="2021-12-09T14:37:30.711" v="1592" actId="478"/>
          <ac:cxnSpMkLst>
            <pc:docMk/>
            <pc:sldMk cId="3405400220" sldId="2134805685"/>
            <ac:cxnSpMk id="43" creationId="{09E2926E-853B-40D8-B802-226ED451C469}"/>
          </ac:cxnSpMkLst>
        </pc:cxnChg>
        <pc:cxnChg chg="add mod">
          <ac:chgData name="Ankit Mittal | MAQ Software" userId="267f659b-c36c-4dcc-bb75-126cdcef1d93" providerId="ADAL" clId="{F341EE16-E260-4277-BA57-AB2624E33A8D}" dt="2021-12-09T14:37:40.615" v="1596"/>
          <ac:cxnSpMkLst>
            <pc:docMk/>
            <pc:sldMk cId="3405400220" sldId="2134805685"/>
            <ac:cxnSpMk id="60" creationId="{1A4407BC-52B0-41CF-B43C-B610A56711BB}"/>
          </ac:cxnSpMkLst>
        </pc:cxnChg>
      </pc:sldChg>
      <pc:sldChg chg="addSp delSp modSp add mod">
        <pc:chgData name="Ankit Mittal | MAQ Software" userId="267f659b-c36c-4dcc-bb75-126cdcef1d93" providerId="ADAL" clId="{F341EE16-E260-4277-BA57-AB2624E33A8D}" dt="2021-12-17T11:09:33.293" v="16900" actId="20577"/>
        <pc:sldMkLst>
          <pc:docMk/>
          <pc:sldMk cId="1235074756" sldId="2134805686"/>
        </pc:sldMkLst>
        <pc:spChg chg="mod">
          <ac:chgData name="Ankit Mittal | MAQ Software" userId="267f659b-c36c-4dcc-bb75-126cdcef1d93" providerId="ADAL" clId="{F341EE16-E260-4277-BA57-AB2624E33A8D}" dt="2021-12-09T14:36:38.641" v="1579" actId="207"/>
          <ac:spMkLst>
            <pc:docMk/>
            <pc:sldMk cId="1235074756" sldId="2134805686"/>
            <ac:spMk id="28" creationId="{AFE243C5-EBFF-4069-996F-73E631E59101}"/>
          </ac:spMkLst>
        </pc:spChg>
        <pc:spChg chg="del mod">
          <ac:chgData name="Ankit Mittal | MAQ Software" userId="267f659b-c36c-4dcc-bb75-126cdcef1d93" providerId="ADAL" clId="{F341EE16-E260-4277-BA57-AB2624E33A8D}" dt="2021-12-09T14:36:28.155" v="1576" actId="478"/>
          <ac:spMkLst>
            <pc:docMk/>
            <pc:sldMk cId="1235074756" sldId="2134805686"/>
            <ac:spMk id="37" creationId="{778E5812-177E-42FF-8D81-66F097B8905A}"/>
          </ac:spMkLst>
        </pc:spChg>
        <pc:spChg chg="mod topLvl">
          <ac:chgData name="Ankit Mittal | MAQ Software" userId="267f659b-c36c-4dcc-bb75-126cdcef1d93" providerId="ADAL" clId="{F341EE16-E260-4277-BA57-AB2624E33A8D}" dt="2021-12-09T13:48:54.511" v="622" actId="165"/>
          <ac:spMkLst>
            <pc:docMk/>
            <pc:sldMk cId="1235074756" sldId="2134805686"/>
            <ac:spMk id="48" creationId="{E3187B06-15DD-4822-A9F7-DD3AACFB0834}"/>
          </ac:spMkLst>
        </pc:spChg>
        <pc:spChg chg="mod topLvl">
          <ac:chgData name="Ankit Mittal | MAQ Software" userId="267f659b-c36c-4dcc-bb75-126cdcef1d93" providerId="ADAL" clId="{F341EE16-E260-4277-BA57-AB2624E33A8D}" dt="2021-12-09T13:48:54.511" v="622" actId="165"/>
          <ac:spMkLst>
            <pc:docMk/>
            <pc:sldMk cId="1235074756" sldId="2134805686"/>
            <ac:spMk id="49" creationId="{1AD940B4-1780-45D4-BB75-014C41E77EF7}"/>
          </ac:spMkLst>
        </pc:spChg>
        <pc:spChg chg="mod topLvl">
          <ac:chgData name="Ankit Mittal | MAQ Software" userId="267f659b-c36c-4dcc-bb75-126cdcef1d93" providerId="ADAL" clId="{F341EE16-E260-4277-BA57-AB2624E33A8D}" dt="2021-12-09T13:48:54.511" v="622" actId="165"/>
          <ac:spMkLst>
            <pc:docMk/>
            <pc:sldMk cId="1235074756" sldId="2134805686"/>
            <ac:spMk id="50" creationId="{25E16A6A-2CB9-4A22-ABC1-6DD0B980FE2B}"/>
          </ac:spMkLst>
        </pc:spChg>
        <pc:spChg chg="del mod topLvl">
          <ac:chgData name="Ankit Mittal | MAQ Software" userId="267f659b-c36c-4dcc-bb75-126cdcef1d93" providerId="ADAL" clId="{F341EE16-E260-4277-BA57-AB2624E33A8D}" dt="2021-12-09T13:49:07.106" v="624" actId="478"/>
          <ac:spMkLst>
            <pc:docMk/>
            <pc:sldMk cId="1235074756" sldId="2134805686"/>
            <ac:spMk id="51" creationId="{30481CCC-B67C-4CC7-AC5C-E36C81D1DCFA}"/>
          </ac:spMkLst>
        </pc:spChg>
        <pc:spChg chg="del mod topLvl">
          <ac:chgData name="Ankit Mittal | MAQ Software" userId="267f659b-c36c-4dcc-bb75-126cdcef1d93" providerId="ADAL" clId="{F341EE16-E260-4277-BA57-AB2624E33A8D}" dt="2021-12-09T13:49:11.139" v="625" actId="478"/>
          <ac:spMkLst>
            <pc:docMk/>
            <pc:sldMk cId="1235074756" sldId="2134805686"/>
            <ac:spMk id="52" creationId="{744790D4-1745-48B8-B0AB-CE591D9F12B9}"/>
          </ac:spMkLst>
        </pc:spChg>
        <pc:spChg chg="del mod topLvl">
          <ac:chgData name="Ankit Mittal | MAQ Software" userId="267f659b-c36c-4dcc-bb75-126cdcef1d93" providerId="ADAL" clId="{F341EE16-E260-4277-BA57-AB2624E33A8D}" dt="2021-12-09T13:49:11.139" v="625" actId="478"/>
          <ac:spMkLst>
            <pc:docMk/>
            <pc:sldMk cId="1235074756" sldId="2134805686"/>
            <ac:spMk id="57" creationId="{A2F93BF9-03EE-4872-8089-432800676DAC}"/>
          </ac:spMkLst>
        </pc:spChg>
        <pc:spChg chg="mod topLvl">
          <ac:chgData name="Ankit Mittal | MAQ Software" userId="267f659b-c36c-4dcc-bb75-126cdcef1d93" providerId="ADAL" clId="{F341EE16-E260-4277-BA57-AB2624E33A8D}" dt="2021-12-09T13:48:54.511" v="622" actId="165"/>
          <ac:spMkLst>
            <pc:docMk/>
            <pc:sldMk cId="1235074756" sldId="2134805686"/>
            <ac:spMk id="58" creationId="{0076C82F-39E4-4333-95F2-0E65F0EE9A67}"/>
          </ac:spMkLst>
        </pc:spChg>
        <pc:spChg chg="del mod topLvl">
          <ac:chgData name="Ankit Mittal | MAQ Software" userId="267f659b-c36c-4dcc-bb75-126cdcef1d93" providerId="ADAL" clId="{F341EE16-E260-4277-BA57-AB2624E33A8D}" dt="2021-12-09T13:49:11.139" v="625" actId="478"/>
          <ac:spMkLst>
            <pc:docMk/>
            <pc:sldMk cId="1235074756" sldId="2134805686"/>
            <ac:spMk id="59" creationId="{43B62D13-9B13-478D-9A1E-2CD18500C876}"/>
          </ac:spMkLst>
        </pc:spChg>
        <pc:spChg chg="del mod topLvl">
          <ac:chgData name="Ankit Mittal | MAQ Software" userId="267f659b-c36c-4dcc-bb75-126cdcef1d93" providerId="ADAL" clId="{F341EE16-E260-4277-BA57-AB2624E33A8D}" dt="2021-12-09T13:49:11.139" v="625" actId="478"/>
          <ac:spMkLst>
            <pc:docMk/>
            <pc:sldMk cId="1235074756" sldId="2134805686"/>
            <ac:spMk id="60" creationId="{8B9AD1E4-B5D6-4263-98A9-E148E927F652}"/>
          </ac:spMkLst>
        </pc:spChg>
        <pc:spChg chg="mod topLvl">
          <ac:chgData name="Ankit Mittal | MAQ Software" userId="267f659b-c36c-4dcc-bb75-126cdcef1d93" providerId="ADAL" clId="{F341EE16-E260-4277-BA57-AB2624E33A8D}" dt="2021-12-09T13:48:54.511" v="622" actId="165"/>
          <ac:spMkLst>
            <pc:docMk/>
            <pc:sldMk cId="1235074756" sldId="2134805686"/>
            <ac:spMk id="61" creationId="{3194D744-1201-40C9-A52B-D7A78823C560}"/>
          </ac:spMkLst>
        </pc:spChg>
        <pc:spChg chg="del mod topLvl">
          <ac:chgData name="Ankit Mittal | MAQ Software" userId="267f659b-c36c-4dcc-bb75-126cdcef1d93" providerId="ADAL" clId="{F341EE16-E260-4277-BA57-AB2624E33A8D}" dt="2021-12-09T13:49:11.139" v="625" actId="478"/>
          <ac:spMkLst>
            <pc:docMk/>
            <pc:sldMk cId="1235074756" sldId="2134805686"/>
            <ac:spMk id="62" creationId="{90620660-4160-4E69-8288-5EA2DE55FA77}"/>
          </ac:spMkLst>
        </pc:spChg>
        <pc:spChg chg="del mod topLvl">
          <ac:chgData name="Ankit Mittal | MAQ Software" userId="267f659b-c36c-4dcc-bb75-126cdcef1d93" providerId="ADAL" clId="{F341EE16-E260-4277-BA57-AB2624E33A8D}" dt="2021-12-09T13:49:11.139" v="625" actId="478"/>
          <ac:spMkLst>
            <pc:docMk/>
            <pc:sldMk cId="1235074756" sldId="2134805686"/>
            <ac:spMk id="63" creationId="{5F4665DE-0F7E-4790-9B27-63BAA35CCCA2}"/>
          </ac:spMkLst>
        </pc:spChg>
        <pc:spChg chg="mod topLvl">
          <ac:chgData name="Ankit Mittal | MAQ Software" userId="267f659b-c36c-4dcc-bb75-126cdcef1d93" providerId="ADAL" clId="{F341EE16-E260-4277-BA57-AB2624E33A8D}" dt="2021-12-09T13:48:54.511" v="622" actId="165"/>
          <ac:spMkLst>
            <pc:docMk/>
            <pc:sldMk cId="1235074756" sldId="2134805686"/>
            <ac:spMk id="64" creationId="{F998E29B-00FF-4B01-A44B-85D65F0F81B6}"/>
          </ac:spMkLst>
        </pc:spChg>
        <pc:spChg chg="mod topLvl">
          <ac:chgData name="Ankit Mittal | MAQ Software" userId="267f659b-c36c-4dcc-bb75-126cdcef1d93" providerId="ADAL" clId="{F341EE16-E260-4277-BA57-AB2624E33A8D}" dt="2021-12-09T13:48:54.511" v="622" actId="165"/>
          <ac:spMkLst>
            <pc:docMk/>
            <pc:sldMk cId="1235074756" sldId="2134805686"/>
            <ac:spMk id="65" creationId="{36109955-56E1-462B-9FEA-1D13A75F3876}"/>
          </ac:spMkLst>
        </pc:spChg>
        <pc:spChg chg="mod topLvl">
          <ac:chgData name="Ankit Mittal | MAQ Software" userId="267f659b-c36c-4dcc-bb75-126cdcef1d93" providerId="ADAL" clId="{F341EE16-E260-4277-BA57-AB2624E33A8D}" dt="2021-12-09T13:48:54.511" v="622" actId="165"/>
          <ac:spMkLst>
            <pc:docMk/>
            <pc:sldMk cId="1235074756" sldId="2134805686"/>
            <ac:spMk id="70" creationId="{545EAF19-850B-441E-A1E6-7227C94467F2}"/>
          </ac:spMkLst>
        </pc:spChg>
        <pc:spChg chg="mod topLvl">
          <ac:chgData name="Ankit Mittal | MAQ Software" userId="267f659b-c36c-4dcc-bb75-126cdcef1d93" providerId="ADAL" clId="{F341EE16-E260-4277-BA57-AB2624E33A8D}" dt="2021-12-09T13:49:16.707" v="626" actId="14100"/>
          <ac:spMkLst>
            <pc:docMk/>
            <pc:sldMk cId="1235074756" sldId="2134805686"/>
            <ac:spMk id="71" creationId="{E9F778A1-3B7A-4F29-92E9-8219DE0D0A30}"/>
          </ac:spMkLst>
        </pc:spChg>
        <pc:spChg chg="mod topLvl">
          <ac:chgData name="Ankit Mittal | MAQ Software" userId="267f659b-c36c-4dcc-bb75-126cdcef1d93" providerId="ADAL" clId="{F341EE16-E260-4277-BA57-AB2624E33A8D}" dt="2021-12-09T13:48:54.511" v="622" actId="165"/>
          <ac:spMkLst>
            <pc:docMk/>
            <pc:sldMk cId="1235074756" sldId="2134805686"/>
            <ac:spMk id="76" creationId="{4E8767BE-46E2-49A7-99A0-B7F9FFDCF311}"/>
          </ac:spMkLst>
        </pc:spChg>
        <pc:spChg chg="mod topLvl">
          <ac:chgData name="Ankit Mittal | MAQ Software" userId="267f659b-c36c-4dcc-bb75-126cdcef1d93" providerId="ADAL" clId="{F341EE16-E260-4277-BA57-AB2624E33A8D}" dt="2021-12-09T13:50:45.707" v="631" actId="207"/>
          <ac:spMkLst>
            <pc:docMk/>
            <pc:sldMk cId="1235074756" sldId="2134805686"/>
            <ac:spMk id="77" creationId="{AA2D8889-44AC-43A8-8107-BA55DA28F4C8}"/>
          </ac:spMkLst>
        </pc:spChg>
        <pc:spChg chg="mod topLvl">
          <ac:chgData name="Ankit Mittal | MAQ Software" userId="267f659b-c36c-4dcc-bb75-126cdcef1d93" providerId="ADAL" clId="{F341EE16-E260-4277-BA57-AB2624E33A8D}" dt="2021-12-09T13:48:54.511" v="622" actId="165"/>
          <ac:spMkLst>
            <pc:docMk/>
            <pc:sldMk cId="1235074756" sldId="2134805686"/>
            <ac:spMk id="78" creationId="{06BDB40F-F624-460C-907A-68E0D7924E82}"/>
          </ac:spMkLst>
        </pc:spChg>
        <pc:spChg chg="mod topLvl">
          <ac:chgData name="Ankit Mittal | MAQ Software" userId="267f659b-c36c-4dcc-bb75-126cdcef1d93" providerId="ADAL" clId="{F341EE16-E260-4277-BA57-AB2624E33A8D}" dt="2021-12-09T13:48:54.511" v="622" actId="165"/>
          <ac:spMkLst>
            <pc:docMk/>
            <pc:sldMk cId="1235074756" sldId="2134805686"/>
            <ac:spMk id="79" creationId="{A16930C2-D1AF-4494-BD3F-ACB87BFF42E3}"/>
          </ac:spMkLst>
        </pc:spChg>
        <pc:spChg chg="mod topLvl">
          <ac:chgData name="Ankit Mittal | MAQ Software" userId="267f659b-c36c-4dcc-bb75-126cdcef1d93" providerId="ADAL" clId="{F341EE16-E260-4277-BA57-AB2624E33A8D}" dt="2021-12-09T13:48:54.511" v="622" actId="165"/>
          <ac:spMkLst>
            <pc:docMk/>
            <pc:sldMk cId="1235074756" sldId="2134805686"/>
            <ac:spMk id="80" creationId="{4A2F1B7D-A41E-4336-AC65-6AC0AE3C3EA1}"/>
          </ac:spMkLst>
        </pc:spChg>
        <pc:spChg chg="mod topLvl">
          <ac:chgData name="Ankit Mittal | MAQ Software" userId="267f659b-c36c-4dcc-bb75-126cdcef1d93" providerId="ADAL" clId="{F341EE16-E260-4277-BA57-AB2624E33A8D}" dt="2021-12-09T13:48:54.511" v="622" actId="165"/>
          <ac:spMkLst>
            <pc:docMk/>
            <pc:sldMk cId="1235074756" sldId="2134805686"/>
            <ac:spMk id="81" creationId="{CB5E0C66-E22C-4ABF-AC28-780CD1F8F068}"/>
          </ac:spMkLst>
        </pc:spChg>
        <pc:spChg chg="mod topLvl">
          <ac:chgData name="Ankit Mittal | MAQ Software" userId="267f659b-c36c-4dcc-bb75-126cdcef1d93" providerId="ADAL" clId="{F341EE16-E260-4277-BA57-AB2624E33A8D}" dt="2021-12-09T13:48:54.511" v="622" actId="165"/>
          <ac:spMkLst>
            <pc:docMk/>
            <pc:sldMk cId="1235074756" sldId="2134805686"/>
            <ac:spMk id="83" creationId="{91A6935F-8E19-4AE3-BB89-E7FED7F324CC}"/>
          </ac:spMkLst>
        </pc:spChg>
        <pc:spChg chg="mod topLvl">
          <ac:chgData name="Ankit Mittal | MAQ Software" userId="267f659b-c36c-4dcc-bb75-126cdcef1d93" providerId="ADAL" clId="{F341EE16-E260-4277-BA57-AB2624E33A8D}" dt="2021-12-09T13:48:54.511" v="622" actId="165"/>
          <ac:spMkLst>
            <pc:docMk/>
            <pc:sldMk cId="1235074756" sldId="2134805686"/>
            <ac:spMk id="84" creationId="{6A88903A-40F7-4A00-A0DE-26EBDFB7CBAE}"/>
          </ac:spMkLst>
        </pc:spChg>
        <pc:spChg chg="mod topLvl">
          <ac:chgData name="Ankit Mittal | MAQ Software" userId="267f659b-c36c-4dcc-bb75-126cdcef1d93" providerId="ADAL" clId="{F341EE16-E260-4277-BA57-AB2624E33A8D}" dt="2021-12-09T13:48:54.511" v="622" actId="165"/>
          <ac:spMkLst>
            <pc:docMk/>
            <pc:sldMk cId="1235074756" sldId="2134805686"/>
            <ac:spMk id="85" creationId="{8FC5D912-9F83-48B8-87D2-AA321D81F131}"/>
          </ac:spMkLst>
        </pc:spChg>
        <pc:spChg chg="mod topLvl">
          <ac:chgData name="Ankit Mittal | MAQ Software" userId="267f659b-c36c-4dcc-bb75-126cdcef1d93" providerId="ADAL" clId="{F341EE16-E260-4277-BA57-AB2624E33A8D}" dt="2021-12-09T13:48:54.511" v="622" actId="165"/>
          <ac:spMkLst>
            <pc:docMk/>
            <pc:sldMk cId="1235074756" sldId="2134805686"/>
            <ac:spMk id="86" creationId="{65B7BB34-1E23-40C4-A3D0-2079B56E765C}"/>
          </ac:spMkLst>
        </pc:spChg>
        <pc:spChg chg="mod topLvl">
          <ac:chgData name="Ankit Mittal | MAQ Software" userId="267f659b-c36c-4dcc-bb75-126cdcef1d93" providerId="ADAL" clId="{F341EE16-E260-4277-BA57-AB2624E33A8D}" dt="2021-12-09T13:48:54.511" v="622" actId="165"/>
          <ac:spMkLst>
            <pc:docMk/>
            <pc:sldMk cId="1235074756" sldId="2134805686"/>
            <ac:spMk id="87" creationId="{6D14E2AB-AD88-4D01-A90C-050544C8B561}"/>
          </ac:spMkLst>
        </pc:spChg>
        <pc:spChg chg="mod topLvl">
          <ac:chgData name="Ankit Mittal | MAQ Software" userId="267f659b-c36c-4dcc-bb75-126cdcef1d93" providerId="ADAL" clId="{F341EE16-E260-4277-BA57-AB2624E33A8D}" dt="2021-12-17T11:09:33.293" v="16900" actId="20577"/>
          <ac:spMkLst>
            <pc:docMk/>
            <pc:sldMk cId="1235074756" sldId="2134805686"/>
            <ac:spMk id="90" creationId="{A3B31C56-BF1C-47F4-ACED-8294407CD88B}"/>
          </ac:spMkLst>
        </pc:spChg>
        <pc:spChg chg="mod topLvl">
          <ac:chgData name="Ankit Mittal | MAQ Software" userId="267f659b-c36c-4dcc-bb75-126cdcef1d93" providerId="ADAL" clId="{F341EE16-E260-4277-BA57-AB2624E33A8D}" dt="2021-12-09T13:49:39.930" v="628" actId="14100"/>
          <ac:spMkLst>
            <pc:docMk/>
            <pc:sldMk cId="1235074756" sldId="2134805686"/>
            <ac:spMk id="92" creationId="{C1AC424B-E214-41F5-B11B-21822B17EFD7}"/>
          </ac:spMkLst>
        </pc:spChg>
        <pc:spChg chg="mod topLvl">
          <ac:chgData name="Ankit Mittal | MAQ Software" userId="267f659b-c36c-4dcc-bb75-126cdcef1d93" providerId="ADAL" clId="{F341EE16-E260-4277-BA57-AB2624E33A8D}" dt="2021-12-09T13:49:45.662" v="630" actId="1037"/>
          <ac:spMkLst>
            <pc:docMk/>
            <pc:sldMk cId="1235074756" sldId="2134805686"/>
            <ac:spMk id="93" creationId="{68661175-C74B-4782-AA30-0E0DE751EC95}"/>
          </ac:spMkLst>
        </pc:spChg>
        <pc:spChg chg="mod topLvl">
          <ac:chgData name="Ankit Mittal | MAQ Software" userId="267f659b-c36c-4dcc-bb75-126cdcef1d93" providerId="ADAL" clId="{F341EE16-E260-4277-BA57-AB2624E33A8D}" dt="2021-12-09T13:48:54.511" v="622" actId="165"/>
          <ac:spMkLst>
            <pc:docMk/>
            <pc:sldMk cId="1235074756" sldId="2134805686"/>
            <ac:spMk id="94" creationId="{ACD8998A-96AB-4860-BC5C-DF2D923ADDCA}"/>
          </ac:spMkLst>
        </pc:spChg>
        <pc:spChg chg="add mod">
          <ac:chgData name="Ankit Mittal | MAQ Software" userId="267f659b-c36c-4dcc-bb75-126cdcef1d93" providerId="ADAL" clId="{F341EE16-E260-4277-BA57-AB2624E33A8D}" dt="2021-12-09T14:37:10.634" v="1583"/>
          <ac:spMkLst>
            <pc:docMk/>
            <pc:sldMk cId="1235074756" sldId="2134805686"/>
            <ac:spMk id="97" creationId="{9784DDAA-6EC1-4688-A7F9-DCEB641C5D9D}"/>
          </ac:spMkLst>
        </pc:spChg>
        <pc:grpChg chg="add del mod">
          <ac:chgData name="Ankit Mittal | MAQ Software" userId="267f659b-c36c-4dcc-bb75-126cdcef1d93" providerId="ADAL" clId="{F341EE16-E260-4277-BA57-AB2624E33A8D}" dt="2021-12-09T13:48:54.511" v="622" actId="165"/>
          <ac:grpSpMkLst>
            <pc:docMk/>
            <pc:sldMk cId="1235074756" sldId="2134805686"/>
            <ac:grpSpMk id="47" creationId="{04207112-C818-4DD8-B29F-4B437980B772}"/>
          </ac:grpSpMkLst>
        </pc:grpChg>
        <pc:picChg chg="del">
          <ac:chgData name="Ankit Mittal | MAQ Software" userId="267f659b-c36c-4dcc-bb75-126cdcef1d93" providerId="ADAL" clId="{F341EE16-E260-4277-BA57-AB2624E33A8D}" dt="2021-12-09T13:13:32.377" v="107" actId="478"/>
          <ac:picMkLst>
            <pc:docMk/>
            <pc:sldMk cId="1235074756" sldId="2134805686"/>
            <ac:picMk id="46" creationId="{395CD77F-99ED-482B-8C44-4D5F4AB77018}"/>
          </ac:picMkLst>
        </pc:picChg>
        <pc:picChg chg="del">
          <ac:chgData name="Ankit Mittal | MAQ Software" userId="267f659b-c36c-4dcc-bb75-126cdcef1d93" providerId="ADAL" clId="{F341EE16-E260-4277-BA57-AB2624E33A8D}" dt="2021-12-09T14:36:30.745" v="1577" actId="478"/>
          <ac:picMkLst>
            <pc:docMk/>
            <pc:sldMk cId="1235074756" sldId="2134805686"/>
            <ac:picMk id="56" creationId="{A1FCAF2D-FD79-4E17-86FC-DB1C1AB62456}"/>
          </ac:picMkLst>
        </pc:picChg>
        <pc:picChg chg="mod topLvl">
          <ac:chgData name="Ankit Mittal | MAQ Software" userId="267f659b-c36c-4dcc-bb75-126cdcef1d93" providerId="ADAL" clId="{F341EE16-E260-4277-BA57-AB2624E33A8D}" dt="2021-12-09T13:48:54.511" v="622" actId="165"/>
          <ac:picMkLst>
            <pc:docMk/>
            <pc:sldMk cId="1235074756" sldId="2134805686"/>
            <ac:picMk id="66" creationId="{A2D93D47-8F73-4173-A0BD-96CFAE463FB8}"/>
          </ac:picMkLst>
        </pc:picChg>
        <pc:picChg chg="mod topLvl">
          <ac:chgData name="Ankit Mittal | MAQ Software" userId="267f659b-c36c-4dcc-bb75-126cdcef1d93" providerId="ADAL" clId="{F341EE16-E260-4277-BA57-AB2624E33A8D}" dt="2021-12-09T13:48:54.511" v="622" actId="165"/>
          <ac:picMkLst>
            <pc:docMk/>
            <pc:sldMk cId="1235074756" sldId="2134805686"/>
            <ac:picMk id="67" creationId="{10D623FF-484B-4FC7-B634-8841953F4799}"/>
          </ac:picMkLst>
        </pc:picChg>
        <pc:picChg chg="del mod topLvl">
          <ac:chgData name="Ankit Mittal | MAQ Software" userId="267f659b-c36c-4dcc-bb75-126cdcef1d93" providerId="ADAL" clId="{F341EE16-E260-4277-BA57-AB2624E33A8D}" dt="2021-12-09T13:49:11.139" v="625" actId="478"/>
          <ac:picMkLst>
            <pc:docMk/>
            <pc:sldMk cId="1235074756" sldId="2134805686"/>
            <ac:picMk id="68" creationId="{18193CD7-9C72-4787-88B0-416F7EAFACB7}"/>
          </ac:picMkLst>
        </pc:picChg>
        <pc:picChg chg="mod topLvl">
          <ac:chgData name="Ankit Mittal | MAQ Software" userId="267f659b-c36c-4dcc-bb75-126cdcef1d93" providerId="ADAL" clId="{F341EE16-E260-4277-BA57-AB2624E33A8D}" dt="2021-12-09T13:48:54.511" v="622" actId="165"/>
          <ac:picMkLst>
            <pc:docMk/>
            <pc:sldMk cId="1235074756" sldId="2134805686"/>
            <ac:picMk id="95" creationId="{5BD75675-50F3-48A2-9BA2-5420D42526DE}"/>
          </ac:picMkLst>
        </pc:picChg>
        <pc:picChg chg="add mod">
          <ac:chgData name="Ankit Mittal | MAQ Software" userId="267f659b-c36c-4dcc-bb75-126cdcef1d93" providerId="ADAL" clId="{F341EE16-E260-4277-BA57-AB2624E33A8D}" dt="2021-12-09T14:35:43.057" v="1569" actId="1076"/>
          <ac:picMkLst>
            <pc:docMk/>
            <pc:sldMk cId="1235074756" sldId="2134805686"/>
            <ac:picMk id="96" creationId="{F6E02A94-B1BE-45DE-9F61-7CEF8B880884}"/>
          </ac:picMkLst>
        </pc:picChg>
        <pc:picChg chg="add mod">
          <ac:chgData name="Ankit Mittal | MAQ Software" userId="267f659b-c36c-4dcc-bb75-126cdcef1d93" providerId="ADAL" clId="{F341EE16-E260-4277-BA57-AB2624E33A8D}" dt="2021-12-09T14:37:10.634" v="1583"/>
          <ac:picMkLst>
            <pc:docMk/>
            <pc:sldMk cId="1235074756" sldId="2134805686"/>
            <ac:picMk id="98" creationId="{51D08C6A-4DBB-46F4-B0CE-778B032CDF9B}"/>
          </ac:picMkLst>
        </pc:picChg>
        <pc:cxnChg chg="del">
          <ac:chgData name="Ankit Mittal | MAQ Software" userId="267f659b-c36c-4dcc-bb75-126cdcef1d93" providerId="ADAL" clId="{F341EE16-E260-4277-BA57-AB2624E33A8D}" dt="2021-12-09T14:36:33.940" v="1578" actId="478"/>
          <ac:cxnSpMkLst>
            <pc:docMk/>
            <pc:sldMk cId="1235074756" sldId="2134805686"/>
            <ac:cxnSpMk id="43" creationId="{09E2926E-853B-40D8-B802-226ED451C469}"/>
          </ac:cxnSpMkLst>
        </pc:cxnChg>
        <pc:cxnChg chg="mod topLvl">
          <ac:chgData name="Ankit Mittal | MAQ Software" userId="267f659b-c36c-4dcc-bb75-126cdcef1d93" providerId="ADAL" clId="{F341EE16-E260-4277-BA57-AB2624E33A8D}" dt="2021-12-09T13:48:54.511" v="622" actId="165"/>
          <ac:cxnSpMkLst>
            <pc:docMk/>
            <pc:sldMk cId="1235074756" sldId="2134805686"/>
            <ac:cxnSpMk id="69" creationId="{B29A6212-F342-4320-8DBB-7412E17E42CA}"/>
          </ac:cxnSpMkLst>
        </pc:cxnChg>
        <pc:cxnChg chg="mod topLvl">
          <ac:chgData name="Ankit Mittal | MAQ Software" userId="267f659b-c36c-4dcc-bb75-126cdcef1d93" providerId="ADAL" clId="{F341EE16-E260-4277-BA57-AB2624E33A8D}" dt="2021-12-09T13:48:54.511" v="622" actId="165"/>
          <ac:cxnSpMkLst>
            <pc:docMk/>
            <pc:sldMk cId="1235074756" sldId="2134805686"/>
            <ac:cxnSpMk id="72" creationId="{9ACDBE82-2156-4989-9E23-A50B33763122}"/>
          </ac:cxnSpMkLst>
        </pc:cxnChg>
        <pc:cxnChg chg="mod topLvl">
          <ac:chgData name="Ankit Mittal | MAQ Software" userId="267f659b-c36c-4dcc-bb75-126cdcef1d93" providerId="ADAL" clId="{F341EE16-E260-4277-BA57-AB2624E33A8D}" dt="2021-12-09T13:48:54.511" v="622" actId="165"/>
          <ac:cxnSpMkLst>
            <pc:docMk/>
            <pc:sldMk cId="1235074756" sldId="2134805686"/>
            <ac:cxnSpMk id="73" creationId="{8E9E3832-5F24-4BA8-9DAF-8E23451F52E7}"/>
          </ac:cxnSpMkLst>
        </pc:cxnChg>
        <pc:cxnChg chg="mod topLvl">
          <ac:chgData name="Ankit Mittal | MAQ Software" userId="267f659b-c36c-4dcc-bb75-126cdcef1d93" providerId="ADAL" clId="{F341EE16-E260-4277-BA57-AB2624E33A8D}" dt="2021-12-09T13:48:54.511" v="622" actId="165"/>
          <ac:cxnSpMkLst>
            <pc:docMk/>
            <pc:sldMk cId="1235074756" sldId="2134805686"/>
            <ac:cxnSpMk id="74" creationId="{93225D63-FBEF-45C1-8A59-827D9FAD7AF6}"/>
          </ac:cxnSpMkLst>
        </pc:cxnChg>
        <pc:cxnChg chg="mod topLvl">
          <ac:chgData name="Ankit Mittal | MAQ Software" userId="267f659b-c36c-4dcc-bb75-126cdcef1d93" providerId="ADAL" clId="{F341EE16-E260-4277-BA57-AB2624E33A8D}" dt="2021-12-09T13:48:54.511" v="622" actId="165"/>
          <ac:cxnSpMkLst>
            <pc:docMk/>
            <pc:sldMk cId="1235074756" sldId="2134805686"/>
            <ac:cxnSpMk id="75" creationId="{D3D84B0E-D0B1-4C3D-86CD-B538206F0AEF}"/>
          </ac:cxnSpMkLst>
        </pc:cxnChg>
        <pc:cxnChg chg="mod topLvl">
          <ac:chgData name="Ankit Mittal | MAQ Software" userId="267f659b-c36c-4dcc-bb75-126cdcef1d93" providerId="ADAL" clId="{F341EE16-E260-4277-BA57-AB2624E33A8D}" dt="2021-12-09T13:48:54.511" v="622" actId="165"/>
          <ac:cxnSpMkLst>
            <pc:docMk/>
            <pc:sldMk cId="1235074756" sldId="2134805686"/>
            <ac:cxnSpMk id="82" creationId="{E5B2EC0C-C516-4FEE-AC24-6E61A16757CB}"/>
          </ac:cxnSpMkLst>
        </pc:cxnChg>
        <pc:cxnChg chg="mod topLvl">
          <ac:chgData name="Ankit Mittal | MAQ Software" userId="267f659b-c36c-4dcc-bb75-126cdcef1d93" providerId="ADAL" clId="{F341EE16-E260-4277-BA57-AB2624E33A8D}" dt="2021-12-09T13:48:54.511" v="622" actId="165"/>
          <ac:cxnSpMkLst>
            <pc:docMk/>
            <pc:sldMk cId="1235074756" sldId="2134805686"/>
            <ac:cxnSpMk id="88" creationId="{CEF3AB12-525F-45DC-9234-5C9E3EFB38D1}"/>
          </ac:cxnSpMkLst>
        </pc:cxnChg>
        <pc:cxnChg chg="mod topLvl">
          <ac:chgData name="Ankit Mittal | MAQ Software" userId="267f659b-c36c-4dcc-bb75-126cdcef1d93" providerId="ADAL" clId="{F341EE16-E260-4277-BA57-AB2624E33A8D}" dt="2021-12-09T13:48:54.511" v="622" actId="165"/>
          <ac:cxnSpMkLst>
            <pc:docMk/>
            <pc:sldMk cId="1235074756" sldId="2134805686"/>
            <ac:cxnSpMk id="89" creationId="{940A8159-5170-48FB-BDD1-DEB18EFEA36C}"/>
          </ac:cxnSpMkLst>
        </pc:cxnChg>
        <pc:cxnChg chg="mod topLvl">
          <ac:chgData name="Ankit Mittal | MAQ Software" userId="267f659b-c36c-4dcc-bb75-126cdcef1d93" providerId="ADAL" clId="{F341EE16-E260-4277-BA57-AB2624E33A8D}" dt="2021-12-09T13:48:54.511" v="622" actId="165"/>
          <ac:cxnSpMkLst>
            <pc:docMk/>
            <pc:sldMk cId="1235074756" sldId="2134805686"/>
            <ac:cxnSpMk id="91" creationId="{8262ADD3-F936-4231-9226-5E98FDF2F474}"/>
          </ac:cxnSpMkLst>
        </pc:cxnChg>
        <pc:cxnChg chg="add mod">
          <ac:chgData name="Ankit Mittal | MAQ Software" userId="267f659b-c36c-4dcc-bb75-126cdcef1d93" providerId="ADAL" clId="{F341EE16-E260-4277-BA57-AB2624E33A8D}" dt="2021-12-09T14:37:10.634" v="1583"/>
          <ac:cxnSpMkLst>
            <pc:docMk/>
            <pc:sldMk cId="1235074756" sldId="2134805686"/>
            <ac:cxnSpMk id="99" creationId="{82423BE1-1E52-4995-8AC8-B3D0A8F7B66F}"/>
          </ac:cxnSpMkLst>
        </pc:cxnChg>
      </pc:sldChg>
      <pc:sldChg chg="add del">
        <pc:chgData name="Ankit Mittal | MAQ Software" userId="267f659b-c36c-4dcc-bb75-126cdcef1d93" providerId="ADAL" clId="{F341EE16-E260-4277-BA57-AB2624E33A8D}" dt="2021-12-09T13:11:29.563" v="85" actId="47"/>
        <pc:sldMkLst>
          <pc:docMk/>
          <pc:sldMk cId="1463397832" sldId="2134805686"/>
        </pc:sldMkLst>
      </pc:sldChg>
      <pc:sldChg chg="addSp delSp modSp add mod">
        <pc:chgData name="Ankit Mittal | MAQ Software" userId="267f659b-c36c-4dcc-bb75-126cdcef1d93" providerId="ADAL" clId="{F341EE16-E260-4277-BA57-AB2624E33A8D}" dt="2021-12-09T14:37:24.592" v="1591"/>
        <pc:sldMkLst>
          <pc:docMk/>
          <pc:sldMk cId="191760190" sldId="2134805687"/>
        </pc:sldMkLst>
        <pc:spChg chg="mod">
          <ac:chgData name="Ankit Mittal | MAQ Software" userId="267f659b-c36c-4dcc-bb75-126cdcef1d93" providerId="ADAL" clId="{F341EE16-E260-4277-BA57-AB2624E33A8D}" dt="2021-12-09T14:37:16.050" v="1586" actId="1036"/>
          <ac:spMkLst>
            <pc:docMk/>
            <pc:sldMk cId="191760190" sldId="2134805687"/>
            <ac:spMk id="28" creationId="{AFE243C5-EBFF-4069-996F-73E631E59101}"/>
          </ac:spMkLst>
        </pc:spChg>
        <pc:spChg chg="del mod">
          <ac:chgData name="Ankit Mittal | MAQ Software" userId="267f659b-c36c-4dcc-bb75-126cdcef1d93" providerId="ADAL" clId="{F341EE16-E260-4277-BA57-AB2624E33A8D}" dt="2021-12-09T14:37:21.757" v="1589" actId="478"/>
          <ac:spMkLst>
            <pc:docMk/>
            <pc:sldMk cId="191760190" sldId="2134805687"/>
            <ac:spMk id="37" creationId="{778E5812-177E-42FF-8D81-66F097B8905A}"/>
          </ac:spMkLst>
        </pc:spChg>
        <pc:spChg chg="add mod">
          <ac:chgData name="Ankit Mittal | MAQ Software" userId="267f659b-c36c-4dcc-bb75-126cdcef1d93" providerId="ADAL" clId="{F341EE16-E260-4277-BA57-AB2624E33A8D}" dt="2021-12-09T14:37:24.592" v="1591"/>
          <ac:spMkLst>
            <pc:docMk/>
            <pc:sldMk cId="191760190" sldId="2134805687"/>
            <ac:spMk id="48" creationId="{9C6E5865-4C9E-4607-A7FA-0628E509BC63}"/>
          </ac:spMkLst>
        </pc:spChg>
        <pc:picChg chg="add mod">
          <ac:chgData name="Ankit Mittal | MAQ Software" userId="267f659b-c36c-4dcc-bb75-126cdcef1d93" providerId="ADAL" clId="{F341EE16-E260-4277-BA57-AB2624E33A8D}" dt="2021-12-09T14:35:51.589" v="1571" actId="1076"/>
          <ac:picMkLst>
            <pc:docMk/>
            <pc:sldMk cId="191760190" sldId="2134805687"/>
            <ac:picMk id="43" creationId="{75318E78-AB0D-45D0-BBED-545844E87D18}"/>
          </ac:picMkLst>
        </pc:picChg>
        <pc:picChg chg="add mod">
          <ac:chgData name="Ankit Mittal | MAQ Software" userId="267f659b-c36c-4dcc-bb75-126cdcef1d93" providerId="ADAL" clId="{F341EE16-E260-4277-BA57-AB2624E33A8D}" dt="2021-12-09T14:37:24.592" v="1591"/>
          <ac:picMkLst>
            <pc:docMk/>
            <pc:sldMk cId="191760190" sldId="2134805687"/>
            <ac:picMk id="49" creationId="{CA124A1C-CA14-423E-94DE-986B4E08A151}"/>
          </ac:picMkLst>
        </pc:picChg>
        <pc:picChg chg="del">
          <ac:chgData name="Ankit Mittal | MAQ Software" userId="267f659b-c36c-4dcc-bb75-126cdcef1d93" providerId="ADAL" clId="{F341EE16-E260-4277-BA57-AB2624E33A8D}" dt="2021-12-09T14:37:23.837" v="1590" actId="478"/>
          <ac:picMkLst>
            <pc:docMk/>
            <pc:sldMk cId="191760190" sldId="2134805687"/>
            <ac:picMk id="56" creationId="{A1FCAF2D-FD79-4E17-86FC-DB1C1AB62456}"/>
          </ac:picMkLst>
        </pc:picChg>
        <pc:cxnChg chg="del">
          <ac:chgData name="Ankit Mittal | MAQ Software" userId="267f659b-c36c-4dcc-bb75-126cdcef1d93" providerId="ADAL" clId="{F341EE16-E260-4277-BA57-AB2624E33A8D}" dt="2021-12-09T14:37:18.828" v="1587" actId="478"/>
          <ac:cxnSpMkLst>
            <pc:docMk/>
            <pc:sldMk cId="191760190" sldId="2134805687"/>
            <ac:cxnSpMk id="47" creationId="{E629BD4D-4DBA-412C-92F1-EE469D421BA4}"/>
          </ac:cxnSpMkLst>
        </pc:cxnChg>
        <pc:cxnChg chg="add mod">
          <ac:chgData name="Ankit Mittal | MAQ Software" userId="267f659b-c36c-4dcc-bb75-126cdcef1d93" providerId="ADAL" clId="{F341EE16-E260-4277-BA57-AB2624E33A8D}" dt="2021-12-09T14:37:24.592" v="1591"/>
          <ac:cxnSpMkLst>
            <pc:docMk/>
            <pc:sldMk cId="191760190" sldId="2134805687"/>
            <ac:cxnSpMk id="50" creationId="{7A08FA50-2E7E-4A4E-B590-B371ABB6DC5C}"/>
          </ac:cxnSpMkLst>
        </pc:cxnChg>
      </pc:sldChg>
      <pc:sldChg chg="add del">
        <pc:chgData name="Ankit Mittal | MAQ Software" userId="267f659b-c36c-4dcc-bb75-126cdcef1d93" providerId="ADAL" clId="{F341EE16-E260-4277-BA57-AB2624E33A8D}" dt="2021-12-09T14:15:59.107" v="775" actId="47"/>
        <pc:sldMkLst>
          <pc:docMk/>
          <pc:sldMk cId="1429424610" sldId="2134805687"/>
        </pc:sldMkLst>
      </pc:sldChg>
      <pc:sldChg chg="addSp delSp modSp add mod ord modShow">
        <pc:chgData name="Ankit Mittal | MAQ Software" userId="267f659b-c36c-4dcc-bb75-126cdcef1d93" providerId="ADAL" clId="{F341EE16-E260-4277-BA57-AB2624E33A8D}" dt="2021-12-20T12:46:56.408" v="22110" actId="20577"/>
        <pc:sldMkLst>
          <pc:docMk/>
          <pc:sldMk cId="1099926238" sldId="2134805688"/>
        </pc:sldMkLst>
        <pc:spChg chg="mod">
          <ac:chgData name="Ankit Mittal | MAQ Software" userId="267f659b-c36c-4dcc-bb75-126cdcef1d93" providerId="ADAL" clId="{F341EE16-E260-4277-BA57-AB2624E33A8D}" dt="2021-12-09T14:37:58.325" v="1601" actId="1035"/>
          <ac:spMkLst>
            <pc:docMk/>
            <pc:sldMk cId="1099926238" sldId="2134805688"/>
            <ac:spMk id="28" creationId="{AFE243C5-EBFF-4069-996F-73E631E59101}"/>
          </ac:spMkLst>
        </pc:spChg>
        <pc:spChg chg="del">
          <ac:chgData name="Ankit Mittal | MAQ Software" userId="267f659b-c36c-4dcc-bb75-126cdcef1d93" providerId="ADAL" clId="{F341EE16-E260-4277-BA57-AB2624E33A8D}" dt="2021-12-09T14:39:18.082" v="1620" actId="478"/>
          <ac:spMkLst>
            <pc:docMk/>
            <pc:sldMk cId="1099926238" sldId="2134805688"/>
            <ac:spMk id="37" creationId="{778E5812-177E-42FF-8D81-66F097B8905A}"/>
          </ac:spMkLst>
        </pc:spChg>
        <pc:spChg chg="add mod">
          <ac:chgData name="Ankit Mittal | MAQ Software" userId="267f659b-c36c-4dcc-bb75-126cdcef1d93" providerId="ADAL" clId="{F341EE16-E260-4277-BA57-AB2624E33A8D}" dt="2021-12-09T14:17:48.711" v="785" actId="1036"/>
          <ac:spMkLst>
            <pc:docMk/>
            <pc:sldMk cId="1099926238" sldId="2134805688"/>
            <ac:spMk id="43" creationId="{29377A30-F04D-4670-AE30-12AF2C82494B}"/>
          </ac:spMkLst>
        </pc:spChg>
        <pc:spChg chg="mod topLvl">
          <ac:chgData name="Ankit Mittal | MAQ Software" userId="267f659b-c36c-4dcc-bb75-126cdcef1d93" providerId="ADAL" clId="{F341EE16-E260-4277-BA57-AB2624E33A8D}" dt="2021-12-09T14:20:40.893" v="968" actId="164"/>
          <ac:spMkLst>
            <pc:docMk/>
            <pc:sldMk cId="1099926238" sldId="2134805688"/>
            <ac:spMk id="49" creationId="{A76592CF-A063-4CC8-A488-3513F9087ECB}"/>
          </ac:spMkLst>
        </pc:spChg>
        <pc:spChg chg="mod topLvl">
          <ac:chgData name="Ankit Mittal | MAQ Software" userId="267f659b-c36c-4dcc-bb75-126cdcef1d93" providerId="ADAL" clId="{F341EE16-E260-4277-BA57-AB2624E33A8D}" dt="2021-12-09T14:27:02.307" v="1340" actId="1036"/>
          <ac:spMkLst>
            <pc:docMk/>
            <pc:sldMk cId="1099926238" sldId="2134805688"/>
            <ac:spMk id="50" creationId="{6991B650-0868-42A9-AA2F-CF978FCE0959}"/>
          </ac:spMkLst>
        </pc:spChg>
        <pc:spChg chg="del mod">
          <ac:chgData name="Ankit Mittal | MAQ Software" userId="267f659b-c36c-4dcc-bb75-126cdcef1d93" providerId="ADAL" clId="{F341EE16-E260-4277-BA57-AB2624E33A8D}" dt="2021-12-09T14:18:35.091" v="791" actId="478"/>
          <ac:spMkLst>
            <pc:docMk/>
            <pc:sldMk cId="1099926238" sldId="2134805688"/>
            <ac:spMk id="51" creationId="{9335A408-8CB3-4345-B5CC-0D65D6172DF0}"/>
          </ac:spMkLst>
        </pc:spChg>
        <pc:spChg chg="mod topLvl">
          <ac:chgData name="Ankit Mittal | MAQ Software" userId="267f659b-c36c-4dcc-bb75-126cdcef1d93" providerId="ADAL" clId="{F341EE16-E260-4277-BA57-AB2624E33A8D}" dt="2021-12-09T14:20:40.893" v="968" actId="164"/>
          <ac:spMkLst>
            <pc:docMk/>
            <pc:sldMk cId="1099926238" sldId="2134805688"/>
            <ac:spMk id="57" creationId="{B5124B1A-B742-4888-B76C-AE8B7DE38AE7}"/>
          </ac:spMkLst>
        </pc:spChg>
        <pc:spChg chg="mod topLvl">
          <ac:chgData name="Ankit Mittal | MAQ Software" userId="267f659b-c36c-4dcc-bb75-126cdcef1d93" providerId="ADAL" clId="{F341EE16-E260-4277-BA57-AB2624E33A8D}" dt="2021-12-09T14:20:40.893" v="968" actId="164"/>
          <ac:spMkLst>
            <pc:docMk/>
            <pc:sldMk cId="1099926238" sldId="2134805688"/>
            <ac:spMk id="58" creationId="{35F50668-783F-4BB8-874C-85FAA3BD5850}"/>
          </ac:spMkLst>
        </pc:spChg>
        <pc:spChg chg="mod topLvl">
          <ac:chgData name="Ankit Mittal | MAQ Software" userId="267f659b-c36c-4dcc-bb75-126cdcef1d93" providerId="ADAL" clId="{F341EE16-E260-4277-BA57-AB2624E33A8D}" dt="2021-12-09T14:20:40.893" v="968" actId="164"/>
          <ac:spMkLst>
            <pc:docMk/>
            <pc:sldMk cId="1099926238" sldId="2134805688"/>
            <ac:spMk id="59" creationId="{73E92BB0-2A91-4F41-B2E5-7DED01C4A075}"/>
          </ac:spMkLst>
        </pc:spChg>
        <pc:spChg chg="mod topLvl">
          <ac:chgData name="Ankit Mittal | MAQ Software" userId="267f659b-c36c-4dcc-bb75-126cdcef1d93" providerId="ADAL" clId="{F341EE16-E260-4277-BA57-AB2624E33A8D}" dt="2021-12-09T14:25:40.845" v="1287" actId="1036"/>
          <ac:spMkLst>
            <pc:docMk/>
            <pc:sldMk cId="1099926238" sldId="2134805688"/>
            <ac:spMk id="60" creationId="{47BD6477-F377-48C3-B519-C7144C16D67C}"/>
          </ac:spMkLst>
        </pc:spChg>
        <pc:spChg chg="del mod">
          <ac:chgData name="Ankit Mittal | MAQ Software" userId="267f659b-c36c-4dcc-bb75-126cdcef1d93" providerId="ADAL" clId="{F341EE16-E260-4277-BA57-AB2624E33A8D}" dt="2021-12-09T14:18:32.233" v="790" actId="478"/>
          <ac:spMkLst>
            <pc:docMk/>
            <pc:sldMk cId="1099926238" sldId="2134805688"/>
            <ac:spMk id="61" creationId="{AEE5217A-A328-4E57-B678-7FF26BBC5BB5}"/>
          </ac:spMkLst>
        </pc:spChg>
        <pc:spChg chg="add mod">
          <ac:chgData name="Ankit Mittal | MAQ Software" userId="267f659b-c36c-4dcc-bb75-126cdcef1d93" providerId="ADAL" clId="{F341EE16-E260-4277-BA57-AB2624E33A8D}" dt="2021-12-09T14:39:18.764" v="1621"/>
          <ac:spMkLst>
            <pc:docMk/>
            <pc:sldMk cId="1099926238" sldId="2134805688"/>
            <ac:spMk id="62" creationId="{8AC33610-B8B5-43CE-A8BE-6F0C7AEE4F3B}"/>
          </ac:spMkLst>
        </pc:spChg>
        <pc:spChg chg="add mod">
          <ac:chgData name="Ankit Mittal | MAQ Software" userId="267f659b-c36c-4dcc-bb75-126cdcef1d93" providerId="ADAL" clId="{F341EE16-E260-4277-BA57-AB2624E33A8D}" dt="2021-12-20T12:46:56.408" v="22110" actId="20577"/>
          <ac:spMkLst>
            <pc:docMk/>
            <pc:sldMk cId="1099926238" sldId="2134805688"/>
            <ac:spMk id="72" creationId="{DB5D2368-79F3-4429-8A98-272FDDD44F38}"/>
          </ac:spMkLst>
        </pc:spChg>
        <pc:spChg chg="add mod">
          <ac:chgData name="Ankit Mittal | MAQ Software" userId="267f659b-c36c-4dcc-bb75-126cdcef1d93" providerId="ADAL" clId="{F341EE16-E260-4277-BA57-AB2624E33A8D}" dt="2021-12-20T12:46:49.678" v="22103" actId="1036"/>
          <ac:spMkLst>
            <pc:docMk/>
            <pc:sldMk cId="1099926238" sldId="2134805688"/>
            <ac:spMk id="73" creationId="{E0E4E38A-EAAE-45BD-9F11-6A4D4B483FFA}"/>
          </ac:spMkLst>
        </pc:spChg>
        <pc:spChg chg="add mod">
          <ac:chgData name="Ankit Mittal | MAQ Software" userId="267f659b-c36c-4dcc-bb75-126cdcef1d93" providerId="ADAL" clId="{F341EE16-E260-4277-BA57-AB2624E33A8D}" dt="2021-12-20T12:46:49.678" v="22103" actId="1036"/>
          <ac:spMkLst>
            <pc:docMk/>
            <pc:sldMk cId="1099926238" sldId="2134805688"/>
            <ac:spMk id="74" creationId="{36A03FDB-E8CE-4617-B874-0FCB5BDFCC20}"/>
          </ac:spMkLst>
        </pc:spChg>
        <pc:grpChg chg="add mod">
          <ac:chgData name="Ankit Mittal | MAQ Software" userId="267f659b-c36c-4dcc-bb75-126cdcef1d93" providerId="ADAL" clId="{F341EE16-E260-4277-BA57-AB2624E33A8D}" dt="2021-12-09T14:20:43.569" v="969" actId="1076"/>
          <ac:grpSpMkLst>
            <pc:docMk/>
            <pc:sldMk cId="1099926238" sldId="2134805688"/>
            <ac:grpSpMk id="7" creationId="{D613501A-BADF-4F27-844C-AE334F643BBB}"/>
          </ac:grpSpMkLst>
        </pc:grpChg>
        <pc:grpChg chg="add del mod">
          <ac:chgData name="Ankit Mittal | MAQ Software" userId="267f659b-c36c-4dcc-bb75-126cdcef1d93" providerId="ADAL" clId="{F341EE16-E260-4277-BA57-AB2624E33A8D}" dt="2021-12-09T14:19:20.779" v="855" actId="165"/>
          <ac:grpSpMkLst>
            <pc:docMk/>
            <pc:sldMk cId="1099926238" sldId="2134805688"/>
            <ac:grpSpMk id="48" creationId="{F5F545E5-C926-4B9F-9A90-5BAE9217BBD0}"/>
          </ac:grpSpMkLst>
        </pc:grpChg>
        <pc:picChg chg="del">
          <ac:chgData name="Ankit Mittal | MAQ Software" userId="267f659b-c36c-4dcc-bb75-126cdcef1d93" providerId="ADAL" clId="{F341EE16-E260-4277-BA57-AB2624E33A8D}" dt="2021-12-09T14:39:18.082" v="1620" actId="478"/>
          <ac:picMkLst>
            <pc:docMk/>
            <pc:sldMk cId="1099926238" sldId="2134805688"/>
            <ac:picMk id="56" creationId="{A1FCAF2D-FD79-4E17-86FC-DB1C1AB62456}"/>
          </ac:picMkLst>
        </pc:picChg>
        <pc:picChg chg="add mod">
          <ac:chgData name="Ankit Mittal | MAQ Software" userId="267f659b-c36c-4dcc-bb75-126cdcef1d93" providerId="ADAL" clId="{F341EE16-E260-4277-BA57-AB2624E33A8D}" dt="2021-12-09T14:39:18.764" v="1621"/>
          <ac:picMkLst>
            <pc:docMk/>
            <pc:sldMk cId="1099926238" sldId="2134805688"/>
            <ac:picMk id="63" creationId="{6ED55FA4-1A45-4D9E-94E4-C01C9ADAAE98}"/>
          </ac:picMkLst>
        </pc:picChg>
        <pc:picChg chg="add mod">
          <ac:chgData name="Ankit Mittal | MAQ Software" userId="267f659b-c36c-4dcc-bb75-126cdcef1d93" providerId="ADAL" clId="{F341EE16-E260-4277-BA57-AB2624E33A8D}" dt="2021-12-09T14:40:33.674" v="1638" actId="1076"/>
          <ac:picMkLst>
            <pc:docMk/>
            <pc:sldMk cId="1099926238" sldId="2134805688"/>
            <ac:picMk id="65" creationId="{84EBFD71-F794-4BA6-B4EC-BEA7185E3232}"/>
          </ac:picMkLst>
        </pc:picChg>
        <pc:cxnChg chg="del">
          <ac:chgData name="Ankit Mittal | MAQ Software" userId="267f659b-c36c-4dcc-bb75-126cdcef1d93" providerId="ADAL" clId="{F341EE16-E260-4277-BA57-AB2624E33A8D}" dt="2021-12-09T14:39:18.082" v="1620" actId="478"/>
          <ac:cxnSpMkLst>
            <pc:docMk/>
            <pc:sldMk cId="1099926238" sldId="2134805688"/>
            <ac:cxnSpMk id="47" creationId="{E629BD4D-4DBA-412C-92F1-EE469D421BA4}"/>
          </ac:cxnSpMkLst>
        </pc:cxnChg>
        <pc:cxnChg chg="mod topLvl">
          <ac:chgData name="Ankit Mittal | MAQ Software" userId="267f659b-c36c-4dcc-bb75-126cdcef1d93" providerId="ADAL" clId="{F341EE16-E260-4277-BA57-AB2624E33A8D}" dt="2021-12-09T14:20:40.893" v="968" actId="164"/>
          <ac:cxnSpMkLst>
            <pc:docMk/>
            <pc:sldMk cId="1099926238" sldId="2134805688"/>
            <ac:cxnSpMk id="52" creationId="{D8F3CC7A-50F5-4D6D-8C2D-5284343D57BF}"/>
          </ac:cxnSpMkLst>
        </pc:cxnChg>
        <pc:cxnChg chg="add mod">
          <ac:chgData name="Ankit Mittal | MAQ Software" userId="267f659b-c36c-4dcc-bb75-126cdcef1d93" providerId="ADAL" clId="{F341EE16-E260-4277-BA57-AB2624E33A8D}" dt="2021-12-09T14:39:18.764" v="1621"/>
          <ac:cxnSpMkLst>
            <pc:docMk/>
            <pc:sldMk cId="1099926238" sldId="2134805688"/>
            <ac:cxnSpMk id="64" creationId="{C68979A1-6FA7-4102-BE9C-2B7754E6CF6B}"/>
          </ac:cxnSpMkLst>
        </pc:cxnChg>
      </pc:sldChg>
      <pc:sldChg chg="addSp delSp modSp add mod ord modShow">
        <pc:chgData name="Ankit Mittal | MAQ Software" userId="267f659b-c36c-4dcc-bb75-126cdcef1d93" providerId="ADAL" clId="{F341EE16-E260-4277-BA57-AB2624E33A8D}" dt="2021-12-21T11:06:47.943" v="25255"/>
        <pc:sldMkLst>
          <pc:docMk/>
          <pc:sldMk cId="3759228208" sldId="2134805689"/>
        </pc:sldMkLst>
        <pc:spChg chg="add mod">
          <ac:chgData name="Ankit Mittal | MAQ Software" userId="267f659b-c36c-4dcc-bb75-126cdcef1d93" providerId="ADAL" clId="{F341EE16-E260-4277-BA57-AB2624E33A8D}" dt="2021-12-20T12:26:13.218" v="21728" actId="1038"/>
          <ac:spMkLst>
            <pc:docMk/>
            <pc:sldMk cId="3759228208" sldId="2134805689"/>
            <ac:spMk id="5" creationId="{F70D42CB-3D39-4128-A7AE-DFB28D629B09}"/>
          </ac:spMkLst>
        </pc:spChg>
        <pc:spChg chg="mod">
          <ac:chgData name="Ankit Mittal | MAQ Software" userId="267f659b-c36c-4dcc-bb75-126cdcef1d93" providerId="ADAL" clId="{F341EE16-E260-4277-BA57-AB2624E33A8D}" dt="2021-12-09T14:37:51.205" v="1600" actId="1035"/>
          <ac:spMkLst>
            <pc:docMk/>
            <pc:sldMk cId="3759228208" sldId="2134805689"/>
            <ac:spMk id="28" creationId="{AFE243C5-EBFF-4069-996F-73E631E59101}"/>
          </ac:spMkLst>
        </pc:spChg>
        <pc:spChg chg="del">
          <ac:chgData name="Ankit Mittal | MAQ Software" userId="267f659b-c36c-4dcc-bb75-126cdcef1d93" providerId="ADAL" clId="{F341EE16-E260-4277-BA57-AB2624E33A8D}" dt="2021-12-09T14:37:46.696" v="1597" actId="478"/>
          <ac:spMkLst>
            <pc:docMk/>
            <pc:sldMk cId="3759228208" sldId="2134805689"/>
            <ac:spMk id="37" creationId="{778E5812-177E-42FF-8D81-66F097B8905A}"/>
          </ac:spMkLst>
        </pc:spChg>
        <pc:spChg chg="add mod">
          <ac:chgData name="Ankit Mittal | MAQ Software" userId="267f659b-c36c-4dcc-bb75-126cdcef1d93" providerId="ADAL" clId="{F341EE16-E260-4277-BA57-AB2624E33A8D}" dt="2021-12-09T14:37:48.834" v="1599"/>
          <ac:spMkLst>
            <pc:docMk/>
            <pc:sldMk cId="3759228208" sldId="2134805689"/>
            <ac:spMk id="43" creationId="{3DC23930-D086-4CEC-88AE-0F7D1E8DB909}"/>
          </ac:spMkLst>
        </pc:spChg>
        <pc:spChg chg="add mod">
          <ac:chgData name="Ankit Mittal | MAQ Software" userId="267f659b-c36c-4dcc-bb75-126cdcef1d93" providerId="ADAL" clId="{F341EE16-E260-4277-BA57-AB2624E33A8D}" dt="2021-12-20T12:26:08.018" v="21709" actId="1038"/>
          <ac:spMkLst>
            <pc:docMk/>
            <pc:sldMk cId="3759228208" sldId="2134805689"/>
            <ac:spMk id="44" creationId="{21D89571-2460-4F18-852F-7EA6C819E025}"/>
          </ac:spMkLst>
        </pc:spChg>
        <pc:spChg chg="add mod">
          <ac:chgData name="Ankit Mittal | MAQ Software" userId="267f659b-c36c-4dcc-bb75-126cdcef1d93" providerId="ADAL" clId="{F341EE16-E260-4277-BA57-AB2624E33A8D}" dt="2021-12-20T12:26:17.251" v="21729" actId="1035"/>
          <ac:spMkLst>
            <pc:docMk/>
            <pc:sldMk cId="3759228208" sldId="2134805689"/>
            <ac:spMk id="45" creationId="{9E11B367-5C53-4FE8-AE6B-86A7C619B185}"/>
          </ac:spMkLst>
        </pc:spChg>
        <pc:picChg chg="add mod">
          <ac:chgData name="Ankit Mittal | MAQ Software" userId="267f659b-c36c-4dcc-bb75-126cdcef1d93" providerId="ADAL" clId="{F341EE16-E260-4277-BA57-AB2624E33A8D}" dt="2021-12-09T14:37:48.834" v="1599"/>
          <ac:picMkLst>
            <pc:docMk/>
            <pc:sldMk cId="3759228208" sldId="2134805689"/>
            <ac:picMk id="48" creationId="{F3D17369-7D38-48B2-864B-959F67811DFF}"/>
          </ac:picMkLst>
        </pc:picChg>
        <pc:picChg chg="add mod">
          <ac:chgData name="Ankit Mittal | MAQ Software" userId="267f659b-c36c-4dcc-bb75-126cdcef1d93" providerId="ADAL" clId="{F341EE16-E260-4277-BA57-AB2624E33A8D}" dt="2021-12-20T12:26:30.183" v="21730" actId="1076"/>
          <ac:picMkLst>
            <pc:docMk/>
            <pc:sldMk cId="3759228208" sldId="2134805689"/>
            <ac:picMk id="50" creationId="{7EB9703D-2763-4A10-885F-29B3D0358417}"/>
          </ac:picMkLst>
        </pc:picChg>
        <pc:picChg chg="del">
          <ac:chgData name="Ankit Mittal | MAQ Software" userId="267f659b-c36c-4dcc-bb75-126cdcef1d93" providerId="ADAL" clId="{F341EE16-E260-4277-BA57-AB2624E33A8D}" dt="2021-12-09T14:37:48.189" v="1598" actId="478"/>
          <ac:picMkLst>
            <pc:docMk/>
            <pc:sldMk cId="3759228208" sldId="2134805689"/>
            <ac:picMk id="56" creationId="{A1FCAF2D-FD79-4E17-86FC-DB1C1AB62456}"/>
          </ac:picMkLst>
        </pc:picChg>
        <pc:cxnChg chg="del">
          <ac:chgData name="Ankit Mittal | MAQ Software" userId="267f659b-c36c-4dcc-bb75-126cdcef1d93" providerId="ADAL" clId="{F341EE16-E260-4277-BA57-AB2624E33A8D}" dt="2021-12-09T14:37:46.696" v="1597" actId="478"/>
          <ac:cxnSpMkLst>
            <pc:docMk/>
            <pc:sldMk cId="3759228208" sldId="2134805689"/>
            <ac:cxnSpMk id="47" creationId="{E629BD4D-4DBA-412C-92F1-EE469D421BA4}"/>
          </ac:cxnSpMkLst>
        </pc:cxnChg>
        <pc:cxnChg chg="add mod">
          <ac:chgData name="Ankit Mittal | MAQ Software" userId="267f659b-c36c-4dcc-bb75-126cdcef1d93" providerId="ADAL" clId="{F341EE16-E260-4277-BA57-AB2624E33A8D}" dt="2021-12-09T14:37:48.834" v="1599"/>
          <ac:cxnSpMkLst>
            <pc:docMk/>
            <pc:sldMk cId="3759228208" sldId="2134805689"/>
            <ac:cxnSpMk id="49" creationId="{B7E57886-2809-4E7C-AE7B-25993154F49F}"/>
          </ac:cxnSpMkLst>
        </pc:cxnChg>
      </pc:sldChg>
      <pc:sldChg chg="addSp delSp modSp add mod modShow">
        <pc:chgData name="Ankit Mittal | MAQ Software" userId="267f659b-c36c-4dcc-bb75-126cdcef1d93" providerId="ADAL" clId="{F341EE16-E260-4277-BA57-AB2624E33A8D}" dt="2021-12-10T19:11:16.795" v="10923" actId="729"/>
        <pc:sldMkLst>
          <pc:docMk/>
          <pc:sldMk cId="1565076050" sldId="2134805690"/>
        </pc:sldMkLst>
        <pc:spChg chg="mod">
          <ac:chgData name="Ankit Mittal | MAQ Software" userId="267f659b-c36c-4dcc-bb75-126cdcef1d93" providerId="ADAL" clId="{F341EE16-E260-4277-BA57-AB2624E33A8D}" dt="2021-12-09T14:38:02.125" v="1602" actId="1035"/>
          <ac:spMkLst>
            <pc:docMk/>
            <pc:sldMk cId="1565076050" sldId="2134805690"/>
            <ac:spMk id="28" creationId="{AFE243C5-EBFF-4069-996F-73E631E59101}"/>
          </ac:spMkLst>
        </pc:spChg>
        <pc:spChg chg="del">
          <ac:chgData name="Ankit Mittal | MAQ Software" userId="267f659b-c36c-4dcc-bb75-126cdcef1d93" providerId="ADAL" clId="{F341EE16-E260-4277-BA57-AB2624E33A8D}" dt="2021-12-09T14:39:00.071" v="1618" actId="478"/>
          <ac:spMkLst>
            <pc:docMk/>
            <pc:sldMk cId="1565076050" sldId="2134805690"/>
            <ac:spMk id="37" creationId="{778E5812-177E-42FF-8D81-66F097B8905A}"/>
          </ac:spMkLst>
        </pc:spChg>
        <pc:spChg chg="add mod">
          <ac:chgData name="Ankit Mittal | MAQ Software" userId="267f659b-c36c-4dcc-bb75-126cdcef1d93" providerId="ADAL" clId="{F341EE16-E260-4277-BA57-AB2624E33A8D}" dt="2021-12-09T14:24:07.175" v="1197" actId="1035"/>
          <ac:spMkLst>
            <pc:docMk/>
            <pc:sldMk cId="1565076050" sldId="2134805690"/>
            <ac:spMk id="48" creationId="{F9781065-A385-484B-BD84-A7B8F57278FF}"/>
          </ac:spMkLst>
        </pc:spChg>
        <pc:spChg chg="mod">
          <ac:chgData name="Ankit Mittal | MAQ Software" userId="267f659b-c36c-4dcc-bb75-126cdcef1d93" providerId="ADAL" clId="{F341EE16-E260-4277-BA57-AB2624E33A8D}" dt="2021-12-09T14:27:14.191" v="1349" actId="1035"/>
          <ac:spMkLst>
            <pc:docMk/>
            <pc:sldMk cId="1565076050" sldId="2134805690"/>
            <ac:spMk id="50" creationId="{6991B650-0868-42A9-AA2F-CF978FCE0959}"/>
          </ac:spMkLst>
        </pc:spChg>
        <pc:spChg chg="add mod">
          <ac:chgData name="Ankit Mittal | MAQ Software" userId="267f659b-c36c-4dcc-bb75-126cdcef1d93" providerId="ADAL" clId="{F341EE16-E260-4277-BA57-AB2624E33A8D}" dt="2021-12-09T14:27:17.839" v="1350" actId="255"/>
          <ac:spMkLst>
            <pc:docMk/>
            <pc:sldMk cId="1565076050" sldId="2134805690"/>
            <ac:spMk id="61" creationId="{305EFB63-37AF-4DCF-96CA-9A86AFB54139}"/>
          </ac:spMkLst>
        </pc:spChg>
        <pc:spChg chg="add mod">
          <ac:chgData name="Ankit Mittal | MAQ Software" userId="267f659b-c36c-4dcc-bb75-126cdcef1d93" providerId="ADAL" clId="{F341EE16-E260-4277-BA57-AB2624E33A8D}" dt="2021-12-09T14:27:21.823" v="1351" actId="255"/>
          <ac:spMkLst>
            <pc:docMk/>
            <pc:sldMk cId="1565076050" sldId="2134805690"/>
            <ac:spMk id="63" creationId="{0F1F5A55-4363-4E71-9BDF-CFC6BE145FF8}"/>
          </ac:spMkLst>
        </pc:spChg>
        <pc:spChg chg="add mod">
          <ac:chgData name="Ankit Mittal | MAQ Software" userId="267f659b-c36c-4dcc-bb75-126cdcef1d93" providerId="ADAL" clId="{F341EE16-E260-4277-BA57-AB2624E33A8D}" dt="2021-12-09T14:27:26.067" v="1352" actId="255"/>
          <ac:spMkLst>
            <pc:docMk/>
            <pc:sldMk cId="1565076050" sldId="2134805690"/>
            <ac:spMk id="64" creationId="{D632E62D-157D-44EB-B880-B6BE3840B99D}"/>
          </ac:spMkLst>
        </pc:spChg>
        <pc:spChg chg="add mod">
          <ac:chgData name="Ankit Mittal | MAQ Software" userId="267f659b-c36c-4dcc-bb75-126cdcef1d93" providerId="ADAL" clId="{F341EE16-E260-4277-BA57-AB2624E33A8D}" dt="2021-12-09T14:39:00.684" v="1619"/>
          <ac:spMkLst>
            <pc:docMk/>
            <pc:sldMk cId="1565076050" sldId="2134805690"/>
            <ac:spMk id="65" creationId="{37B1EDD4-BDCA-4A45-900D-071DEF023398}"/>
          </ac:spMkLst>
        </pc:spChg>
        <pc:picChg chg="del">
          <ac:chgData name="Ankit Mittal | MAQ Software" userId="267f659b-c36c-4dcc-bb75-126cdcef1d93" providerId="ADAL" clId="{F341EE16-E260-4277-BA57-AB2624E33A8D}" dt="2021-12-09T14:39:00.071" v="1618" actId="478"/>
          <ac:picMkLst>
            <pc:docMk/>
            <pc:sldMk cId="1565076050" sldId="2134805690"/>
            <ac:picMk id="56" creationId="{A1FCAF2D-FD79-4E17-86FC-DB1C1AB62456}"/>
          </ac:picMkLst>
        </pc:picChg>
        <pc:picChg chg="add mod">
          <ac:chgData name="Ankit Mittal | MAQ Software" userId="267f659b-c36c-4dcc-bb75-126cdcef1d93" providerId="ADAL" clId="{F341EE16-E260-4277-BA57-AB2624E33A8D}" dt="2021-12-09T14:39:00.684" v="1619"/>
          <ac:picMkLst>
            <pc:docMk/>
            <pc:sldMk cId="1565076050" sldId="2134805690"/>
            <ac:picMk id="66" creationId="{7B3167E5-50DA-43D1-9578-BA5254CAF67E}"/>
          </ac:picMkLst>
        </pc:picChg>
        <pc:picChg chg="add mod">
          <ac:chgData name="Ankit Mittal | MAQ Software" userId="267f659b-c36c-4dcc-bb75-126cdcef1d93" providerId="ADAL" clId="{F341EE16-E260-4277-BA57-AB2624E33A8D}" dt="2021-12-09T14:40:39.050" v="1640" actId="1076"/>
          <ac:picMkLst>
            <pc:docMk/>
            <pc:sldMk cId="1565076050" sldId="2134805690"/>
            <ac:picMk id="68" creationId="{CC30E934-AC04-44C0-A2D7-4E13678D1F07}"/>
          </ac:picMkLst>
        </pc:picChg>
        <pc:cxnChg chg="del">
          <ac:chgData name="Ankit Mittal | MAQ Software" userId="267f659b-c36c-4dcc-bb75-126cdcef1d93" providerId="ADAL" clId="{F341EE16-E260-4277-BA57-AB2624E33A8D}" dt="2021-12-09T14:39:00.071" v="1618" actId="478"/>
          <ac:cxnSpMkLst>
            <pc:docMk/>
            <pc:sldMk cId="1565076050" sldId="2134805690"/>
            <ac:cxnSpMk id="47" creationId="{E629BD4D-4DBA-412C-92F1-EE469D421BA4}"/>
          </ac:cxnSpMkLst>
        </pc:cxnChg>
        <pc:cxnChg chg="add mod">
          <ac:chgData name="Ankit Mittal | MAQ Software" userId="267f659b-c36c-4dcc-bb75-126cdcef1d93" providerId="ADAL" clId="{F341EE16-E260-4277-BA57-AB2624E33A8D}" dt="2021-12-09T14:23:24.515" v="1102" actId="1035"/>
          <ac:cxnSpMkLst>
            <pc:docMk/>
            <pc:sldMk cId="1565076050" sldId="2134805690"/>
            <ac:cxnSpMk id="51" creationId="{302795EB-FCD4-4944-BA99-FECC0912320F}"/>
          </ac:cxnSpMkLst>
        </pc:cxnChg>
        <pc:cxnChg chg="add mod">
          <ac:chgData name="Ankit Mittal | MAQ Software" userId="267f659b-c36c-4dcc-bb75-126cdcef1d93" providerId="ADAL" clId="{F341EE16-E260-4277-BA57-AB2624E33A8D}" dt="2021-12-09T14:23:32.040" v="1143" actId="1035"/>
          <ac:cxnSpMkLst>
            <pc:docMk/>
            <pc:sldMk cId="1565076050" sldId="2134805690"/>
            <ac:cxnSpMk id="62" creationId="{FDD8B699-DB53-4DF0-810E-77E46C797788}"/>
          </ac:cxnSpMkLst>
        </pc:cxnChg>
        <pc:cxnChg chg="add mod">
          <ac:chgData name="Ankit Mittal | MAQ Software" userId="267f659b-c36c-4dcc-bb75-126cdcef1d93" providerId="ADAL" clId="{F341EE16-E260-4277-BA57-AB2624E33A8D}" dt="2021-12-09T14:39:00.684" v="1619"/>
          <ac:cxnSpMkLst>
            <pc:docMk/>
            <pc:sldMk cId="1565076050" sldId="2134805690"/>
            <ac:cxnSpMk id="67" creationId="{5F21BB27-499F-4407-B0D4-B136CB5CEBE7}"/>
          </ac:cxnSpMkLst>
        </pc:cxnChg>
      </pc:sldChg>
      <pc:sldChg chg="addSp delSp modSp add mod ord modShow">
        <pc:chgData name="Ankit Mittal | MAQ Software" userId="267f659b-c36c-4dcc-bb75-126cdcef1d93" providerId="ADAL" clId="{F341EE16-E260-4277-BA57-AB2624E33A8D}" dt="2021-12-10T19:11:20.526" v="10924" actId="729"/>
        <pc:sldMkLst>
          <pc:docMk/>
          <pc:sldMk cId="431048566" sldId="2134805691"/>
        </pc:sldMkLst>
        <pc:spChg chg="mod">
          <ac:chgData name="Ankit Mittal | MAQ Software" userId="267f659b-c36c-4dcc-bb75-126cdcef1d93" providerId="ADAL" clId="{F341EE16-E260-4277-BA57-AB2624E33A8D}" dt="2021-12-09T14:38:05.753" v="1603" actId="1035"/>
          <ac:spMkLst>
            <pc:docMk/>
            <pc:sldMk cId="431048566" sldId="2134805691"/>
            <ac:spMk id="28" creationId="{AFE243C5-EBFF-4069-996F-73E631E59101}"/>
          </ac:spMkLst>
        </pc:spChg>
        <pc:spChg chg="del">
          <ac:chgData name="Ankit Mittal | MAQ Software" userId="267f659b-c36c-4dcc-bb75-126cdcef1d93" providerId="ADAL" clId="{F341EE16-E260-4277-BA57-AB2624E33A8D}" dt="2021-12-09T14:38:52.038" v="1616" actId="478"/>
          <ac:spMkLst>
            <pc:docMk/>
            <pc:sldMk cId="431048566" sldId="2134805691"/>
            <ac:spMk id="37" creationId="{778E5812-177E-42FF-8D81-66F097B8905A}"/>
          </ac:spMkLst>
        </pc:spChg>
        <pc:spChg chg="add mod">
          <ac:chgData name="Ankit Mittal | MAQ Software" userId="267f659b-c36c-4dcc-bb75-126cdcef1d93" providerId="ADAL" clId="{F341EE16-E260-4277-BA57-AB2624E33A8D}" dt="2021-12-09T14:38:52.635" v="1617"/>
          <ac:spMkLst>
            <pc:docMk/>
            <pc:sldMk cId="431048566" sldId="2134805691"/>
            <ac:spMk id="48" creationId="{D8FABF87-BD64-4E7B-8582-42B2F462EE3C}"/>
          </ac:spMkLst>
        </pc:spChg>
        <pc:spChg chg="mod">
          <ac:chgData name="Ankit Mittal | MAQ Software" userId="267f659b-c36c-4dcc-bb75-126cdcef1d93" providerId="ADAL" clId="{F341EE16-E260-4277-BA57-AB2624E33A8D}" dt="2021-12-09T14:27:41.358" v="1359" actId="1036"/>
          <ac:spMkLst>
            <pc:docMk/>
            <pc:sldMk cId="431048566" sldId="2134805691"/>
            <ac:spMk id="50" creationId="{6991B650-0868-42A9-AA2F-CF978FCE0959}"/>
          </ac:spMkLst>
        </pc:spChg>
        <pc:spChg chg="mod">
          <ac:chgData name="Ankit Mittal | MAQ Software" userId="267f659b-c36c-4dcc-bb75-126cdcef1d93" providerId="ADAL" clId="{F341EE16-E260-4277-BA57-AB2624E33A8D}" dt="2021-12-09T14:27:49.113" v="1366" actId="255"/>
          <ac:spMkLst>
            <pc:docMk/>
            <pc:sldMk cId="431048566" sldId="2134805691"/>
            <ac:spMk id="58" creationId="{35F50668-783F-4BB8-874C-85FAA3BD5850}"/>
          </ac:spMkLst>
        </pc:spChg>
        <pc:spChg chg="mod">
          <ac:chgData name="Ankit Mittal | MAQ Software" userId="267f659b-c36c-4dcc-bb75-126cdcef1d93" providerId="ADAL" clId="{F341EE16-E260-4277-BA57-AB2624E33A8D}" dt="2021-12-09T14:25:29.929" v="1263" actId="1036"/>
          <ac:spMkLst>
            <pc:docMk/>
            <pc:sldMk cId="431048566" sldId="2134805691"/>
            <ac:spMk id="60" creationId="{47BD6477-F377-48C3-B519-C7144C16D67C}"/>
          </ac:spMkLst>
        </pc:spChg>
        <pc:grpChg chg="mod">
          <ac:chgData name="Ankit Mittal | MAQ Software" userId="267f659b-c36c-4dcc-bb75-126cdcef1d93" providerId="ADAL" clId="{F341EE16-E260-4277-BA57-AB2624E33A8D}" dt="2021-12-09T14:25:25.076" v="1237" actId="1035"/>
          <ac:grpSpMkLst>
            <pc:docMk/>
            <pc:sldMk cId="431048566" sldId="2134805691"/>
            <ac:grpSpMk id="7" creationId="{D613501A-BADF-4F27-844C-AE334F643BBB}"/>
          </ac:grpSpMkLst>
        </pc:grpChg>
        <pc:picChg chg="add mod">
          <ac:chgData name="Ankit Mittal | MAQ Software" userId="267f659b-c36c-4dcc-bb75-126cdcef1d93" providerId="ADAL" clId="{F341EE16-E260-4277-BA57-AB2624E33A8D}" dt="2021-12-09T14:38:52.635" v="1617"/>
          <ac:picMkLst>
            <pc:docMk/>
            <pc:sldMk cId="431048566" sldId="2134805691"/>
            <ac:picMk id="51" creationId="{B2756313-381C-423A-B42F-521659AE2461}"/>
          </ac:picMkLst>
        </pc:picChg>
        <pc:picChg chg="del">
          <ac:chgData name="Ankit Mittal | MAQ Software" userId="267f659b-c36c-4dcc-bb75-126cdcef1d93" providerId="ADAL" clId="{F341EE16-E260-4277-BA57-AB2624E33A8D}" dt="2021-12-09T14:38:52.038" v="1616" actId="478"/>
          <ac:picMkLst>
            <pc:docMk/>
            <pc:sldMk cId="431048566" sldId="2134805691"/>
            <ac:picMk id="56" creationId="{A1FCAF2D-FD79-4E17-86FC-DB1C1AB62456}"/>
          </ac:picMkLst>
        </pc:picChg>
        <pc:cxnChg chg="del">
          <ac:chgData name="Ankit Mittal | MAQ Software" userId="267f659b-c36c-4dcc-bb75-126cdcef1d93" providerId="ADAL" clId="{F341EE16-E260-4277-BA57-AB2624E33A8D}" dt="2021-12-09T14:38:52.038" v="1616" actId="478"/>
          <ac:cxnSpMkLst>
            <pc:docMk/>
            <pc:sldMk cId="431048566" sldId="2134805691"/>
            <ac:cxnSpMk id="47" creationId="{E629BD4D-4DBA-412C-92F1-EE469D421BA4}"/>
          </ac:cxnSpMkLst>
        </pc:cxnChg>
        <pc:cxnChg chg="add mod">
          <ac:chgData name="Ankit Mittal | MAQ Software" userId="267f659b-c36c-4dcc-bb75-126cdcef1d93" providerId="ADAL" clId="{F341EE16-E260-4277-BA57-AB2624E33A8D}" dt="2021-12-09T14:38:52.635" v="1617"/>
          <ac:cxnSpMkLst>
            <pc:docMk/>
            <pc:sldMk cId="431048566" sldId="2134805691"/>
            <ac:cxnSpMk id="61" creationId="{3F7A94DA-00A6-4E4A-9258-BD351E03D11F}"/>
          </ac:cxnSpMkLst>
        </pc:cxnChg>
      </pc:sldChg>
      <pc:sldChg chg="addSp delSp modSp add mod modShow">
        <pc:chgData name="Ankit Mittal | MAQ Software" userId="267f659b-c36c-4dcc-bb75-126cdcef1d93" providerId="ADAL" clId="{F341EE16-E260-4277-BA57-AB2624E33A8D}" dt="2021-12-10T19:11:22.514" v="10925" actId="729"/>
        <pc:sldMkLst>
          <pc:docMk/>
          <pc:sldMk cId="1774328012" sldId="2134805692"/>
        </pc:sldMkLst>
        <pc:spChg chg="mod">
          <ac:chgData name="Ankit Mittal | MAQ Software" userId="267f659b-c36c-4dcc-bb75-126cdcef1d93" providerId="ADAL" clId="{F341EE16-E260-4277-BA57-AB2624E33A8D}" dt="2021-12-09T14:38:09.557" v="1604" actId="1035"/>
          <ac:spMkLst>
            <pc:docMk/>
            <pc:sldMk cId="1774328012" sldId="2134805692"/>
            <ac:spMk id="28" creationId="{AFE243C5-EBFF-4069-996F-73E631E59101}"/>
          </ac:spMkLst>
        </pc:spChg>
        <pc:spChg chg="del">
          <ac:chgData name="Ankit Mittal | MAQ Software" userId="267f659b-c36c-4dcc-bb75-126cdcef1d93" providerId="ADAL" clId="{F341EE16-E260-4277-BA57-AB2624E33A8D}" dt="2021-12-09T14:38:46.646" v="1614" actId="478"/>
          <ac:spMkLst>
            <pc:docMk/>
            <pc:sldMk cId="1774328012" sldId="2134805692"/>
            <ac:spMk id="37" creationId="{778E5812-177E-42FF-8D81-66F097B8905A}"/>
          </ac:spMkLst>
        </pc:spChg>
        <pc:spChg chg="add mod">
          <ac:chgData name="Ankit Mittal | MAQ Software" userId="267f659b-c36c-4dcc-bb75-126cdcef1d93" providerId="ADAL" clId="{F341EE16-E260-4277-BA57-AB2624E33A8D}" dt="2021-12-09T14:26:45.863" v="1332" actId="255"/>
          <ac:spMkLst>
            <pc:docMk/>
            <pc:sldMk cId="1774328012" sldId="2134805692"/>
            <ac:spMk id="48" creationId="{0EFB2A08-C748-46D3-B175-9DFF2BE74027}"/>
          </ac:spMkLst>
        </pc:spChg>
        <pc:spChg chg="mod">
          <ac:chgData name="Ankit Mittal | MAQ Software" userId="267f659b-c36c-4dcc-bb75-126cdcef1d93" providerId="ADAL" clId="{F341EE16-E260-4277-BA57-AB2624E33A8D}" dt="2021-12-09T14:26:19.258" v="1325" actId="1035"/>
          <ac:spMkLst>
            <pc:docMk/>
            <pc:sldMk cId="1774328012" sldId="2134805692"/>
            <ac:spMk id="50" creationId="{6991B650-0868-42A9-AA2F-CF978FCE0959}"/>
          </ac:spMkLst>
        </pc:spChg>
        <pc:spChg chg="add mod">
          <ac:chgData name="Ankit Mittal | MAQ Software" userId="267f659b-c36c-4dcc-bb75-126cdcef1d93" providerId="ADAL" clId="{F341EE16-E260-4277-BA57-AB2624E33A8D}" dt="2021-12-09T14:28:22.536" v="1411" actId="20577"/>
          <ac:spMkLst>
            <pc:docMk/>
            <pc:sldMk cId="1774328012" sldId="2134805692"/>
            <ac:spMk id="51" creationId="{890DCF17-90EB-41C7-946A-ECEDA5973EED}"/>
          </ac:spMkLst>
        </pc:spChg>
        <pc:spChg chg="add del mod">
          <ac:chgData name="Ankit Mittal | MAQ Software" userId="267f659b-c36c-4dcc-bb75-126cdcef1d93" providerId="ADAL" clId="{F341EE16-E260-4277-BA57-AB2624E33A8D}" dt="2021-12-09T14:26:50.237" v="1333" actId="255"/>
          <ac:spMkLst>
            <pc:docMk/>
            <pc:sldMk cId="1774328012" sldId="2134805692"/>
            <ac:spMk id="58" creationId="{35F50668-783F-4BB8-874C-85FAA3BD5850}"/>
          </ac:spMkLst>
        </pc:spChg>
        <pc:spChg chg="mod">
          <ac:chgData name="Ankit Mittal | MAQ Software" userId="267f659b-c36c-4dcc-bb75-126cdcef1d93" providerId="ADAL" clId="{F341EE16-E260-4277-BA57-AB2624E33A8D}" dt="2021-12-09T14:25:21.535" v="1234" actId="1036"/>
          <ac:spMkLst>
            <pc:docMk/>
            <pc:sldMk cId="1774328012" sldId="2134805692"/>
            <ac:spMk id="60" creationId="{47BD6477-F377-48C3-B519-C7144C16D67C}"/>
          </ac:spMkLst>
        </pc:spChg>
        <pc:spChg chg="add mod">
          <ac:chgData name="Ankit Mittal | MAQ Software" userId="267f659b-c36c-4dcc-bb75-126cdcef1d93" providerId="ADAL" clId="{F341EE16-E260-4277-BA57-AB2624E33A8D}" dt="2021-12-09T14:28:16.448" v="1392" actId="1038"/>
          <ac:spMkLst>
            <pc:docMk/>
            <pc:sldMk cId="1774328012" sldId="2134805692"/>
            <ac:spMk id="61" creationId="{913AE8B1-9642-480A-B74C-FB15A7E4D4E4}"/>
          </ac:spMkLst>
        </pc:spChg>
        <pc:spChg chg="add mod">
          <ac:chgData name="Ankit Mittal | MAQ Software" userId="267f659b-c36c-4dcc-bb75-126cdcef1d93" providerId="ADAL" clId="{F341EE16-E260-4277-BA57-AB2624E33A8D}" dt="2021-12-09T14:38:47.321" v="1615"/>
          <ac:spMkLst>
            <pc:docMk/>
            <pc:sldMk cId="1774328012" sldId="2134805692"/>
            <ac:spMk id="62" creationId="{72FFAFB7-13E6-45E1-8967-249CC56A07C9}"/>
          </ac:spMkLst>
        </pc:spChg>
        <pc:picChg chg="del">
          <ac:chgData name="Ankit Mittal | MAQ Software" userId="267f659b-c36c-4dcc-bb75-126cdcef1d93" providerId="ADAL" clId="{F341EE16-E260-4277-BA57-AB2624E33A8D}" dt="2021-12-09T14:38:46.646" v="1614" actId="478"/>
          <ac:picMkLst>
            <pc:docMk/>
            <pc:sldMk cId="1774328012" sldId="2134805692"/>
            <ac:picMk id="56" creationId="{A1FCAF2D-FD79-4E17-86FC-DB1C1AB62456}"/>
          </ac:picMkLst>
        </pc:picChg>
        <pc:picChg chg="add mod">
          <ac:chgData name="Ankit Mittal | MAQ Software" userId="267f659b-c36c-4dcc-bb75-126cdcef1d93" providerId="ADAL" clId="{F341EE16-E260-4277-BA57-AB2624E33A8D}" dt="2021-12-09T14:38:47.321" v="1615"/>
          <ac:picMkLst>
            <pc:docMk/>
            <pc:sldMk cId="1774328012" sldId="2134805692"/>
            <ac:picMk id="63" creationId="{4DAE5D12-2D3D-4D78-972E-E1169F88D145}"/>
          </ac:picMkLst>
        </pc:picChg>
        <pc:cxnChg chg="del">
          <ac:chgData name="Ankit Mittal | MAQ Software" userId="267f659b-c36c-4dcc-bb75-126cdcef1d93" providerId="ADAL" clId="{F341EE16-E260-4277-BA57-AB2624E33A8D}" dt="2021-12-09T14:38:46.646" v="1614" actId="478"/>
          <ac:cxnSpMkLst>
            <pc:docMk/>
            <pc:sldMk cId="1774328012" sldId="2134805692"/>
            <ac:cxnSpMk id="47" creationId="{E629BD4D-4DBA-412C-92F1-EE469D421BA4}"/>
          </ac:cxnSpMkLst>
        </pc:cxnChg>
        <pc:cxnChg chg="add mod">
          <ac:chgData name="Ankit Mittal | MAQ Software" userId="267f659b-c36c-4dcc-bb75-126cdcef1d93" providerId="ADAL" clId="{F341EE16-E260-4277-BA57-AB2624E33A8D}" dt="2021-12-09T14:38:47.321" v="1615"/>
          <ac:cxnSpMkLst>
            <pc:docMk/>
            <pc:sldMk cId="1774328012" sldId="2134805692"/>
            <ac:cxnSpMk id="64" creationId="{F6BC6919-0E3D-45EA-BAE7-82346D79F493}"/>
          </ac:cxnSpMkLst>
        </pc:cxnChg>
      </pc:sldChg>
      <pc:sldChg chg="addSp delSp modSp mod ord modShow addCm delCm">
        <pc:chgData name="Ankit Mittal | MAQ Software" userId="267f659b-c36c-4dcc-bb75-126cdcef1d93" providerId="ADAL" clId="{F341EE16-E260-4277-BA57-AB2624E33A8D}" dt="2021-12-17T18:23:03.674" v="20511"/>
        <pc:sldMkLst>
          <pc:docMk/>
          <pc:sldMk cId="3858624119" sldId="2134805693"/>
        </pc:sldMkLst>
        <pc:spChg chg="add mod">
          <ac:chgData name="Ankit Mittal | MAQ Software" userId="267f659b-c36c-4dcc-bb75-126cdcef1d93" providerId="ADAL" clId="{F341EE16-E260-4277-BA57-AB2624E33A8D}" dt="2021-12-17T13:59:46.246" v="18543" actId="208"/>
          <ac:spMkLst>
            <pc:docMk/>
            <pc:sldMk cId="3858624119" sldId="2134805693"/>
            <ac:spMk id="6" creationId="{881E114B-8947-4721-9C7A-5D00058281F4}"/>
          </ac:spMkLst>
        </pc:spChg>
        <pc:spChg chg="mod">
          <ac:chgData name="Ankit Mittal | MAQ Software" userId="267f659b-c36c-4dcc-bb75-126cdcef1d93" providerId="ADAL" clId="{F341EE16-E260-4277-BA57-AB2624E33A8D}" dt="2021-12-16T14:49:53.633" v="13311" actId="14100"/>
          <ac:spMkLst>
            <pc:docMk/>
            <pc:sldMk cId="3858624119" sldId="2134805693"/>
            <ac:spMk id="12" creationId="{55354F54-6317-4AD7-A7BE-7D65374FFD5F}"/>
          </ac:spMkLst>
        </pc:spChg>
        <pc:spChg chg="del">
          <ac:chgData name="Ankit Mittal | MAQ Software" userId="267f659b-c36c-4dcc-bb75-126cdcef1d93" providerId="ADAL" clId="{F341EE16-E260-4277-BA57-AB2624E33A8D}" dt="2021-12-16T14:49:41.606" v="13310" actId="478"/>
          <ac:spMkLst>
            <pc:docMk/>
            <pc:sldMk cId="3858624119" sldId="2134805693"/>
            <ac:spMk id="23" creationId="{E230EC02-C710-49A8-BDD1-A995B9150930}"/>
          </ac:spMkLst>
        </pc:spChg>
        <pc:spChg chg="del mod">
          <ac:chgData name="Ankit Mittal | MAQ Software" userId="267f659b-c36c-4dcc-bb75-126cdcef1d93" providerId="ADAL" clId="{F341EE16-E260-4277-BA57-AB2624E33A8D}" dt="2021-12-16T14:49:22.768" v="13307" actId="478"/>
          <ac:spMkLst>
            <pc:docMk/>
            <pc:sldMk cId="3858624119" sldId="2134805693"/>
            <ac:spMk id="28" creationId="{FDB3EC2C-A9AA-4E26-B8F8-BBA0D169DB4A}"/>
          </ac:spMkLst>
        </pc:spChg>
        <pc:spChg chg="del topLvl">
          <ac:chgData name="Ankit Mittal | MAQ Software" userId="267f659b-c36c-4dcc-bb75-126cdcef1d93" providerId="ADAL" clId="{F341EE16-E260-4277-BA57-AB2624E33A8D}" dt="2021-12-16T14:49:38.363" v="13309" actId="478"/>
          <ac:spMkLst>
            <pc:docMk/>
            <pc:sldMk cId="3858624119" sldId="2134805693"/>
            <ac:spMk id="94" creationId="{C6B2662A-1BBA-479C-8513-33AF8278C770}"/>
          </ac:spMkLst>
        </pc:spChg>
        <pc:spChg chg="add mod">
          <ac:chgData name="Ankit Mittal | MAQ Software" userId="267f659b-c36c-4dcc-bb75-126cdcef1d93" providerId="ADAL" clId="{F341EE16-E260-4277-BA57-AB2624E33A8D}" dt="2021-12-17T10:00:29.050" v="14446" actId="1076"/>
          <ac:spMkLst>
            <pc:docMk/>
            <pc:sldMk cId="3858624119" sldId="2134805693"/>
            <ac:spMk id="115" creationId="{D89CCA23-3D11-450F-837A-58B1421423AA}"/>
          </ac:spMkLst>
        </pc:spChg>
        <pc:spChg chg="add mod ord">
          <ac:chgData name="Ankit Mittal | MAQ Software" userId="267f659b-c36c-4dcc-bb75-126cdcef1d93" providerId="ADAL" clId="{F341EE16-E260-4277-BA57-AB2624E33A8D}" dt="2021-12-17T13:59:31.233" v="18540" actId="170"/>
          <ac:spMkLst>
            <pc:docMk/>
            <pc:sldMk cId="3858624119" sldId="2134805693"/>
            <ac:spMk id="117" creationId="{1AFEE644-8F96-4C66-87B5-7D67446DF77D}"/>
          </ac:spMkLst>
        </pc:spChg>
        <pc:spChg chg="mod">
          <ac:chgData name="Ankit Mittal | MAQ Software" userId="267f659b-c36c-4dcc-bb75-126cdcef1d93" providerId="ADAL" clId="{F341EE16-E260-4277-BA57-AB2624E33A8D}" dt="2021-12-16T14:50:53.996" v="13331" actId="20577"/>
          <ac:spMkLst>
            <pc:docMk/>
            <pc:sldMk cId="3858624119" sldId="2134805693"/>
            <ac:spMk id="124" creationId="{7C7BE598-B87D-42D1-827D-9385B0EB13DC}"/>
          </ac:spMkLst>
        </pc:spChg>
        <pc:spChg chg="add mod">
          <ac:chgData name="Ankit Mittal | MAQ Software" userId="267f659b-c36c-4dcc-bb75-126cdcef1d93" providerId="ADAL" clId="{F341EE16-E260-4277-BA57-AB2624E33A8D}" dt="2021-12-16T14:51:32.234" v="13411" actId="20577"/>
          <ac:spMkLst>
            <pc:docMk/>
            <pc:sldMk cId="3858624119" sldId="2134805693"/>
            <ac:spMk id="125" creationId="{10160E9A-3011-4469-B276-A21BD1019FAA}"/>
          </ac:spMkLst>
        </pc:spChg>
        <pc:spChg chg="add mod">
          <ac:chgData name="Ankit Mittal | MAQ Software" userId="267f659b-c36c-4dcc-bb75-126cdcef1d93" providerId="ADAL" clId="{F341EE16-E260-4277-BA57-AB2624E33A8D}" dt="2021-12-16T14:52:18.174" v="13437" actId="1076"/>
          <ac:spMkLst>
            <pc:docMk/>
            <pc:sldMk cId="3858624119" sldId="2134805693"/>
            <ac:spMk id="126" creationId="{A8B21140-FCF0-468C-A594-74B420A160F9}"/>
          </ac:spMkLst>
        </pc:spChg>
        <pc:spChg chg="mod">
          <ac:chgData name="Ankit Mittal | MAQ Software" userId="267f659b-c36c-4dcc-bb75-126cdcef1d93" providerId="ADAL" clId="{F341EE16-E260-4277-BA57-AB2624E33A8D}" dt="2021-12-16T14:53:30.094" v="13466" actId="20577"/>
          <ac:spMkLst>
            <pc:docMk/>
            <pc:sldMk cId="3858624119" sldId="2134805693"/>
            <ac:spMk id="129" creationId="{BC36A47B-E7A9-4C94-8BF3-74E29821F2E6}"/>
          </ac:spMkLst>
        </pc:spChg>
        <pc:spChg chg="mod">
          <ac:chgData name="Ankit Mittal | MAQ Software" userId="267f659b-c36c-4dcc-bb75-126cdcef1d93" providerId="ADAL" clId="{F341EE16-E260-4277-BA57-AB2624E33A8D}" dt="2021-12-16T17:22:48.020" v="14170" actId="14100"/>
          <ac:spMkLst>
            <pc:docMk/>
            <pc:sldMk cId="3858624119" sldId="2134805693"/>
            <ac:spMk id="133" creationId="{5AAFD624-1313-48CD-BBDC-9C52521AF419}"/>
          </ac:spMkLst>
        </pc:spChg>
        <pc:spChg chg="mod">
          <ac:chgData name="Ankit Mittal | MAQ Software" userId="267f659b-c36c-4dcc-bb75-126cdcef1d93" providerId="ADAL" clId="{F341EE16-E260-4277-BA57-AB2624E33A8D}" dt="2021-12-16T14:52:54.610" v="13445" actId="1076"/>
          <ac:spMkLst>
            <pc:docMk/>
            <pc:sldMk cId="3858624119" sldId="2134805693"/>
            <ac:spMk id="251" creationId="{D0359AA1-22F0-41A0-B05C-B6A7EA2F3F31}"/>
          </ac:spMkLst>
        </pc:spChg>
        <pc:spChg chg="mod">
          <ac:chgData name="Ankit Mittal | MAQ Software" userId="267f659b-c36c-4dcc-bb75-126cdcef1d93" providerId="ADAL" clId="{F341EE16-E260-4277-BA57-AB2624E33A8D}" dt="2021-12-16T14:51:43.236" v="13413" actId="1076"/>
          <ac:spMkLst>
            <pc:docMk/>
            <pc:sldMk cId="3858624119" sldId="2134805693"/>
            <ac:spMk id="274" creationId="{7E854CF6-4097-4FF2-AD72-9D061CE27158}"/>
          </ac:spMkLst>
        </pc:spChg>
        <pc:spChg chg="mod">
          <ac:chgData name="Ankit Mittal | MAQ Software" userId="267f659b-c36c-4dcc-bb75-126cdcef1d93" providerId="ADAL" clId="{F341EE16-E260-4277-BA57-AB2624E33A8D}" dt="2021-12-17T10:20:01.338" v="15516" actId="1076"/>
          <ac:spMkLst>
            <pc:docMk/>
            <pc:sldMk cId="3858624119" sldId="2134805693"/>
            <ac:spMk id="291" creationId="{9B96FCAE-76B8-4723-A8DE-D34EFD83BAF7}"/>
          </ac:spMkLst>
        </pc:spChg>
        <pc:grpChg chg="del">
          <ac:chgData name="Ankit Mittal | MAQ Software" userId="267f659b-c36c-4dcc-bb75-126cdcef1d93" providerId="ADAL" clId="{F341EE16-E260-4277-BA57-AB2624E33A8D}" dt="2021-12-16T14:49:35.170" v="13308" actId="478"/>
          <ac:grpSpMkLst>
            <pc:docMk/>
            <pc:sldMk cId="3858624119" sldId="2134805693"/>
            <ac:grpSpMk id="90" creationId="{30089849-F928-4FE3-84D2-2912E305E2D9}"/>
          </ac:grpSpMkLst>
        </pc:grpChg>
        <pc:grpChg chg="add mod">
          <ac:chgData name="Ankit Mittal | MAQ Software" userId="267f659b-c36c-4dcc-bb75-126cdcef1d93" providerId="ADAL" clId="{F341EE16-E260-4277-BA57-AB2624E33A8D}" dt="2021-12-16T14:53:18.220" v="13452" actId="1076"/>
          <ac:grpSpMkLst>
            <pc:docMk/>
            <pc:sldMk cId="3858624119" sldId="2134805693"/>
            <ac:grpSpMk id="122" creationId="{B1205ED9-7D1B-45E5-9417-3CB7CCCC539C}"/>
          </ac:grpSpMkLst>
        </pc:grpChg>
        <pc:grpChg chg="del">
          <ac:chgData name="Ankit Mittal | MAQ Software" userId="267f659b-c36c-4dcc-bb75-126cdcef1d93" providerId="ADAL" clId="{F341EE16-E260-4277-BA57-AB2624E33A8D}" dt="2021-12-16T14:48:49.692" v="13299" actId="478"/>
          <ac:grpSpMkLst>
            <pc:docMk/>
            <pc:sldMk cId="3858624119" sldId="2134805693"/>
            <ac:grpSpMk id="268" creationId="{BE52A624-6066-4054-A9FB-C97B2B1021FF}"/>
          </ac:grpSpMkLst>
        </pc:grpChg>
        <pc:picChg chg="del">
          <ac:chgData name="Ankit Mittal | MAQ Software" userId="267f659b-c36c-4dcc-bb75-126cdcef1d93" providerId="ADAL" clId="{F341EE16-E260-4277-BA57-AB2624E33A8D}" dt="2021-12-16T14:49:18.065" v="13305" actId="478"/>
          <ac:picMkLst>
            <pc:docMk/>
            <pc:sldMk cId="3858624119" sldId="2134805693"/>
            <ac:picMk id="21" creationId="{9885A71B-30F2-4156-8AB5-4326AC58C2AC}"/>
          </ac:picMkLst>
        </pc:picChg>
        <pc:picChg chg="mod">
          <ac:chgData name="Ankit Mittal | MAQ Software" userId="267f659b-c36c-4dcc-bb75-126cdcef1d93" providerId="ADAL" clId="{F341EE16-E260-4277-BA57-AB2624E33A8D}" dt="2021-12-16T14:50:51.734" v="13326" actId="1076"/>
          <ac:picMkLst>
            <pc:docMk/>
            <pc:sldMk cId="3858624119" sldId="2134805693"/>
            <ac:picMk id="64" creationId="{DAC67421-92B6-45A0-AF15-AE69C8A651E3}"/>
          </ac:picMkLst>
        </pc:picChg>
        <pc:picChg chg="del topLvl">
          <ac:chgData name="Ankit Mittal | MAQ Software" userId="267f659b-c36c-4dcc-bb75-126cdcef1d93" providerId="ADAL" clId="{F341EE16-E260-4277-BA57-AB2624E33A8D}" dt="2021-12-16T14:49:35.170" v="13308" actId="478"/>
          <ac:picMkLst>
            <pc:docMk/>
            <pc:sldMk cId="3858624119" sldId="2134805693"/>
            <ac:picMk id="92" creationId="{96E199C7-A2DE-4D9A-BD11-282605C9FB50}"/>
          </ac:picMkLst>
        </pc:picChg>
        <pc:picChg chg="add del mod">
          <ac:chgData name="Ankit Mittal | MAQ Software" userId="267f659b-c36c-4dcc-bb75-126cdcef1d93" providerId="ADAL" clId="{F341EE16-E260-4277-BA57-AB2624E33A8D}" dt="2021-12-16T14:49:03.082" v="13303" actId="478"/>
          <ac:picMkLst>
            <pc:docMk/>
            <pc:sldMk cId="3858624119" sldId="2134805693"/>
            <ac:picMk id="118" creationId="{5E0AE297-FAE5-44CB-9105-02A1ACCAB768}"/>
          </ac:picMkLst>
        </pc:picChg>
        <pc:picChg chg="add mod">
          <ac:chgData name="Ankit Mittal | MAQ Software" userId="267f659b-c36c-4dcc-bb75-126cdcef1d93" providerId="ADAL" clId="{F341EE16-E260-4277-BA57-AB2624E33A8D}" dt="2021-12-16T14:52:59.922" v="13451" actId="1038"/>
          <ac:picMkLst>
            <pc:docMk/>
            <pc:sldMk cId="3858624119" sldId="2134805693"/>
            <ac:picMk id="120" creationId="{06B5C21D-A352-4858-A672-24A853840D31}"/>
          </ac:picMkLst>
        </pc:picChg>
        <pc:picChg chg="mod">
          <ac:chgData name="Ankit Mittal | MAQ Software" userId="267f659b-c36c-4dcc-bb75-126cdcef1d93" providerId="ADAL" clId="{F341EE16-E260-4277-BA57-AB2624E33A8D}" dt="2021-12-16T14:50:21.899" v="13315"/>
          <ac:picMkLst>
            <pc:docMk/>
            <pc:sldMk cId="3858624119" sldId="2134805693"/>
            <ac:picMk id="123" creationId="{80E313F4-31AA-4910-8F45-F0ED741E095D}"/>
          </ac:picMkLst>
        </pc:picChg>
        <pc:picChg chg="add mod ord">
          <ac:chgData name="Ankit Mittal | MAQ Software" userId="267f659b-c36c-4dcc-bb75-126cdcef1d93" providerId="ADAL" clId="{F341EE16-E260-4277-BA57-AB2624E33A8D}" dt="2021-12-17T13:59:31.233" v="18540" actId="170"/>
          <ac:picMkLst>
            <pc:docMk/>
            <pc:sldMk cId="3858624119" sldId="2134805693"/>
            <ac:picMk id="128" creationId="{D76DA07C-DAE8-41F2-BA4F-B8DA3D89CF8C}"/>
          </ac:picMkLst>
        </pc:picChg>
        <pc:cxnChg chg="mod">
          <ac:chgData name="Ankit Mittal | MAQ Software" userId="267f659b-c36c-4dcc-bb75-126cdcef1d93" providerId="ADAL" clId="{F341EE16-E260-4277-BA57-AB2624E33A8D}" dt="2021-12-16T14:50:48.012" v="13325" actId="14100"/>
          <ac:cxnSpMkLst>
            <pc:docMk/>
            <pc:sldMk cId="3858624119" sldId="2134805693"/>
            <ac:cxnSpMk id="33" creationId="{6E620A37-8232-49F7-8A05-226464577349}"/>
          </ac:cxnSpMkLst>
        </pc:cxnChg>
        <pc:cxnChg chg="del">
          <ac:chgData name="Ankit Mittal | MAQ Software" userId="267f659b-c36c-4dcc-bb75-126cdcef1d93" providerId="ADAL" clId="{F341EE16-E260-4277-BA57-AB2624E33A8D}" dt="2021-12-16T14:50:05.252" v="13312" actId="478"/>
          <ac:cxnSpMkLst>
            <pc:docMk/>
            <pc:sldMk cId="3858624119" sldId="2134805693"/>
            <ac:cxnSpMk id="57" creationId="{8DD66B45-61D0-4C47-9AC0-758D8ECFA09A}"/>
          </ac:cxnSpMkLst>
        </pc:cxnChg>
        <pc:cxnChg chg="mod">
          <ac:chgData name="Ankit Mittal | MAQ Software" userId="267f659b-c36c-4dcc-bb75-126cdcef1d93" providerId="ADAL" clId="{F341EE16-E260-4277-BA57-AB2624E33A8D}" dt="2021-12-16T14:52:56.418" v="13446" actId="14100"/>
          <ac:cxnSpMkLst>
            <pc:docMk/>
            <pc:sldMk cId="3858624119" sldId="2134805693"/>
            <ac:cxnSpMk id="119" creationId="{FFC470DD-8644-452C-9443-F382EF847F40}"/>
          </ac:cxnSpMkLst>
        </pc:cxnChg>
        <pc:cxnChg chg="add mod">
          <ac:chgData name="Ankit Mittal | MAQ Software" userId="267f659b-c36c-4dcc-bb75-126cdcef1d93" providerId="ADAL" clId="{F341EE16-E260-4277-BA57-AB2624E33A8D}" dt="2021-12-17T10:00:33.891" v="14447" actId="14100"/>
          <ac:cxnSpMkLst>
            <pc:docMk/>
            <pc:sldMk cId="3858624119" sldId="2134805693"/>
            <ac:cxnSpMk id="127" creationId="{E13A8FF7-B2BC-407F-A727-B6DD5A9C24CD}"/>
          </ac:cxnSpMkLst>
        </pc:cxnChg>
        <pc:cxnChg chg="mod">
          <ac:chgData name="Ankit Mittal | MAQ Software" userId="267f659b-c36c-4dcc-bb75-126cdcef1d93" providerId="ADAL" clId="{F341EE16-E260-4277-BA57-AB2624E33A8D}" dt="2021-12-17T12:18:24.368" v="18089" actId="14100"/>
          <ac:cxnSpMkLst>
            <pc:docMk/>
            <pc:sldMk cId="3858624119" sldId="2134805693"/>
            <ac:cxnSpMk id="225" creationId="{3E8DA0E5-9323-40D7-A0CF-6F0EB53FABEC}"/>
          </ac:cxnSpMkLst>
        </pc:cxnChg>
      </pc:sldChg>
      <pc:sldChg chg="addSp delSp modSp add mod modShow">
        <pc:chgData name="Ankit Mittal | MAQ Software" userId="267f659b-c36c-4dcc-bb75-126cdcef1d93" providerId="ADAL" clId="{F341EE16-E260-4277-BA57-AB2624E33A8D}" dt="2021-12-10T19:11:24.613" v="10926" actId="729"/>
        <pc:sldMkLst>
          <pc:docMk/>
          <pc:sldMk cId="487669777" sldId="2134805694"/>
        </pc:sldMkLst>
        <pc:spChg chg="mod">
          <ac:chgData name="Ankit Mittal | MAQ Software" userId="267f659b-c36c-4dcc-bb75-126cdcef1d93" providerId="ADAL" clId="{F341EE16-E260-4277-BA57-AB2624E33A8D}" dt="2021-12-09T14:38:14.305" v="1605" actId="1035"/>
          <ac:spMkLst>
            <pc:docMk/>
            <pc:sldMk cId="487669777" sldId="2134805694"/>
            <ac:spMk id="28" creationId="{AFE243C5-EBFF-4069-996F-73E631E59101}"/>
          </ac:spMkLst>
        </pc:spChg>
        <pc:spChg chg="del">
          <ac:chgData name="Ankit Mittal | MAQ Software" userId="267f659b-c36c-4dcc-bb75-126cdcef1d93" providerId="ADAL" clId="{F341EE16-E260-4277-BA57-AB2624E33A8D}" dt="2021-12-09T14:38:39.653" v="1612" actId="478"/>
          <ac:spMkLst>
            <pc:docMk/>
            <pc:sldMk cId="487669777" sldId="2134805694"/>
            <ac:spMk id="37" creationId="{778E5812-177E-42FF-8D81-66F097B8905A}"/>
          </ac:spMkLst>
        </pc:spChg>
        <pc:spChg chg="mod">
          <ac:chgData name="Ankit Mittal | MAQ Software" userId="267f659b-c36c-4dcc-bb75-126cdcef1d93" providerId="ADAL" clId="{F341EE16-E260-4277-BA57-AB2624E33A8D}" dt="2021-12-09T14:28:36.677" v="1423" actId="20577"/>
          <ac:spMkLst>
            <pc:docMk/>
            <pc:sldMk cId="487669777" sldId="2134805694"/>
            <ac:spMk id="48" creationId="{0EFB2A08-C748-46D3-B175-9DFF2BE74027}"/>
          </ac:spMkLst>
        </pc:spChg>
        <pc:spChg chg="mod">
          <ac:chgData name="Ankit Mittal | MAQ Software" userId="267f659b-c36c-4dcc-bb75-126cdcef1d93" providerId="ADAL" clId="{F341EE16-E260-4277-BA57-AB2624E33A8D}" dt="2021-12-09T14:28:59.980" v="1435" actId="20577"/>
          <ac:spMkLst>
            <pc:docMk/>
            <pc:sldMk cId="487669777" sldId="2134805694"/>
            <ac:spMk id="51" creationId="{890DCF17-90EB-41C7-946A-ECEDA5973EED}"/>
          </ac:spMkLst>
        </pc:spChg>
        <pc:spChg chg="mod">
          <ac:chgData name="Ankit Mittal | MAQ Software" userId="267f659b-c36c-4dcc-bb75-126cdcef1d93" providerId="ADAL" clId="{F341EE16-E260-4277-BA57-AB2624E33A8D}" dt="2021-12-09T14:28:33.586" v="1420" actId="20577"/>
          <ac:spMkLst>
            <pc:docMk/>
            <pc:sldMk cId="487669777" sldId="2134805694"/>
            <ac:spMk id="58" creationId="{35F50668-783F-4BB8-874C-85FAA3BD5850}"/>
          </ac:spMkLst>
        </pc:spChg>
        <pc:spChg chg="add mod">
          <ac:chgData name="Ankit Mittal | MAQ Software" userId="267f659b-c36c-4dcc-bb75-126cdcef1d93" providerId="ADAL" clId="{F341EE16-E260-4277-BA57-AB2624E33A8D}" dt="2021-12-09T14:38:40.329" v="1613"/>
          <ac:spMkLst>
            <pc:docMk/>
            <pc:sldMk cId="487669777" sldId="2134805694"/>
            <ac:spMk id="62" creationId="{7138A73C-116F-4041-A3A5-05D1D9EEF971}"/>
          </ac:spMkLst>
        </pc:spChg>
        <pc:picChg chg="del">
          <ac:chgData name="Ankit Mittal | MAQ Software" userId="267f659b-c36c-4dcc-bb75-126cdcef1d93" providerId="ADAL" clId="{F341EE16-E260-4277-BA57-AB2624E33A8D}" dt="2021-12-09T14:38:39.653" v="1612" actId="478"/>
          <ac:picMkLst>
            <pc:docMk/>
            <pc:sldMk cId="487669777" sldId="2134805694"/>
            <ac:picMk id="56" creationId="{A1FCAF2D-FD79-4E17-86FC-DB1C1AB62456}"/>
          </ac:picMkLst>
        </pc:picChg>
        <pc:picChg chg="add mod">
          <ac:chgData name="Ankit Mittal | MAQ Software" userId="267f659b-c36c-4dcc-bb75-126cdcef1d93" providerId="ADAL" clId="{F341EE16-E260-4277-BA57-AB2624E33A8D}" dt="2021-12-09T14:38:40.329" v="1613"/>
          <ac:picMkLst>
            <pc:docMk/>
            <pc:sldMk cId="487669777" sldId="2134805694"/>
            <ac:picMk id="63" creationId="{55CE18DB-EA32-405A-80DB-46C259EA4AFA}"/>
          </ac:picMkLst>
        </pc:picChg>
        <pc:picChg chg="add mod">
          <ac:chgData name="Ankit Mittal | MAQ Software" userId="267f659b-c36c-4dcc-bb75-126cdcef1d93" providerId="ADAL" clId="{F341EE16-E260-4277-BA57-AB2624E33A8D}" dt="2021-12-09T14:40:48.679" v="1642" actId="1076"/>
          <ac:picMkLst>
            <pc:docMk/>
            <pc:sldMk cId="487669777" sldId="2134805694"/>
            <ac:picMk id="65" creationId="{37C18DF9-C6B0-49D5-A3B9-0C2A34A0FF8C}"/>
          </ac:picMkLst>
        </pc:picChg>
        <pc:cxnChg chg="del">
          <ac:chgData name="Ankit Mittal | MAQ Software" userId="267f659b-c36c-4dcc-bb75-126cdcef1d93" providerId="ADAL" clId="{F341EE16-E260-4277-BA57-AB2624E33A8D}" dt="2021-12-09T14:38:39.653" v="1612" actId="478"/>
          <ac:cxnSpMkLst>
            <pc:docMk/>
            <pc:sldMk cId="487669777" sldId="2134805694"/>
            <ac:cxnSpMk id="47" creationId="{E629BD4D-4DBA-412C-92F1-EE469D421BA4}"/>
          </ac:cxnSpMkLst>
        </pc:cxnChg>
        <pc:cxnChg chg="add mod">
          <ac:chgData name="Ankit Mittal | MAQ Software" userId="267f659b-c36c-4dcc-bb75-126cdcef1d93" providerId="ADAL" clId="{F341EE16-E260-4277-BA57-AB2624E33A8D}" dt="2021-12-09T14:38:40.329" v="1613"/>
          <ac:cxnSpMkLst>
            <pc:docMk/>
            <pc:sldMk cId="487669777" sldId="2134805694"/>
            <ac:cxnSpMk id="64" creationId="{6BE566AD-9184-48F0-A97F-6BF2C37979C3}"/>
          </ac:cxnSpMkLst>
        </pc:cxnChg>
      </pc:sldChg>
      <pc:sldChg chg="addSp delSp modSp add mod modShow">
        <pc:chgData name="Ankit Mittal | MAQ Software" userId="267f659b-c36c-4dcc-bb75-126cdcef1d93" providerId="ADAL" clId="{F341EE16-E260-4277-BA57-AB2624E33A8D}" dt="2021-12-10T19:11:26.796" v="10927" actId="729"/>
        <pc:sldMkLst>
          <pc:docMk/>
          <pc:sldMk cId="3508593788" sldId="2134805695"/>
        </pc:sldMkLst>
        <pc:spChg chg="mod">
          <ac:chgData name="Ankit Mittal | MAQ Software" userId="267f659b-c36c-4dcc-bb75-126cdcef1d93" providerId="ADAL" clId="{F341EE16-E260-4277-BA57-AB2624E33A8D}" dt="2021-12-09T14:38:17.919" v="1606" actId="1035"/>
          <ac:spMkLst>
            <pc:docMk/>
            <pc:sldMk cId="3508593788" sldId="2134805695"/>
            <ac:spMk id="28" creationId="{AFE243C5-EBFF-4069-996F-73E631E59101}"/>
          </ac:spMkLst>
        </pc:spChg>
        <pc:spChg chg="del">
          <ac:chgData name="Ankit Mittal | MAQ Software" userId="267f659b-c36c-4dcc-bb75-126cdcef1d93" providerId="ADAL" clId="{F341EE16-E260-4277-BA57-AB2624E33A8D}" dt="2021-12-09T14:38:34.120" v="1610" actId="478"/>
          <ac:spMkLst>
            <pc:docMk/>
            <pc:sldMk cId="3508593788" sldId="2134805695"/>
            <ac:spMk id="37" creationId="{778E5812-177E-42FF-8D81-66F097B8905A}"/>
          </ac:spMkLst>
        </pc:spChg>
        <pc:spChg chg="del">
          <ac:chgData name="Ankit Mittal | MAQ Software" userId="267f659b-c36c-4dcc-bb75-126cdcef1d93" providerId="ADAL" clId="{F341EE16-E260-4277-BA57-AB2624E33A8D}" dt="2021-12-09T14:29:17.864" v="1438" actId="478"/>
          <ac:spMkLst>
            <pc:docMk/>
            <pc:sldMk cId="3508593788" sldId="2134805695"/>
            <ac:spMk id="51" creationId="{890DCF17-90EB-41C7-946A-ECEDA5973EED}"/>
          </ac:spMkLst>
        </pc:spChg>
        <pc:spChg chg="del">
          <ac:chgData name="Ankit Mittal | MAQ Software" userId="267f659b-c36c-4dcc-bb75-126cdcef1d93" providerId="ADAL" clId="{F341EE16-E260-4277-BA57-AB2624E33A8D}" dt="2021-12-09T14:29:20.314" v="1439" actId="478"/>
          <ac:spMkLst>
            <pc:docMk/>
            <pc:sldMk cId="3508593788" sldId="2134805695"/>
            <ac:spMk id="61" creationId="{913AE8B1-9642-480A-B74C-FB15A7E4D4E4}"/>
          </ac:spMkLst>
        </pc:spChg>
        <pc:spChg chg="mod">
          <ac:chgData name="Ankit Mittal | MAQ Software" userId="267f659b-c36c-4dcc-bb75-126cdcef1d93" providerId="ADAL" clId="{F341EE16-E260-4277-BA57-AB2624E33A8D}" dt="2021-12-09T14:29:21.383" v="1440"/>
          <ac:spMkLst>
            <pc:docMk/>
            <pc:sldMk cId="3508593788" sldId="2134805695"/>
            <ac:spMk id="63" creationId="{22A928CE-B46F-4BB6-9A94-DFAB977ABCFD}"/>
          </ac:spMkLst>
        </pc:spChg>
        <pc:spChg chg="mod">
          <ac:chgData name="Ankit Mittal | MAQ Software" userId="267f659b-c36c-4dcc-bb75-126cdcef1d93" providerId="ADAL" clId="{F341EE16-E260-4277-BA57-AB2624E33A8D}" dt="2021-12-09T14:29:42.075" v="1447" actId="1036"/>
          <ac:spMkLst>
            <pc:docMk/>
            <pc:sldMk cId="3508593788" sldId="2134805695"/>
            <ac:spMk id="65" creationId="{CE9408DB-FC6B-4A23-8760-787E906FC926}"/>
          </ac:spMkLst>
        </pc:spChg>
        <pc:spChg chg="add mod">
          <ac:chgData name="Ankit Mittal | MAQ Software" userId="267f659b-c36c-4dcc-bb75-126cdcef1d93" providerId="ADAL" clId="{F341EE16-E260-4277-BA57-AB2624E33A8D}" dt="2021-12-09T14:30:14.926" v="1506" actId="20577"/>
          <ac:spMkLst>
            <pc:docMk/>
            <pc:sldMk cId="3508593788" sldId="2134805695"/>
            <ac:spMk id="66" creationId="{25BAF57B-A03A-40FB-B9E4-B0B3EA3A52B5}"/>
          </ac:spMkLst>
        </pc:spChg>
        <pc:spChg chg="add mod">
          <ac:chgData name="Ankit Mittal | MAQ Software" userId="267f659b-c36c-4dcc-bb75-126cdcef1d93" providerId="ADAL" clId="{F341EE16-E260-4277-BA57-AB2624E33A8D}" dt="2021-12-09T14:38:34.764" v="1611"/>
          <ac:spMkLst>
            <pc:docMk/>
            <pc:sldMk cId="3508593788" sldId="2134805695"/>
            <ac:spMk id="67" creationId="{CFFDD053-7537-42A2-9447-DC3245CBFE98}"/>
          </ac:spMkLst>
        </pc:spChg>
        <pc:grpChg chg="del">
          <ac:chgData name="Ankit Mittal | MAQ Software" userId="267f659b-c36c-4dcc-bb75-126cdcef1d93" providerId="ADAL" clId="{F341EE16-E260-4277-BA57-AB2624E33A8D}" dt="2021-12-09T14:29:16.477" v="1437" actId="478"/>
          <ac:grpSpMkLst>
            <pc:docMk/>
            <pc:sldMk cId="3508593788" sldId="2134805695"/>
            <ac:grpSpMk id="7" creationId="{D613501A-BADF-4F27-844C-AE334F643BBB}"/>
          </ac:grpSpMkLst>
        </pc:grpChg>
        <pc:grpChg chg="add mod">
          <ac:chgData name="Ankit Mittal | MAQ Software" userId="267f659b-c36c-4dcc-bb75-126cdcef1d93" providerId="ADAL" clId="{F341EE16-E260-4277-BA57-AB2624E33A8D}" dt="2021-12-09T14:29:48.127" v="1476" actId="1038"/>
          <ac:grpSpMkLst>
            <pc:docMk/>
            <pc:sldMk cId="3508593788" sldId="2134805695"/>
            <ac:grpSpMk id="62" creationId="{1A484541-01A2-4EFE-8969-57D16C8D232F}"/>
          </ac:grpSpMkLst>
        </pc:grpChg>
        <pc:picChg chg="add mod">
          <ac:chgData name="Ankit Mittal | MAQ Software" userId="267f659b-c36c-4dcc-bb75-126cdcef1d93" providerId="ADAL" clId="{F341EE16-E260-4277-BA57-AB2624E33A8D}" dt="2021-12-09T14:30:49.262" v="1514" actId="1036"/>
          <ac:picMkLst>
            <pc:docMk/>
            <pc:sldMk cId="3508593788" sldId="2134805695"/>
            <ac:picMk id="8" creationId="{13528A10-876F-45B7-A38D-BD00539BDB7B}"/>
          </ac:picMkLst>
        </pc:picChg>
        <pc:picChg chg="del">
          <ac:chgData name="Ankit Mittal | MAQ Software" userId="267f659b-c36c-4dcc-bb75-126cdcef1d93" providerId="ADAL" clId="{F341EE16-E260-4277-BA57-AB2624E33A8D}" dt="2021-12-09T14:38:34.120" v="1610" actId="478"/>
          <ac:picMkLst>
            <pc:docMk/>
            <pc:sldMk cId="3508593788" sldId="2134805695"/>
            <ac:picMk id="56" creationId="{A1FCAF2D-FD79-4E17-86FC-DB1C1AB62456}"/>
          </ac:picMkLst>
        </pc:picChg>
        <pc:picChg chg="add mod">
          <ac:chgData name="Ankit Mittal | MAQ Software" userId="267f659b-c36c-4dcc-bb75-126cdcef1d93" providerId="ADAL" clId="{F341EE16-E260-4277-BA57-AB2624E33A8D}" dt="2021-12-09T14:38:34.764" v="1611"/>
          <ac:picMkLst>
            <pc:docMk/>
            <pc:sldMk cId="3508593788" sldId="2134805695"/>
            <ac:picMk id="68" creationId="{4D62D7DA-141E-41D1-971A-3CF7342DB486}"/>
          </ac:picMkLst>
        </pc:picChg>
        <pc:picChg chg="add mod">
          <ac:chgData name="Ankit Mittal | MAQ Software" userId="267f659b-c36c-4dcc-bb75-126cdcef1d93" providerId="ADAL" clId="{F341EE16-E260-4277-BA57-AB2624E33A8D}" dt="2021-12-09T14:40:59.470" v="1644" actId="1076"/>
          <ac:picMkLst>
            <pc:docMk/>
            <pc:sldMk cId="3508593788" sldId="2134805695"/>
            <ac:picMk id="70" creationId="{B85D6506-05B1-48AD-933E-D2D5256E5D3B}"/>
          </ac:picMkLst>
        </pc:picChg>
        <pc:cxnChg chg="del">
          <ac:chgData name="Ankit Mittal | MAQ Software" userId="267f659b-c36c-4dcc-bb75-126cdcef1d93" providerId="ADAL" clId="{F341EE16-E260-4277-BA57-AB2624E33A8D}" dt="2021-12-09T14:38:34.120" v="1610" actId="478"/>
          <ac:cxnSpMkLst>
            <pc:docMk/>
            <pc:sldMk cId="3508593788" sldId="2134805695"/>
            <ac:cxnSpMk id="47" creationId="{E629BD4D-4DBA-412C-92F1-EE469D421BA4}"/>
          </ac:cxnSpMkLst>
        </pc:cxnChg>
        <pc:cxnChg chg="mod">
          <ac:chgData name="Ankit Mittal | MAQ Software" userId="267f659b-c36c-4dcc-bb75-126cdcef1d93" providerId="ADAL" clId="{F341EE16-E260-4277-BA57-AB2624E33A8D}" dt="2021-12-09T14:29:21.383" v="1440"/>
          <ac:cxnSpMkLst>
            <pc:docMk/>
            <pc:sldMk cId="3508593788" sldId="2134805695"/>
            <ac:cxnSpMk id="64" creationId="{03922304-6DB6-466E-81F0-69D1E31098E8}"/>
          </ac:cxnSpMkLst>
        </pc:cxnChg>
        <pc:cxnChg chg="add mod">
          <ac:chgData name="Ankit Mittal | MAQ Software" userId="267f659b-c36c-4dcc-bb75-126cdcef1d93" providerId="ADAL" clId="{F341EE16-E260-4277-BA57-AB2624E33A8D}" dt="2021-12-09T14:38:34.764" v="1611"/>
          <ac:cxnSpMkLst>
            <pc:docMk/>
            <pc:sldMk cId="3508593788" sldId="2134805695"/>
            <ac:cxnSpMk id="69" creationId="{12F3E69C-1D0F-43A4-B28D-E5485DFF3473}"/>
          </ac:cxnSpMkLst>
        </pc:cxnChg>
      </pc:sldChg>
      <pc:sldChg chg="add del">
        <pc:chgData name="Ankit Mittal | MAQ Software" userId="267f659b-c36c-4dcc-bb75-126cdcef1d93" providerId="ADAL" clId="{F341EE16-E260-4277-BA57-AB2624E33A8D}" dt="2021-12-09T14:31:02.721" v="1516" actId="47"/>
        <pc:sldMkLst>
          <pc:docMk/>
          <pc:sldMk cId="407883310" sldId="2134805696"/>
        </pc:sldMkLst>
      </pc:sldChg>
      <pc:sldChg chg="addSp delSp modSp add mod">
        <pc:chgData name="Ankit Mittal | MAQ Software" userId="267f659b-c36c-4dcc-bb75-126cdcef1d93" providerId="ADAL" clId="{F341EE16-E260-4277-BA57-AB2624E33A8D}" dt="2021-12-09T14:41:06.951" v="1646" actId="1076"/>
        <pc:sldMkLst>
          <pc:docMk/>
          <pc:sldMk cId="621312579" sldId="2134805696"/>
        </pc:sldMkLst>
        <pc:spChg chg="mod">
          <ac:chgData name="Ankit Mittal | MAQ Software" userId="267f659b-c36c-4dcc-bb75-126cdcef1d93" providerId="ADAL" clId="{F341EE16-E260-4277-BA57-AB2624E33A8D}" dt="2021-12-09T14:38:22.118" v="1607" actId="1035"/>
          <ac:spMkLst>
            <pc:docMk/>
            <pc:sldMk cId="621312579" sldId="2134805696"/>
            <ac:spMk id="28" creationId="{AFE243C5-EBFF-4069-996F-73E631E59101}"/>
          </ac:spMkLst>
        </pc:spChg>
        <pc:spChg chg="del">
          <ac:chgData name="Ankit Mittal | MAQ Software" userId="267f659b-c36c-4dcc-bb75-126cdcef1d93" providerId="ADAL" clId="{F341EE16-E260-4277-BA57-AB2624E33A8D}" dt="2021-12-09T14:38:29.284" v="1608" actId="478"/>
          <ac:spMkLst>
            <pc:docMk/>
            <pc:sldMk cId="621312579" sldId="2134805696"/>
            <ac:spMk id="37" creationId="{778E5812-177E-42FF-8D81-66F097B8905A}"/>
          </ac:spMkLst>
        </pc:spChg>
        <pc:spChg chg="add mod">
          <ac:chgData name="Ankit Mittal | MAQ Software" userId="267f659b-c36c-4dcc-bb75-126cdcef1d93" providerId="ADAL" clId="{F341EE16-E260-4277-BA57-AB2624E33A8D}" dt="2021-12-09T14:38:30.019" v="1609"/>
          <ac:spMkLst>
            <pc:docMk/>
            <pc:sldMk cId="621312579" sldId="2134805696"/>
            <ac:spMk id="43" creationId="{9A1E05FC-E907-41E4-9F15-0982B0E3BA78}"/>
          </ac:spMkLst>
        </pc:spChg>
        <pc:picChg chg="add mod">
          <ac:chgData name="Ankit Mittal | MAQ Software" userId="267f659b-c36c-4dcc-bb75-126cdcef1d93" providerId="ADAL" clId="{F341EE16-E260-4277-BA57-AB2624E33A8D}" dt="2021-12-09T14:38:30.019" v="1609"/>
          <ac:picMkLst>
            <pc:docMk/>
            <pc:sldMk cId="621312579" sldId="2134805696"/>
            <ac:picMk id="48" creationId="{7517E2FC-625B-441D-A802-60B987EF5B49}"/>
          </ac:picMkLst>
        </pc:picChg>
        <pc:picChg chg="add mod">
          <ac:chgData name="Ankit Mittal | MAQ Software" userId="267f659b-c36c-4dcc-bb75-126cdcef1d93" providerId="ADAL" clId="{F341EE16-E260-4277-BA57-AB2624E33A8D}" dt="2021-12-09T14:41:06.951" v="1646" actId="1076"/>
          <ac:picMkLst>
            <pc:docMk/>
            <pc:sldMk cId="621312579" sldId="2134805696"/>
            <ac:picMk id="50" creationId="{957AC07E-1E85-42F8-9AC1-8FAC8D18A4B8}"/>
          </ac:picMkLst>
        </pc:picChg>
        <pc:picChg chg="del">
          <ac:chgData name="Ankit Mittal | MAQ Software" userId="267f659b-c36c-4dcc-bb75-126cdcef1d93" providerId="ADAL" clId="{F341EE16-E260-4277-BA57-AB2624E33A8D}" dt="2021-12-09T14:38:29.284" v="1608" actId="478"/>
          <ac:picMkLst>
            <pc:docMk/>
            <pc:sldMk cId="621312579" sldId="2134805696"/>
            <ac:picMk id="56" creationId="{A1FCAF2D-FD79-4E17-86FC-DB1C1AB62456}"/>
          </ac:picMkLst>
        </pc:picChg>
        <pc:cxnChg chg="del">
          <ac:chgData name="Ankit Mittal | MAQ Software" userId="267f659b-c36c-4dcc-bb75-126cdcef1d93" providerId="ADAL" clId="{F341EE16-E260-4277-BA57-AB2624E33A8D}" dt="2021-12-09T14:38:29.284" v="1608" actId="478"/>
          <ac:cxnSpMkLst>
            <pc:docMk/>
            <pc:sldMk cId="621312579" sldId="2134805696"/>
            <ac:cxnSpMk id="47" creationId="{E629BD4D-4DBA-412C-92F1-EE469D421BA4}"/>
          </ac:cxnSpMkLst>
        </pc:cxnChg>
        <pc:cxnChg chg="add mod">
          <ac:chgData name="Ankit Mittal | MAQ Software" userId="267f659b-c36c-4dcc-bb75-126cdcef1d93" providerId="ADAL" clId="{F341EE16-E260-4277-BA57-AB2624E33A8D}" dt="2021-12-09T14:38:30.019" v="1609"/>
          <ac:cxnSpMkLst>
            <pc:docMk/>
            <pc:sldMk cId="621312579" sldId="2134805696"/>
            <ac:cxnSpMk id="49" creationId="{0701AD27-94AE-4A40-B939-7FEBD68010A7}"/>
          </ac:cxnSpMkLst>
        </pc:cxnChg>
      </pc:sldChg>
      <pc:sldChg chg="modSp add mod modShow">
        <pc:chgData name="Ankit Mittal | MAQ Software" userId="267f659b-c36c-4dcc-bb75-126cdcef1d93" providerId="ADAL" clId="{F341EE16-E260-4277-BA57-AB2624E33A8D}" dt="2021-12-10T19:11:31.104" v="10928" actId="729"/>
        <pc:sldMkLst>
          <pc:docMk/>
          <pc:sldMk cId="3782448757" sldId="2134805697"/>
        </pc:sldMkLst>
        <pc:picChg chg="mod">
          <ac:chgData name="Ankit Mittal | MAQ Software" userId="267f659b-c36c-4dcc-bb75-126cdcef1d93" providerId="ADAL" clId="{F341EE16-E260-4277-BA57-AB2624E33A8D}" dt="2021-12-09T14:31:29.656" v="1521" actId="1035"/>
          <ac:picMkLst>
            <pc:docMk/>
            <pc:sldMk cId="3782448757" sldId="2134805697"/>
            <ac:picMk id="7" creationId="{28A50CCE-3F82-4C03-A54B-A37271B60596}"/>
          </ac:picMkLst>
        </pc:picChg>
      </pc:sldChg>
      <pc:sldChg chg="addSp delSp modSp add mod">
        <pc:chgData name="Ankit Mittal | MAQ Software" userId="267f659b-c36c-4dcc-bb75-126cdcef1d93" providerId="ADAL" clId="{F341EE16-E260-4277-BA57-AB2624E33A8D}" dt="2021-12-09T14:33:00.226" v="1534" actId="207"/>
        <pc:sldMkLst>
          <pc:docMk/>
          <pc:sldMk cId="3320294055" sldId="2134805698"/>
        </pc:sldMkLst>
        <pc:spChg chg="del">
          <ac:chgData name="Ankit Mittal | MAQ Software" userId="267f659b-c36c-4dcc-bb75-126cdcef1d93" providerId="ADAL" clId="{F341EE16-E260-4277-BA57-AB2624E33A8D}" dt="2021-12-09T14:31:56.766" v="1523" actId="478"/>
          <ac:spMkLst>
            <pc:docMk/>
            <pc:sldMk cId="3320294055" sldId="2134805698"/>
            <ac:spMk id="2" creationId="{45AB2504-302A-4895-B35C-C42C4A32CF33}"/>
          </ac:spMkLst>
        </pc:spChg>
        <pc:spChg chg="del">
          <ac:chgData name="Ankit Mittal | MAQ Software" userId="267f659b-c36c-4dcc-bb75-126cdcef1d93" providerId="ADAL" clId="{F341EE16-E260-4277-BA57-AB2624E33A8D}" dt="2021-12-09T14:31:56.766" v="1523" actId="478"/>
          <ac:spMkLst>
            <pc:docMk/>
            <pc:sldMk cId="3320294055" sldId="2134805698"/>
            <ac:spMk id="4" creationId="{3591407B-596D-4A56-B8D8-3C06C03B22E8}"/>
          </ac:spMkLst>
        </pc:spChg>
        <pc:spChg chg="del">
          <ac:chgData name="Ankit Mittal | MAQ Software" userId="267f659b-c36c-4dcc-bb75-126cdcef1d93" providerId="ADAL" clId="{F341EE16-E260-4277-BA57-AB2624E33A8D}" dt="2021-12-09T14:31:56.766" v="1523" actId="478"/>
          <ac:spMkLst>
            <pc:docMk/>
            <pc:sldMk cId="3320294055" sldId="2134805698"/>
            <ac:spMk id="18" creationId="{4263DFF0-9A75-460D-B910-4FDF9BF0164B}"/>
          </ac:spMkLst>
        </pc:spChg>
        <pc:spChg chg="del">
          <ac:chgData name="Ankit Mittal | MAQ Software" userId="267f659b-c36c-4dcc-bb75-126cdcef1d93" providerId="ADAL" clId="{F341EE16-E260-4277-BA57-AB2624E33A8D}" dt="2021-12-09T14:31:56.766" v="1523" actId="478"/>
          <ac:spMkLst>
            <pc:docMk/>
            <pc:sldMk cId="3320294055" sldId="2134805698"/>
            <ac:spMk id="20" creationId="{8CF50516-0741-4523-835E-A0898AB1776B}"/>
          </ac:spMkLst>
        </pc:spChg>
        <pc:spChg chg="del">
          <ac:chgData name="Ankit Mittal | MAQ Software" userId="267f659b-c36c-4dcc-bb75-126cdcef1d93" providerId="ADAL" clId="{F341EE16-E260-4277-BA57-AB2624E33A8D}" dt="2021-12-09T14:31:56.766" v="1523" actId="478"/>
          <ac:spMkLst>
            <pc:docMk/>
            <pc:sldMk cId="3320294055" sldId="2134805698"/>
            <ac:spMk id="28" creationId="{AFE243C5-EBFF-4069-996F-73E631E59101}"/>
          </ac:spMkLst>
        </pc:spChg>
        <pc:spChg chg="del">
          <ac:chgData name="Ankit Mittal | MAQ Software" userId="267f659b-c36c-4dcc-bb75-126cdcef1d93" providerId="ADAL" clId="{F341EE16-E260-4277-BA57-AB2624E33A8D}" dt="2021-12-09T14:31:56.766" v="1523" actId="478"/>
          <ac:spMkLst>
            <pc:docMk/>
            <pc:sldMk cId="3320294055" sldId="2134805698"/>
            <ac:spMk id="29" creationId="{8466361C-0289-4DE0-95BE-A6CCC47F0061}"/>
          </ac:spMkLst>
        </pc:spChg>
        <pc:spChg chg="del">
          <ac:chgData name="Ankit Mittal | MAQ Software" userId="267f659b-c36c-4dcc-bb75-126cdcef1d93" providerId="ADAL" clId="{F341EE16-E260-4277-BA57-AB2624E33A8D}" dt="2021-12-09T14:31:56.766" v="1523" actId="478"/>
          <ac:spMkLst>
            <pc:docMk/>
            <pc:sldMk cId="3320294055" sldId="2134805698"/>
            <ac:spMk id="30" creationId="{46F4A296-2511-450E-BB56-0FADDC4355B1}"/>
          </ac:spMkLst>
        </pc:spChg>
        <pc:spChg chg="del">
          <ac:chgData name="Ankit Mittal | MAQ Software" userId="267f659b-c36c-4dcc-bb75-126cdcef1d93" providerId="ADAL" clId="{F341EE16-E260-4277-BA57-AB2624E33A8D}" dt="2021-12-09T14:31:56.766" v="1523" actId="478"/>
          <ac:spMkLst>
            <pc:docMk/>
            <pc:sldMk cId="3320294055" sldId="2134805698"/>
            <ac:spMk id="31" creationId="{3C1E325A-015E-402F-957C-172B4A7284C1}"/>
          </ac:spMkLst>
        </pc:spChg>
        <pc:spChg chg="del">
          <ac:chgData name="Ankit Mittal | MAQ Software" userId="267f659b-c36c-4dcc-bb75-126cdcef1d93" providerId="ADAL" clId="{F341EE16-E260-4277-BA57-AB2624E33A8D}" dt="2021-12-09T14:31:56.766" v="1523" actId="478"/>
          <ac:spMkLst>
            <pc:docMk/>
            <pc:sldMk cId="3320294055" sldId="2134805698"/>
            <ac:spMk id="32" creationId="{684F0A86-F847-46B0-BF94-BE401411E345}"/>
          </ac:spMkLst>
        </pc:spChg>
        <pc:spChg chg="del">
          <ac:chgData name="Ankit Mittal | MAQ Software" userId="267f659b-c36c-4dcc-bb75-126cdcef1d93" providerId="ADAL" clId="{F341EE16-E260-4277-BA57-AB2624E33A8D}" dt="2021-12-09T14:31:56.766" v="1523" actId="478"/>
          <ac:spMkLst>
            <pc:docMk/>
            <pc:sldMk cId="3320294055" sldId="2134805698"/>
            <ac:spMk id="35" creationId="{95CE1710-9F54-45BD-B337-CE3C91097931}"/>
          </ac:spMkLst>
        </pc:spChg>
        <pc:spChg chg="del">
          <ac:chgData name="Ankit Mittal | MAQ Software" userId="267f659b-c36c-4dcc-bb75-126cdcef1d93" providerId="ADAL" clId="{F341EE16-E260-4277-BA57-AB2624E33A8D}" dt="2021-12-09T14:31:56.766" v="1523" actId="478"/>
          <ac:spMkLst>
            <pc:docMk/>
            <pc:sldMk cId="3320294055" sldId="2134805698"/>
            <ac:spMk id="36" creationId="{727F0019-4443-43DD-9D71-F76176E7804E}"/>
          </ac:spMkLst>
        </pc:spChg>
        <pc:spChg chg="del">
          <ac:chgData name="Ankit Mittal | MAQ Software" userId="267f659b-c36c-4dcc-bb75-126cdcef1d93" providerId="ADAL" clId="{F341EE16-E260-4277-BA57-AB2624E33A8D}" dt="2021-12-09T14:31:56.766" v="1523" actId="478"/>
          <ac:spMkLst>
            <pc:docMk/>
            <pc:sldMk cId="3320294055" sldId="2134805698"/>
            <ac:spMk id="37" creationId="{778E5812-177E-42FF-8D81-66F097B8905A}"/>
          </ac:spMkLst>
        </pc:spChg>
        <pc:spChg chg="del">
          <ac:chgData name="Ankit Mittal | MAQ Software" userId="267f659b-c36c-4dcc-bb75-126cdcef1d93" providerId="ADAL" clId="{F341EE16-E260-4277-BA57-AB2624E33A8D}" dt="2021-12-09T14:31:56.766" v="1523" actId="478"/>
          <ac:spMkLst>
            <pc:docMk/>
            <pc:sldMk cId="3320294055" sldId="2134805698"/>
            <ac:spMk id="38" creationId="{5523DFCB-113A-4EAC-B113-D4DF1545DCEF}"/>
          </ac:spMkLst>
        </pc:spChg>
        <pc:spChg chg="del">
          <ac:chgData name="Ankit Mittal | MAQ Software" userId="267f659b-c36c-4dcc-bb75-126cdcef1d93" providerId="ADAL" clId="{F341EE16-E260-4277-BA57-AB2624E33A8D}" dt="2021-12-09T14:31:56.766" v="1523" actId="478"/>
          <ac:spMkLst>
            <pc:docMk/>
            <pc:sldMk cId="3320294055" sldId="2134805698"/>
            <ac:spMk id="39" creationId="{5524F2B7-DF52-4232-B63A-B2DA552140FA}"/>
          </ac:spMkLst>
        </pc:spChg>
        <pc:spChg chg="del">
          <ac:chgData name="Ankit Mittal | MAQ Software" userId="267f659b-c36c-4dcc-bb75-126cdcef1d93" providerId="ADAL" clId="{F341EE16-E260-4277-BA57-AB2624E33A8D}" dt="2021-12-09T14:31:56.766" v="1523" actId="478"/>
          <ac:spMkLst>
            <pc:docMk/>
            <pc:sldMk cId="3320294055" sldId="2134805698"/>
            <ac:spMk id="40" creationId="{DD3D481F-B615-4424-9D51-C43A38D2992A}"/>
          </ac:spMkLst>
        </pc:spChg>
        <pc:spChg chg="add mod">
          <ac:chgData name="Ankit Mittal | MAQ Software" userId="267f659b-c36c-4dcc-bb75-126cdcef1d93" providerId="ADAL" clId="{F341EE16-E260-4277-BA57-AB2624E33A8D}" dt="2021-12-09T14:32:07.907" v="1525" actId="14100"/>
          <ac:spMkLst>
            <pc:docMk/>
            <pc:sldMk cId="3320294055" sldId="2134805698"/>
            <ac:spMk id="43" creationId="{D432E439-A643-43DF-8B52-D5C14FB2B2A2}"/>
          </ac:spMkLst>
        </pc:spChg>
        <pc:spChg chg="add mod">
          <ac:chgData name="Ankit Mittal | MAQ Software" userId="267f659b-c36c-4dcc-bb75-126cdcef1d93" providerId="ADAL" clId="{F341EE16-E260-4277-BA57-AB2624E33A8D}" dt="2021-12-09T14:32:07.907" v="1525" actId="14100"/>
          <ac:spMkLst>
            <pc:docMk/>
            <pc:sldMk cId="3320294055" sldId="2134805698"/>
            <ac:spMk id="48" creationId="{3A06C1C5-CD64-4C7C-8DF9-28D3F60504A3}"/>
          </ac:spMkLst>
        </pc:spChg>
        <pc:spChg chg="add mod">
          <ac:chgData name="Ankit Mittal | MAQ Software" userId="267f659b-c36c-4dcc-bb75-126cdcef1d93" providerId="ADAL" clId="{F341EE16-E260-4277-BA57-AB2624E33A8D}" dt="2021-12-09T14:33:00.226" v="1534" actId="207"/>
          <ac:spMkLst>
            <pc:docMk/>
            <pc:sldMk cId="3320294055" sldId="2134805698"/>
            <ac:spMk id="49" creationId="{3DD475A9-A66A-4021-BBD7-0840B6DA24CF}"/>
          </ac:spMkLst>
        </pc:spChg>
        <pc:spChg chg="add mod">
          <ac:chgData name="Ankit Mittal | MAQ Software" userId="267f659b-c36c-4dcc-bb75-126cdcef1d93" providerId="ADAL" clId="{F341EE16-E260-4277-BA57-AB2624E33A8D}" dt="2021-12-09T14:32:27.929" v="1529" actId="1076"/>
          <ac:spMkLst>
            <pc:docMk/>
            <pc:sldMk cId="3320294055" sldId="2134805698"/>
            <ac:spMk id="50" creationId="{530BC961-5DB3-4C90-A625-0356D9738EC3}"/>
          </ac:spMkLst>
        </pc:spChg>
        <pc:spChg chg="add mod">
          <ac:chgData name="Ankit Mittal | MAQ Software" userId="267f659b-c36c-4dcc-bb75-126cdcef1d93" providerId="ADAL" clId="{F341EE16-E260-4277-BA57-AB2624E33A8D}" dt="2021-12-09T14:32:32.076" v="1530" actId="255"/>
          <ac:spMkLst>
            <pc:docMk/>
            <pc:sldMk cId="3320294055" sldId="2134805698"/>
            <ac:spMk id="51" creationId="{489D27E7-44FA-48BE-BB07-E44A6DB3EA7A}"/>
          </ac:spMkLst>
        </pc:spChg>
        <pc:spChg chg="add mod">
          <ac:chgData name="Ankit Mittal | MAQ Software" userId="267f659b-c36c-4dcc-bb75-126cdcef1d93" providerId="ADAL" clId="{F341EE16-E260-4277-BA57-AB2624E33A8D}" dt="2021-12-09T14:32:21.457" v="1527" actId="1076"/>
          <ac:spMkLst>
            <pc:docMk/>
            <pc:sldMk cId="3320294055" sldId="2134805698"/>
            <ac:spMk id="52" creationId="{85654436-9457-428E-B252-6D417CB41301}"/>
          </ac:spMkLst>
        </pc:spChg>
        <pc:spChg chg="add mod">
          <ac:chgData name="Ankit Mittal | MAQ Software" userId="267f659b-c36c-4dcc-bb75-126cdcef1d93" providerId="ADAL" clId="{F341EE16-E260-4277-BA57-AB2624E33A8D}" dt="2021-12-09T14:32:07.907" v="1525" actId="14100"/>
          <ac:spMkLst>
            <pc:docMk/>
            <pc:sldMk cId="3320294055" sldId="2134805698"/>
            <ac:spMk id="57" creationId="{250F3BEB-3D55-4343-8FBF-FC4D12B7AAC1}"/>
          </ac:spMkLst>
        </pc:spChg>
        <pc:grpChg chg="del">
          <ac:chgData name="Ankit Mittal | MAQ Software" userId="267f659b-c36c-4dcc-bb75-126cdcef1d93" providerId="ADAL" clId="{F341EE16-E260-4277-BA57-AB2624E33A8D}" dt="2021-12-09T14:31:56.766" v="1523" actId="478"/>
          <ac:grpSpMkLst>
            <pc:docMk/>
            <pc:sldMk cId="3320294055" sldId="2134805698"/>
            <ac:grpSpMk id="24" creationId="{A3E7A10B-B7D4-4533-8ABC-0326970AF60A}"/>
          </ac:grpSpMkLst>
        </pc:grpChg>
        <pc:picChg chg="del">
          <ac:chgData name="Ankit Mittal | MAQ Software" userId="267f659b-c36c-4dcc-bb75-126cdcef1d93" providerId="ADAL" clId="{F341EE16-E260-4277-BA57-AB2624E33A8D}" dt="2021-12-09T14:31:56.766" v="1523" actId="478"/>
          <ac:picMkLst>
            <pc:docMk/>
            <pc:sldMk cId="3320294055" sldId="2134805698"/>
            <ac:picMk id="6" creationId="{95074FBB-91FE-4C4A-9E24-89E2F9478D6F}"/>
          </ac:picMkLst>
        </pc:picChg>
        <pc:picChg chg="del">
          <ac:chgData name="Ankit Mittal | MAQ Software" userId="267f659b-c36c-4dcc-bb75-126cdcef1d93" providerId="ADAL" clId="{F341EE16-E260-4277-BA57-AB2624E33A8D}" dt="2021-12-09T14:31:56.766" v="1523" actId="478"/>
          <ac:picMkLst>
            <pc:docMk/>
            <pc:sldMk cId="3320294055" sldId="2134805698"/>
            <ac:picMk id="19" creationId="{24BE8E81-5991-4CE0-AD00-40873A2FF0ED}"/>
          </ac:picMkLst>
        </pc:picChg>
        <pc:picChg chg="del">
          <ac:chgData name="Ankit Mittal | MAQ Software" userId="267f659b-c36c-4dcc-bb75-126cdcef1d93" providerId="ADAL" clId="{F341EE16-E260-4277-BA57-AB2624E33A8D}" dt="2021-12-09T14:31:56.766" v="1523" actId="478"/>
          <ac:picMkLst>
            <pc:docMk/>
            <pc:sldMk cId="3320294055" sldId="2134805698"/>
            <ac:picMk id="21" creationId="{0A66296C-0663-4A81-BFB7-E6F690E04E9D}"/>
          </ac:picMkLst>
        </pc:picChg>
        <pc:picChg chg="del">
          <ac:chgData name="Ankit Mittal | MAQ Software" userId="267f659b-c36c-4dcc-bb75-126cdcef1d93" providerId="ADAL" clId="{F341EE16-E260-4277-BA57-AB2624E33A8D}" dt="2021-12-09T14:31:56.766" v="1523" actId="478"/>
          <ac:picMkLst>
            <pc:docMk/>
            <pc:sldMk cId="3320294055" sldId="2134805698"/>
            <ac:picMk id="22" creationId="{22391FDA-7F3B-4245-B171-F94731147155}"/>
          </ac:picMkLst>
        </pc:picChg>
        <pc:picChg chg="del">
          <ac:chgData name="Ankit Mittal | MAQ Software" userId="267f659b-c36c-4dcc-bb75-126cdcef1d93" providerId="ADAL" clId="{F341EE16-E260-4277-BA57-AB2624E33A8D}" dt="2021-12-09T14:31:56.766" v="1523" actId="478"/>
          <ac:picMkLst>
            <pc:docMk/>
            <pc:sldMk cId="3320294055" sldId="2134805698"/>
            <ac:picMk id="23" creationId="{3BDB5607-EE13-4A5A-B78E-8A9D788C5BF7}"/>
          </ac:picMkLst>
        </pc:picChg>
        <pc:picChg chg="del">
          <ac:chgData name="Ankit Mittal | MAQ Software" userId="267f659b-c36c-4dcc-bb75-126cdcef1d93" providerId="ADAL" clId="{F341EE16-E260-4277-BA57-AB2624E33A8D}" dt="2021-12-09T14:31:56.766" v="1523" actId="478"/>
          <ac:picMkLst>
            <pc:docMk/>
            <pc:sldMk cId="3320294055" sldId="2134805698"/>
            <ac:picMk id="33" creationId="{33F04586-F96B-4D12-B08F-DEC219F12B5E}"/>
          </ac:picMkLst>
        </pc:picChg>
        <pc:picChg chg="del">
          <ac:chgData name="Ankit Mittal | MAQ Software" userId="267f659b-c36c-4dcc-bb75-126cdcef1d93" providerId="ADAL" clId="{F341EE16-E260-4277-BA57-AB2624E33A8D}" dt="2021-12-09T14:31:56.766" v="1523" actId="478"/>
          <ac:picMkLst>
            <pc:docMk/>
            <pc:sldMk cId="3320294055" sldId="2134805698"/>
            <ac:picMk id="41" creationId="{53915907-0365-4738-B26F-F291505C19F2}"/>
          </ac:picMkLst>
        </pc:picChg>
        <pc:picChg chg="del">
          <ac:chgData name="Ankit Mittal | MAQ Software" userId="267f659b-c36c-4dcc-bb75-126cdcef1d93" providerId="ADAL" clId="{F341EE16-E260-4277-BA57-AB2624E33A8D}" dt="2021-12-09T14:31:56.766" v="1523" actId="478"/>
          <ac:picMkLst>
            <pc:docMk/>
            <pc:sldMk cId="3320294055" sldId="2134805698"/>
            <ac:picMk id="42" creationId="{5968145C-65B3-47E1-BC25-C6A020561307}"/>
          </ac:picMkLst>
        </pc:picChg>
        <pc:picChg chg="del">
          <ac:chgData name="Ankit Mittal | MAQ Software" userId="267f659b-c36c-4dcc-bb75-126cdcef1d93" providerId="ADAL" clId="{F341EE16-E260-4277-BA57-AB2624E33A8D}" dt="2021-12-09T14:31:56.766" v="1523" actId="478"/>
          <ac:picMkLst>
            <pc:docMk/>
            <pc:sldMk cId="3320294055" sldId="2134805698"/>
            <ac:picMk id="44" creationId="{2B8A5A05-1CB1-48AC-BFEA-E739A31D0EA2}"/>
          </ac:picMkLst>
        </pc:picChg>
        <pc:picChg chg="del">
          <ac:chgData name="Ankit Mittal | MAQ Software" userId="267f659b-c36c-4dcc-bb75-126cdcef1d93" providerId="ADAL" clId="{F341EE16-E260-4277-BA57-AB2624E33A8D}" dt="2021-12-09T14:31:56.766" v="1523" actId="478"/>
          <ac:picMkLst>
            <pc:docMk/>
            <pc:sldMk cId="3320294055" sldId="2134805698"/>
            <ac:picMk id="45" creationId="{7E720009-92AE-4541-867B-E2B6E3205267}"/>
          </ac:picMkLst>
        </pc:picChg>
        <pc:picChg chg="del">
          <ac:chgData name="Ankit Mittal | MAQ Software" userId="267f659b-c36c-4dcc-bb75-126cdcef1d93" providerId="ADAL" clId="{F341EE16-E260-4277-BA57-AB2624E33A8D}" dt="2021-12-09T14:31:56.766" v="1523" actId="478"/>
          <ac:picMkLst>
            <pc:docMk/>
            <pc:sldMk cId="3320294055" sldId="2134805698"/>
            <ac:picMk id="46" creationId="{395CD77F-99ED-482B-8C44-4D5F4AB77018}"/>
          </ac:picMkLst>
        </pc:picChg>
        <pc:picChg chg="del">
          <ac:chgData name="Ankit Mittal | MAQ Software" userId="267f659b-c36c-4dcc-bb75-126cdcef1d93" providerId="ADAL" clId="{F341EE16-E260-4277-BA57-AB2624E33A8D}" dt="2021-12-09T14:31:56.766" v="1523" actId="478"/>
          <ac:picMkLst>
            <pc:docMk/>
            <pc:sldMk cId="3320294055" sldId="2134805698"/>
            <ac:picMk id="53" creationId="{43A51EF1-711F-40F5-A507-95C5A37ED439}"/>
          </ac:picMkLst>
        </pc:picChg>
        <pc:picChg chg="del">
          <ac:chgData name="Ankit Mittal | MAQ Software" userId="267f659b-c36c-4dcc-bb75-126cdcef1d93" providerId="ADAL" clId="{F341EE16-E260-4277-BA57-AB2624E33A8D}" dt="2021-12-09T14:31:56.766" v="1523" actId="478"/>
          <ac:picMkLst>
            <pc:docMk/>
            <pc:sldMk cId="3320294055" sldId="2134805698"/>
            <ac:picMk id="54" creationId="{CBB47241-0B9F-42F9-AE2D-1C5E689D12E4}"/>
          </ac:picMkLst>
        </pc:picChg>
        <pc:picChg chg="del">
          <ac:chgData name="Ankit Mittal | MAQ Software" userId="267f659b-c36c-4dcc-bb75-126cdcef1d93" providerId="ADAL" clId="{F341EE16-E260-4277-BA57-AB2624E33A8D}" dt="2021-12-09T14:31:56.766" v="1523" actId="478"/>
          <ac:picMkLst>
            <pc:docMk/>
            <pc:sldMk cId="3320294055" sldId="2134805698"/>
            <ac:picMk id="55" creationId="{9E7BB0DB-A4B0-48D9-9EEE-04BE3791EB85}"/>
          </ac:picMkLst>
        </pc:picChg>
        <pc:picChg chg="del">
          <ac:chgData name="Ankit Mittal | MAQ Software" userId="267f659b-c36c-4dcc-bb75-126cdcef1d93" providerId="ADAL" clId="{F341EE16-E260-4277-BA57-AB2624E33A8D}" dt="2021-12-09T14:31:56.766" v="1523" actId="478"/>
          <ac:picMkLst>
            <pc:docMk/>
            <pc:sldMk cId="3320294055" sldId="2134805698"/>
            <ac:picMk id="56" creationId="{A1FCAF2D-FD79-4E17-86FC-DB1C1AB62456}"/>
          </ac:picMkLst>
        </pc:picChg>
        <pc:cxnChg chg="del">
          <ac:chgData name="Ankit Mittal | MAQ Software" userId="267f659b-c36c-4dcc-bb75-126cdcef1d93" providerId="ADAL" clId="{F341EE16-E260-4277-BA57-AB2624E33A8D}" dt="2021-12-09T14:31:56.766" v="1523" actId="478"/>
          <ac:cxnSpMkLst>
            <pc:docMk/>
            <pc:sldMk cId="3320294055" sldId="2134805698"/>
            <ac:cxnSpMk id="27" creationId="{36B04771-CBDF-4EE3-8431-DE1C1F1AE30A}"/>
          </ac:cxnSpMkLst>
        </pc:cxnChg>
        <pc:cxnChg chg="del">
          <ac:chgData name="Ankit Mittal | MAQ Software" userId="267f659b-c36c-4dcc-bb75-126cdcef1d93" providerId="ADAL" clId="{F341EE16-E260-4277-BA57-AB2624E33A8D}" dt="2021-12-09T14:31:56.766" v="1523" actId="478"/>
          <ac:cxnSpMkLst>
            <pc:docMk/>
            <pc:sldMk cId="3320294055" sldId="2134805698"/>
            <ac:cxnSpMk id="34" creationId="{865177E4-714D-47C2-A8C9-13208AA5EB46}"/>
          </ac:cxnSpMkLst>
        </pc:cxnChg>
        <pc:cxnChg chg="del">
          <ac:chgData name="Ankit Mittal | MAQ Software" userId="267f659b-c36c-4dcc-bb75-126cdcef1d93" providerId="ADAL" clId="{F341EE16-E260-4277-BA57-AB2624E33A8D}" dt="2021-12-09T14:31:56.766" v="1523" actId="478"/>
          <ac:cxnSpMkLst>
            <pc:docMk/>
            <pc:sldMk cId="3320294055" sldId="2134805698"/>
            <ac:cxnSpMk id="47" creationId="{E629BD4D-4DBA-412C-92F1-EE469D421BA4}"/>
          </ac:cxnSpMkLst>
        </pc:cxnChg>
      </pc:sldChg>
      <pc:sldChg chg="modSp add mod">
        <pc:chgData name="Ankit Mittal | MAQ Software" userId="267f659b-c36c-4dcc-bb75-126cdcef1d93" providerId="ADAL" clId="{F341EE16-E260-4277-BA57-AB2624E33A8D}" dt="2021-12-09T14:33:48.608" v="1552" actId="255"/>
        <pc:sldMkLst>
          <pc:docMk/>
          <pc:sldMk cId="199440333" sldId="2134805699"/>
        </pc:sldMkLst>
        <pc:spChg chg="mod">
          <ac:chgData name="Ankit Mittal | MAQ Software" userId="267f659b-c36c-4dcc-bb75-126cdcef1d93" providerId="ADAL" clId="{F341EE16-E260-4277-BA57-AB2624E33A8D}" dt="2021-12-09T14:33:26.083" v="1539" actId="207"/>
          <ac:spMkLst>
            <pc:docMk/>
            <pc:sldMk cId="199440333" sldId="2134805699"/>
            <ac:spMk id="49" creationId="{3DD475A9-A66A-4021-BBD7-0840B6DA24CF}"/>
          </ac:spMkLst>
        </pc:spChg>
        <pc:spChg chg="mod">
          <ac:chgData name="Ankit Mittal | MAQ Software" userId="267f659b-c36c-4dcc-bb75-126cdcef1d93" providerId="ADAL" clId="{F341EE16-E260-4277-BA57-AB2624E33A8D}" dt="2021-12-09T14:33:19.058" v="1537" actId="207"/>
          <ac:spMkLst>
            <pc:docMk/>
            <pc:sldMk cId="199440333" sldId="2134805699"/>
            <ac:spMk id="51" creationId="{489D27E7-44FA-48BE-BB07-E44A6DB3EA7A}"/>
          </ac:spMkLst>
        </pc:spChg>
        <pc:spChg chg="mod">
          <ac:chgData name="Ankit Mittal | MAQ Software" userId="267f659b-c36c-4dcc-bb75-126cdcef1d93" providerId="ADAL" clId="{F341EE16-E260-4277-BA57-AB2624E33A8D}" dt="2021-12-09T14:33:48.608" v="1552" actId="255"/>
          <ac:spMkLst>
            <pc:docMk/>
            <pc:sldMk cId="199440333" sldId="2134805699"/>
            <ac:spMk id="57" creationId="{250F3BEB-3D55-4343-8FBF-FC4D12B7AAC1}"/>
          </ac:spMkLst>
        </pc:spChg>
      </pc:sldChg>
      <pc:sldChg chg="addSp delSp modSp add mod">
        <pc:chgData name="Ankit Mittal | MAQ Software" userId="267f659b-c36c-4dcc-bb75-126cdcef1d93" providerId="ADAL" clId="{F341EE16-E260-4277-BA57-AB2624E33A8D}" dt="2021-12-20T11:37:45.672" v="21360" actId="20577"/>
        <pc:sldMkLst>
          <pc:docMk/>
          <pc:sldMk cId="892413565" sldId="2134805700"/>
        </pc:sldMkLst>
        <pc:spChg chg="add del mod">
          <ac:chgData name="Ankit Mittal | MAQ Software" userId="267f659b-c36c-4dcc-bb75-126cdcef1d93" providerId="ADAL" clId="{F341EE16-E260-4277-BA57-AB2624E33A8D}" dt="2021-12-20T11:37:45.672" v="21360" actId="20577"/>
          <ac:spMkLst>
            <pc:docMk/>
            <pc:sldMk cId="892413565" sldId="2134805700"/>
            <ac:spMk id="3" creationId="{D4753F08-CBF4-468F-8E8B-07B1220A5716}"/>
          </ac:spMkLst>
        </pc:spChg>
        <pc:spChg chg="mod">
          <ac:chgData name="Ankit Mittal | MAQ Software" userId="267f659b-c36c-4dcc-bb75-126cdcef1d93" providerId="ADAL" clId="{F341EE16-E260-4277-BA57-AB2624E33A8D}" dt="2021-12-17T11:27:45.720" v="17980" actId="20577"/>
          <ac:spMkLst>
            <pc:docMk/>
            <pc:sldMk cId="892413565" sldId="2134805700"/>
            <ac:spMk id="24" creationId="{E66D93AF-DAC1-FA4C-BC22-8EDF8DC98301}"/>
          </ac:spMkLst>
        </pc:spChg>
        <pc:graphicFrameChg chg="del">
          <ac:chgData name="Ankit Mittal | MAQ Software" userId="267f659b-c36c-4dcc-bb75-126cdcef1d93" providerId="ADAL" clId="{F341EE16-E260-4277-BA57-AB2624E33A8D}" dt="2021-12-09T14:47:13.642" v="1648" actId="478"/>
          <ac:graphicFrameMkLst>
            <pc:docMk/>
            <pc:sldMk cId="892413565" sldId="2134805700"/>
            <ac:graphicFrameMk id="239" creationId="{27FF28C8-752A-4013-AD51-754677A40492}"/>
          </ac:graphicFrameMkLst>
        </pc:graphicFrameChg>
      </pc:sldChg>
      <pc:sldChg chg="addSp delSp modSp add mod modShow modCm">
        <pc:chgData name="Ankit Mittal | MAQ Software" userId="267f659b-c36c-4dcc-bb75-126cdcef1d93" providerId="ADAL" clId="{F341EE16-E260-4277-BA57-AB2624E33A8D}" dt="2021-12-10T19:10:56.113" v="10918" actId="729"/>
        <pc:sldMkLst>
          <pc:docMk/>
          <pc:sldMk cId="3303153707" sldId="2134805701"/>
        </pc:sldMkLst>
        <pc:spChg chg="mod">
          <ac:chgData name="Ankit Mittal | MAQ Software" userId="267f659b-c36c-4dcc-bb75-126cdcef1d93" providerId="ADAL" clId="{F341EE16-E260-4277-BA57-AB2624E33A8D}" dt="2021-12-10T04:28:53.307" v="5271" actId="20577"/>
          <ac:spMkLst>
            <pc:docMk/>
            <pc:sldMk cId="3303153707" sldId="2134805701"/>
            <ac:spMk id="3" creationId="{74CF0E2B-4F5D-4113-8380-10FCDACBA802}"/>
          </ac:spMkLst>
        </pc:spChg>
        <pc:spChg chg="add mod ord">
          <ac:chgData name="Ankit Mittal | MAQ Software" userId="267f659b-c36c-4dcc-bb75-126cdcef1d93" providerId="ADAL" clId="{F341EE16-E260-4277-BA57-AB2624E33A8D}" dt="2021-12-10T04:25:17.146" v="5226" actId="207"/>
          <ac:spMkLst>
            <pc:docMk/>
            <pc:sldMk cId="3303153707" sldId="2134805701"/>
            <ac:spMk id="10" creationId="{E8AC13B6-FE2F-494C-ACB6-8DD9B26FF550}"/>
          </ac:spMkLst>
        </pc:spChg>
        <pc:spChg chg="add mod">
          <ac:chgData name="Ankit Mittal | MAQ Software" userId="267f659b-c36c-4dcc-bb75-126cdcef1d93" providerId="ADAL" clId="{F341EE16-E260-4277-BA57-AB2624E33A8D}" dt="2021-12-10T11:39:47.925" v="6187" actId="1076"/>
          <ac:spMkLst>
            <pc:docMk/>
            <pc:sldMk cId="3303153707" sldId="2134805701"/>
            <ac:spMk id="64" creationId="{44D3A218-6B0F-48E7-99E2-5AE937BD93CB}"/>
          </ac:spMkLst>
        </pc:spChg>
        <pc:spChg chg="add mod">
          <ac:chgData name="Ankit Mittal | MAQ Software" userId="267f659b-c36c-4dcc-bb75-126cdcef1d93" providerId="ADAL" clId="{F341EE16-E260-4277-BA57-AB2624E33A8D}" dt="2021-12-09T15:43:11.271" v="3841" actId="1037"/>
          <ac:spMkLst>
            <pc:docMk/>
            <pc:sldMk cId="3303153707" sldId="2134805701"/>
            <ac:spMk id="72" creationId="{461F261C-188A-43BB-882D-DFD28F8B5C53}"/>
          </ac:spMkLst>
        </pc:spChg>
        <pc:spChg chg="add mod">
          <ac:chgData name="Ankit Mittal | MAQ Software" userId="267f659b-c36c-4dcc-bb75-126cdcef1d93" providerId="ADAL" clId="{F341EE16-E260-4277-BA57-AB2624E33A8D}" dt="2021-12-10T11:36:04.135" v="6090" actId="1076"/>
          <ac:spMkLst>
            <pc:docMk/>
            <pc:sldMk cId="3303153707" sldId="2134805701"/>
            <ac:spMk id="74" creationId="{DC644D5F-4833-4B50-A34D-6AA88D361593}"/>
          </ac:spMkLst>
        </pc:spChg>
        <pc:spChg chg="mod">
          <ac:chgData name="Ankit Mittal | MAQ Software" userId="267f659b-c36c-4dcc-bb75-126cdcef1d93" providerId="ADAL" clId="{F341EE16-E260-4277-BA57-AB2624E33A8D}" dt="2021-12-10T11:38:34.702" v="6163" actId="1076"/>
          <ac:spMkLst>
            <pc:docMk/>
            <pc:sldMk cId="3303153707" sldId="2134805701"/>
            <ac:spMk id="77" creationId="{8DDA0F36-A8D5-4BD8-9795-FD8D25BD0C59}"/>
          </ac:spMkLst>
        </pc:spChg>
        <pc:spChg chg="add mod">
          <ac:chgData name="Ankit Mittal | MAQ Software" userId="267f659b-c36c-4dcc-bb75-126cdcef1d93" providerId="ADAL" clId="{F341EE16-E260-4277-BA57-AB2624E33A8D}" dt="2021-12-09T15:43:36.342" v="3868" actId="1037"/>
          <ac:spMkLst>
            <pc:docMk/>
            <pc:sldMk cId="3303153707" sldId="2134805701"/>
            <ac:spMk id="84" creationId="{FF8FF71F-8A7F-42CC-97B8-E87E1CD67110}"/>
          </ac:spMkLst>
        </pc:spChg>
        <pc:spChg chg="add mod">
          <ac:chgData name="Ankit Mittal | MAQ Software" userId="267f659b-c36c-4dcc-bb75-126cdcef1d93" providerId="ADAL" clId="{F341EE16-E260-4277-BA57-AB2624E33A8D}" dt="2021-12-09T15:43:36.342" v="3868" actId="1037"/>
          <ac:spMkLst>
            <pc:docMk/>
            <pc:sldMk cId="3303153707" sldId="2134805701"/>
            <ac:spMk id="85" creationId="{AF48BAF5-5D0E-402E-ACBC-052952BC6E88}"/>
          </ac:spMkLst>
        </pc:spChg>
        <pc:spChg chg="add mod">
          <ac:chgData name="Ankit Mittal | MAQ Software" userId="267f659b-c36c-4dcc-bb75-126cdcef1d93" providerId="ADAL" clId="{F341EE16-E260-4277-BA57-AB2624E33A8D}" dt="2021-12-10T11:36:19.057" v="6097" actId="20577"/>
          <ac:spMkLst>
            <pc:docMk/>
            <pc:sldMk cId="3303153707" sldId="2134805701"/>
            <ac:spMk id="87" creationId="{B8F28FCC-6D10-4914-A94F-0B1E92CBB531}"/>
          </ac:spMkLst>
        </pc:spChg>
        <pc:spChg chg="add mod">
          <ac:chgData name="Ankit Mittal | MAQ Software" userId="267f659b-c36c-4dcc-bb75-126cdcef1d93" providerId="ADAL" clId="{F341EE16-E260-4277-BA57-AB2624E33A8D}" dt="2021-12-10T11:36:10.592" v="6091" actId="1076"/>
          <ac:spMkLst>
            <pc:docMk/>
            <pc:sldMk cId="3303153707" sldId="2134805701"/>
            <ac:spMk id="88" creationId="{80A1DE7B-554E-4372-9195-436EF6CF755D}"/>
          </ac:spMkLst>
        </pc:spChg>
        <pc:spChg chg="add mod">
          <ac:chgData name="Ankit Mittal | MAQ Software" userId="267f659b-c36c-4dcc-bb75-126cdcef1d93" providerId="ADAL" clId="{F341EE16-E260-4277-BA57-AB2624E33A8D}" dt="2021-12-10T11:37:10.311" v="6129" actId="1076"/>
          <ac:spMkLst>
            <pc:docMk/>
            <pc:sldMk cId="3303153707" sldId="2134805701"/>
            <ac:spMk id="90" creationId="{E11895CD-30D6-46A3-88A1-400EDDAC3497}"/>
          </ac:spMkLst>
        </pc:spChg>
        <pc:spChg chg="add mod">
          <ac:chgData name="Ankit Mittal | MAQ Software" userId="267f659b-c36c-4dcc-bb75-126cdcef1d93" providerId="ADAL" clId="{F341EE16-E260-4277-BA57-AB2624E33A8D}" dt="2021-12-10T11:37:12.928" v="6130" actId="1076"/>
          <ac:spMkLst>
            <pc:docMk/>
            <pc:sldMk cId="3303153707" sldId="2134805701"/>
            <ac:spMk id="91" creationId="{6B6A2817-E4D8-46A8-8124-0838FE984000}"/>
          </ac:spMkLst>
        </pc:spChg>
        <pc:spChg chg="add del mod">
          <ac:chgData name="Ankit Mittal | MAQ Software" userId="267f659b-c36c-4dcc-bb75-126cdcef1d93" providerId="ADAL" clId="{F341EE16-E260-4277-BA57-AB2624E33A8D}" dt="2021-12-09T15:43:36.342" v="3868" actId="1037"/>
          <ac:spMkLst>
            <pc:docMk/>
            <pc:sldMk cId="3303153707" sldId="2134805701"/>
            <ac:spMk id="95" creationId="{C0A1CCCF-C425-43AE-9238-EEF51C40022C}"/>
          </ac:spMkLst>
        </pc:spChg>
        <pc:spChg chg="add mod">
          <ac:chgData name="Ankit Mittal | MAQ Software" userId="267f659b-c36c-4dcc-bb75-126cdcef1d93" providerId="ADAL" clId="{F341EE16-E260-4277-BA57-AB2624E33A8D}" dt="2021-12-10T04:24:56.981" v="5222" actId="1038"/>
          <ac:spMkLst>
            <pc:docMk/>
            <pc:sldMk cId="3303153707" sldId="2134805701"/>
            <ac:spMk id="96" creationId="{D12312D1-BFE6-4E85-BC6A-B33F6B127CEF}"/>
          </ac:spMkLst>
        </pc:spChg>
        <pc:spChg chg="add mod">
          <ac:chgData name="Ankit Mittal | MAQ Software" userId="267f659b-c36c-4dcc-bb75-126cdcef1d93" providerId="ADAL" clId="{F341EE16-E260-4277-BA57-AB2624E33A8D}" dt="2021-12-10T04:24:46.744" v="5199" actId="1037"/>
          <ac:spMkLst>
            <pc:docMk/>
            <pc:sldMk cId="3303153707" sldId="2134805701"/>
            <ac:spMk id="97" creationId="{840CB624-77CB-4529-9770-ABAC6B54AE99}"/>
          </ac:spMkLst>
        </pc:spChg>
        <pc:spChg chg="add mod">
          <ac:chgData name="Ankit Mittal | MAQ Software" userId="267f659b-c36c-4dcc-bb75-126cdcef1d93" providerId="ADAL" clId="{F341EE16-E260-4277-BA57-AB2624E33A8D}" dt="2021-12-10T04:25:04.612" v="5225" actId="1037"/>
          <ac:spMkLst>
            <pc:docMk/>
            <pc:sldMk cId="3303153707" sldId="2134805701"/>
            <ac:spMk id="98" creationId="{9EF80284-13E4-4FD4-9934-0667C591DEEB}"/>
          </ac:spMkLst>
        </pc:spChg>
        <pc:spChg chg="add mod">
          <ac:chgData name="Ankit Mittal | MAQ Software" userId="267f659b-c36c-4dcc-bb75-126cdcef1d93" providerId="ADAL" clId="{F341EE16-E260-4277-BA57-AB2624E33A8D}" dt="2021-12-10T11:37:50.860" v="6132" actId="1076"/>
          <ac:spMkLst>
            <pc:docMk/>
            <pc:sldMk cId="3303153707" sldId="2134805701"/>
            <ac:spMk id="100" creationId="{042B7655-B87E-47BA-8F90-FFAAC6E683F8}"/>
          </ac:spMkLst>
        </pc:spChg>
        <pc:spChg chg="add mod">
          <ac:chgData name="Ankit Mittal | MAQ Software" userId="267f659b-c36c-4dcc-bb75-126cdcef1d93" providerId="ADAL" clId="{F341EE16-E260-4277-BA57-AB2624E33A8D}" dt="2021-12-10T05:00:13.958" v="5689" actId="1076"/>
          <ac:spMkLst>
            <pc:docMk/>
            <pc:sldMk cId="3303153707" sldId="2134805701"/>
            <ac:spMk id="103" creationId="{28E0CFCD-77A8-41D1-9D63-DA815AFAE19E}"/>
          </ac:spMkLst>
        </pc:spChg>
        <pc:spChg chg="add mod">
          <ac:chgData name="Ankit Mittal | MAQ Software" userId="267f659b-c36c-4dcc-bb75-126cdcef1d93" providerId="ADAL" clId="{F341EE16-E260-4277-BA57-AB2624E33A8D}" dt="2021-12-10T11:39:57.894" v="6190" actId="1076"/>
          <ac:spMkLst>
            <pc:docMk/>
            <pc:sldMk cId="3303153707" sldId="2134805701"/>
            <ac:spMk id="116" creationId="{8DEC7EC7-EAEE-4A7F-9D38-A6B3B83C7A3C}"/>
          </ac:spMkLst>
        </pc:spChg>
        <pc:spChg chg="mod">
          <ac:chgData name="Ankit Mittal | MAQ Software" userId="267f659b-c36c-4dcc-bb75-126cdcef1d93" providerId="ADAL" clId="{F341EE16-E260-4277-BA57-AB2624E33A8D}" dt="2021-12-09T15:43:00.473" v="3829" actId="1037"/>
          <ac:spMkLst>
            <pc:docMk/>
            <pc:sldMk cId="3303153707" sldId="2134805701"/>
            <ac:spMk id="122" creationId="{85F4AD79-FF8A-494C-9AF7-18D19B58D581}"/>
          </ac:spMkLst>
        </pc:spChg>
        <pc:spChg chg="mod">
          <ac:chgData name="Ankit Mittal | MAQ Software" userId="267f659b-c36c-4dcc-bb75-126cdcef1d93" providerId="ADAL" clId="{F341EE16-E260-4277-BA57-AB2624E33A8D}" dt="2021-12-09T15:43:00.473" v="3829" actId="1037"/>
          <ac:spMkLst>
            <pc:docMk/>
            <pc:sldMk cId="3303153707" sldId="2134805701"/>
            <ac:spMk id="123" creationId="{1FDF8434-CBF7-425B-8334-8677CC69667F}"/>
          </ac:spMkLst>
        </pc:spChg>
        <pc:spChg chg="mod">
          <ac:chgData name="Ankit Mittal | MAQ Software" userId="267f659b-c36c-4dcc-bb75-126cdcef1d93" providerId="ADAL" clId="{F341EE16-E260-4277-BA57-AB2624E33A8D}" dt="2021-12-09T15:43:00.473" v="3829" actId="1037"/>
          <ac:spMkLst>
            <pc:docMk/>
            <pc:sldMk cId="3303153707" sldId="2134805701"/>
            <ac:spMk id="127" creationId="{79064AF2-A636-41B8-8C3F-1754F4FE0224}"/>
          </ac:spMkLst>
        </pc:spChg>
        <pc:spChg chg="del">
          <ac:chgData name="Ankit Mittal | MAQ Software" userId="267f659b-c36c-4dcc-bb75-126cdcef1d93" providerId="ADAL" clId="{F341EE16-E260-4277-BA57-AB2624E33A8D}" dt="2021-12-09T15:08:10.092" v="2987" actId="478"/>
          <ac:spMkLst>
            <pc:docMk/>
            <pc:sldMk cId="3303153707" sldId="2134805701"/>
            <ac:spMk id="128" creationId="{29DE22B1-B4AB-4DBA-B991-F658F76E5114}"/>
          </ac:spMkLst>
        </pc:spChg>
        <pc:spChg chg="mod">
          <ac:chgData name="Ankit Mittal | MAQ Software" userId="267f659b-c36c-4dcc-bb75-126cdcef1d93" providerId="ADAL" clId="{F341EE16-E260-4277-BA57-AB2624E33A8D}" dt="2021-12-09T15:43:11.271" v="3841" actId="1037"/>
          <ac:spMkLst>
            <pc:docMk/>
            <pc:sldMk cId="3303153707" sldId="2134805701"/>
            <ac:spMk id="129" creationId="{0EC139F8-6068-4AA8-9382-CB53C50C7F8D}"/>
          </ac:spMkLst>
        </pc:spChg>
        <pc:spChg chg="mod">
          <ac:chgData name="Ankit Mittal | MAQ Software" userId="267f659b-c36c-4dcc-bb75-126cdcef1d93" providerId="ADAL" clId="{F341EE16-E260-4277-BA57-AB2624E33A8D}" dt="2021-12-09T15:43:00.473" v="3829" actId="1037"/>
          <ac:spMkLst>
            <pc:docMk/>
            <pc:sldMk cId="3303153707" sldId="2134805701"/>
            <ac:spMk id="131" creationId="{ADDF9AF1-9324-44B6-8E1F-860265A8EB37}"/>
          </ac:spMkLst>
        </pc:spChg>
        <pc:spChg chg="mod ord">
          <ac:chgData name="Ankit Mittal | MAQ Software" userId="267f659b-c36c-4dcc-bb75-126cdcef1d93" providerId="ADAL" clId="{F341EE16-E260-4277-BA57-AB2624E33A8D}" dt="2021-12-10T11:39:54.988" v="6189" actId="1076"/>
          <ac:spMkLst>
            <pc:docMk/>
            <pc:sldMk cId="3303153707" sldId="2134805701"/>
            <ac:spMk id="132" creationId="{1441B79C-EA9B-4119-86E1-FCC5F8BBE250}"/>
          </ac:spMkLst>
        </pc:spChg>
        <pc:spChg chg="mod">
          <ac:chgData name="Ankit Mittal | MAQ Software" userId="267f659b-c36c-4dcc-bb75-126cdcef1d93" providerId="ADAL" clId="{F341EE16-E260-4277-BA57-AB2624E33A8D}" dt="2021-12-09T15:43:00.473" v="3829" actId="1037"/>
          <ac:spMkLst>
            <pc:docMk/>
            <pc:sldMk cId="3303153707" sldId="2134805701"/>
            <ac:spMk id="133" creationId="{EF25D627-DD19-4137-9B34-B44837885797}"/>
          </ac:spMkLst>
        </pc:spChg>
        <pc:spChg chg="del">
          <ac:chgData name="Ankit Mittal | MAQ Software" userId="267f659b-c36c-4dcc-bb75-126cdcef1d93" providerId="ADAL" clId="{F341EE16-E260-4277-BA57-AB2624E33A8D}" dt="2021-12-09T15:08:10.092" v="2987" actId="478"/>
          <ac:spMkLst>
            <pc:docMk/>
            <pc:sldMk cId="3303153707" sldId="2134805701"/>
            <ac:spMk id="138" creationId="{28180009-8A0F-4EFC-A9A1-F85F3A61B6EB}"/>
          </ac:spMkLst>
        </pc:spChg>
        <pc:spChg chg="del">
          <ac:chgData name="Ankit Mittal | MAQ Software" userId="267f659b-c36c-4dcc-bb75-126cdcef1d93" providerId="ADAL" clId="{F341EE16-E260-4277-BA57-AB2624E33A8D}" dt="2021-12-09T15:08:10.092" v="2987" actId="478"/>
          <ac:spMkLst>
            <pc:docMk/>
            <pc:sldMk cId="3303153707" sldId="2134805701"/>
            <ac:spMk id="142" creationId="{D0097B46-0212-421E-A40F-A7470053C86A}"/>
          </ac:spMkLst>
        </pc:spChg>
        <pc:spChg chg="mod">
          <ac:chgData name="Ankit Mittal | MAQ Software" userId="267f659b-c36c-4dcc-bb75-126cdcef1d93" providerId="ADAL" clId="{F341EE16-E260-4277-BA57-AB2624E33A8D}" dt="2021-12-09T15:49:57.829" v="4250" actId="14100"/>
          <ac:spMkLst>
            <pc:docMk/>
            <pc:sldMk cId="3303153707" sldId="2134805701"/>
            <ac:spMk id="143" creationId="{70718B75-3956-45AE-8A85-265457B2F839}"/>
          </ac:spMkLst>
        </pc:spChg>
        <pc:spChg chg="mod">
          <ac:chgData name="Ankit Mittal | MAQ Software" userId="267f659b-c36c-4dcc-bb75-126cdcef1d93" providerId="ADAL" clId="{F341EE16-E260-4277-BA57-AB2624E33A8D}" dt="2021-12-09T15:43:00.473" v="3829" actId="1037"/>
          <ac:spMkLst>
            <pc:docMk/>
            <pc:sldMk cId="3303153707" sldId="2134805701"/>
            <ac:spMk id="145" creationId="{72146AA0-AF12-42D2-96A0-BB5C63F9DBA8}"/>
          </ac:spMkLst>
        </pc:spChg>
        <pc:spChg chg="del">
          <ac:chgData name="Ankit Mittal | MAQ Software" userId="267f659b-c36c-4dcc-bb75-126cdcef1d93" providerId="ADAL" clId="{F341EE16-E260-4277-BA57-AB2624E33A8D}" dt="2021-12-09T15:14:37.954" v="3233" actId="478"/>
          <ac:spMkLst>
            <pc:docMk/>
            <pc:sldMk cId="3303153707" sldId="2134805701"/>
            <ac:spMk id="147" creationId="{614A73E0-DB24-4B1B-AA16-6D8FC47EDAAD}"/>
          </ac:spMkLst>
        </pc:spChg>
        <pc:spChg chg="del">
          <ac:chgData name="Ankit Mittal | MAQ Software" userId="267f659b-c36c-4dcc-bb75-126cdcef1d93" providerId="ADAL" clId="{F341EE16-E260-4277-BA57-AB2624E33A8D}" dt="2021-12-09T15:14:37.954" v="3233" actId="478"/>
          <ac:spMkLst>
            <pc:docMk/>
            <pc:sldMk cId="3303153707" sldId="2134805701"/>
            <ac:spMk id="148" creationId="{5CBCE33D-CEF9-4941-8A67-90DBF8B28D9D}"/>
          </ac:spMkLst>
        </pc:spChg>
        <pc:spChg chg="mod">
          <ac:chgData name="Ankit Mittal | MAQ Software" userId="267f659b-c36c-4dcc-bb75-126cdcef1d93" providerId="ADAL" clId="{F341EE16-E260-4277-BA57-AB2624E33A8D}" dt="2021-12-10T04:24:14.342" v="5165" actId="1037"/>
          <ac:spMkLst>
            <pc:docMk/>
            <pc:sldMk cId="3303153707" sldId="2134805701"/>
            <ac:spMk id="149" creationId="{3B07FCD7-A4FB-48B2-B2E7-DFA277FEA875}"/>
          </ac:spMkLst>
        </pc:spChg>
        <pc:spChg chg="mod">
          <ac:chgData name="Ankit Mittal | MAQ Software" userId="267f659b-c36c-4dcc-bb75-126cdcef1d93" providerId="ADAL" clId="{F341EE16-E260-4277-BA57-AB2624E33A8D}" dt="2021-12-10T04:24:14.342" v="5165" actId="1037"/>
          <ac:spMkLst>
            <pc:docMk/>
            <pc:sldMk cId="3303153707" sldId="2134805701"/>
            <ac:spMk id="150" creationId="{9AF5AED7-15CC-4EF1-AD75-59DA87D131E7}"/>
          </ac:spMkLst>
        </pc:spChg>
        <pc:spChg chg="del mod">
          <ac:chgData name="Ankit Mittal | MAQ Software" userId="267f659b-c36c-4dcc-bb75-126cdcef1d93" providerId="ADAL" clId="{F341EE16-E260-4277-BA57-AB2624E33A8D}" dt="2021-12-09T15:49:16.794" v="4144" actId="478"/>
          <ac:spMkLst>
            <pc:docMk/>
            <pc:sldMk cId="3303153707" sldId="2134805701"/>
            <ac:spMk id="151" creationId="{EAE1CCF1-3451-4650-82F7-BE565A334F47}"/>
          </ac:spMkLst>
        </pc:spChg>
        <pc:spChg chg="del">
          <ac:chgData name="Ankit Mittal | MAQ Software" userId="267f659b-c36c-4dcc-bb75-126cdcef1d93" providerId="ADAL" clId="{F341EE16-E260-4277-BA57-AB2624E33A8D}" dt="2021-12-09T15:14:37.954" v="3233" actId="478"/>
          <ac:spMkLst>
            <pc:docMk/>
            <pc:sldMk cId="3303153707" sldId="2134805701"/>
            <ac:spMk id="154" creationId="{AA3020FF-1187-4E80-A360-3CC86035C2CE}"/>
          </ac:spMkLst>
        </pc:spChg>
        <pc:spChg chg="del">
          <ac:chgData name="Ankit Mittal | MAQ Software" userId="267f659b-c36c-4dcc-bb75-126cdcef1d93" providerId="ADAL" clId="{F341EE16-E260-4277-BA57-AB2624E33A8D}" dt="2021-12-09T15:08:10.092" v="2987" actId="478"/>
          <ac:spMkLst>
            <pc:docMk/>
            <pc:sldMk cId="3303153707" sldId="2134805701"/>
            <ac:spMk id="155" creationId="{AA0E1FF6-4393-446C-B837-8F3C7F060040}"/>
          </ac:spMkLst>
        </pc:spChg>
        <pc:spChg chg="del">
          <ac:chgData name="Ankit Mittal | MAQ Software" userId="267f659b-c36c-4dcc-bb75-126cdcef1d93" providerId="ADAL" clId="{F341EE16-E260-4277-BA57-AB2624E33A8D}" dt="2021-12-09T15:08:10.092" v="2987" actId="478"/>
          <ac:spMkLst>
            <pc:docMk/>
            <pc:sldMk cId="3303153707" sldId="2134805701"/>
            <ac:spMk id="159" creationId="{3EE03ADF-6187-4D3B-BFDF-A49F87AEAF26}"/>
          </ac:spMkLst>
        </pc:spChg>
        <pc:spChg chg="mod">
          <ac:chgData name="Ankit Mittal | MAQ Software" userId="267f659b-c36c-4dcc-bb75-126cdcef1d93" providerId="ADAL" clId="{F341EE16-E260-4277-BA57-AB2624E33A8D}" dt="2021-12-10T04:24:14.342" v="5165" actId="1037"/>
          <ac:spMkLst>
            <pc:docMk/>
            <pc:sldMk cId="3303153707" sldId="2134805701"/>
            <ac:spMk id="163" creationId="{3C08AF14-DC70-41B8-A153-0311E6EDE881}"/>
          </ac:spMkLst>
        </pc:spChg>
        <pc:spChg chg="mod">
          <ac:chgData name="Ankit Mittal | MAQ Software" userId="267f659b-c36c-4dcc-bb75-126cdcef1d93" providerId="ADAL" clId="{F341EE16-E260-4277-BA57-AB2624E33A8D}" dt="2021-12-09T15:43:00.473" v="3829" actId="1037"/>
          <ac:spMkLst>
            <pc:docMk/>
            <pc:sldMk cId="3303153707" sldId="2134805701"/>
            <ac:spMk id="165" creationId="{54D2F05B-9F46-4C6D-B8C7-7E0661D95BEA}"/>
          </ac:spMkLst>
        </pc:spChg>
        <pc:spChg chg="mod">
          <ac:chgData name="Ankit Mittal | MAQ Software" userId="267f659b-c36c-4dcc-bb75-126cdcef1d93" providerId="ADAL" clId="{F341EE16-E260-4277-BA57-AB2624E33A8D}" dt="2021-12-09T15:43:00.473" v="3829" actId="1037"/>
          <ac:spMkLst>
            <pc:docMk/>
            <pc:sldMk cId="3303153707" sldId="2134805701"/>
            <ac:spMk id="166" creationId="{5180D9BF-5033-43B9-B979-3995F9DE7B38}"/>
          </ac:spMkLst>
        </pc:spChg>
        <pc:spChg chg="del">
          <ac:chgData name="Ankit Mittal | MAQ Software" userId="267f659b-c36c-4dcc-bb75-126cdcef1d93" providerId="ADAL" clId="{F341EE16-E260-4277-BA57-AB2624E33A8D}" dt="2021-12-09T15:08:10.092" v="2987" actId="478"/>
          <ac:spMkLst>
            <pc:docMk/>
            <pc:sldMk cId="3303153707" sldId="2134805701"/>
            <ac:spMk id="167" creationId="{5986974C-B15B-4B51-8E50-E474C0137BB3}"/>
          </ac:spMkLst>
        </pc:spChg>
        <pc:spChg chg="del">
          <ac:chgData name="Ankit Mittal | MAQ Software" userId="267f659b-c36c-4dcc-bb75-126cdcef1d93" providerId="ADAL" clId="{F341EE16-E260-4277-BA57-AB2624E33A8D}" dt="2021-12-09T15:08:10.092" v="2987" actId="478"/>
          <ac:spMkLst>
            <pc:docMk/>
            <pc:sldMk cId="3303153707" sldId="2134805701"/>
            <ac:spMk id="168" creationId="{89DBB55B-0C98-4CFD-BB4B-FBF3C1F8EB0F}"/>
          </ac:spMkLst>
        </pc:spChg>
        <pc:spChg chg="del">
          <ac:chgData name="Ankit Mittal | MAQ Software" userId="267f659b-c36c-4dcc-bb75-126cdcef1d93" providerId="ADAL" clId="{F341EE16-E260-4277-BA57-AB2624E33A8D}" dt="2021-12-09T15:08:10.092" v="2987" actId="478"/>
          <ac:spMkLst>
            <pc:docMk/>
            <pc:sldMk cId="3303153707" sldId="2134805701"/>
            <ac:spMk id="169" creationId="{6E518389-D868-49B4-8AB3-896A8B565AB3}"/>
          </ac:spMkLst>
        </pc:spChg>
        <pc:spChg chg="del">
          <ac:chgData name="Ankit Mittal | MAQ Software" userId="267f659b-c36c-4dcc-bb75-126cdcef1d93" providerId="ADAL" clId="{F341EE16-E260-4277-BA57-AB2624E33A8D}" dt="2021-12-09T15:08:10.092" v="2987" actId="478"/>
          <ac:spMkLst>
            <pc:docMk/>
            <pc:sldMk cId="3303153707" sldId="2134805701"/>
            <ac:spMk id="170" creationId="{B9E88570-0FE4-47BE-95AE-D09B86A744DA}"/>
          </ac:spMkLst>
        </pc:spChg>
        <pc:spChg chg="del">
          <ac:chgData name="Ankit Mittal | MAQ Software" userId="267f659b-c36c-4dcc-bb75-126cdcef1d93" providerId="ADAL" clId="{F341EE16-E260-4277-BA57-AB2624E33A8D}" dt="2021-12-09T15:14:37.954" v="3233" actId="478"/>
          <ac:spMkLst>
            <pc:docMk/>
            <pc:sldMk cId="3303153707" sldId="2134805701"/>
            <ac:spMk id="171" creationId="{618AF028-45C9-40F2-B60E-07319ECC83F5}"/>
          </ac:spMkLst>
        </pc:spChg>
        <pc:spChg chg="del">
          <ac:chgData name="Ankit Mittal | MAQ Software" userId="267f659b-c36c-4dcc-bb75-126cdcef1d93" providerId="ADAL" clId="{F341EE16-E260-4277-BA57-AB2624E33A8D}" dt="2021-12-09T15:08:10.092" v="2987" actId="478"/>
          <ac:spMkLst>
            <pc:docMk/>
            <pc:sldMk cId="3303153707" sldId="2134805701"/>
            <ac:spMk id="172" creationId="{F817D50F-A86C-4732-88D4-4D1AF89DE8E8}"/>
          </ac:spMkLst>
        </pc:spChg>
        <pc:spChg chg="del">
          <ac:chgData name="Ankit Mittal | MAQ Software" userId="267f659b-c36c-4dcc-bb75-126cdcef1d93" providerId="ADAL" clId="{F341EE16-E260-4277-BA57-AB2624E33A8D}" dt="2021-12-09T15:08:10.092" v="2987" actId="478"/>
          <ac:spMkLst>
            <pc:docMk/>
            <pc:sldMk cId="3303153707" sldId="2134805701"/>
            <ac:spMk id="180" creationId="{736CED96-095A-48C2-B5A5-3B648A4AB096}"/>
          </ac:spMkLst>
        </pc:spChg>
        <pc:spChg chg="add mod">
          <ac:chgData name="Ankit Mittal | MAQ Software" userId="267f659b-c36c-4dcc-bb75-126cdcef1d93" providerId="ADAL" clId="{F341EE16-E260-4277-BA57-AB2624E33A8D}" dt="2021-12-10T11:37:46.350" v="6131" actId="1076"/>
          <ac:spMkLst>
            <pc:docMk/>
            <pc:sldMk cId="3303153707" sldId="2134805701"/>
            <ac:spMk id="181" creationId="{21F5E6C6-BDCC-4EBB-8737-74B7CABF6BDF}"/>
          </ac:spMkLst>
        </pc:spChg>
        <pc:spChg chg="add mod">
          <ac:chgData name="Ankit Mittal | MAQ Software" userId="267f659b-c36c-4dcc-bb75-126cdcef1d93" providerId="ADAL" clId="{F341EE16-E260-4277-BA57-AB2624E33A8D}" dt="2021-12-09T15:45:03.369" v="3885" actId="20577"/>
          <ac:spMkLst>
            <pc:docMk/>
            <pc:sldMk cId="3303153707" sldId="2134805701"/>
            <ac:spMk id="182" creationId="{ECA5179A-F70D-404F-8C08-F9C7BC085CD0}"/>
          </ac:spMkLst>
        </pc:spChg>
        <pc:spChg chg="add mod">
          <ac:chgData name="Ankit Mittal | MAQ Software" userId="267f659b-c36c-4dcc-bb75-126cdcef1d93" providerId="ADAL" clId="{F341EE16-E260-4277-BA57-AB2624E33A8D}" dt="2021-12-09T15:56:52.444" v="4502" actId="1036"/>
          <ac:spMkLst>
            <pc:docMk/>
            <pc:sldMk cId="3303153707" sldId="2134805701"/>
            <ac:spMk id="184" creationId="{4C79AED3-67C0-42CE-BAA1-9376CDDA9C2A}"/>
          </ac:spMkLst>
        </pc:spChg>
        <pc:spChg chg="add mod">
          <ac:chgData name="Ankit Mittal | MAQ Software" userId="267f659b-c36c-4dcc-bb75-126cdcef1d93" providerId="ADAL" clId="{F341EE16-E260-4277-BA57-AB2624E33A8D}" dt="2021-12-09T15:51:34.825" v="4326" actId="1076"/>
          <ac:spMkLst>
            <pc:docMk/>
            <pc:sldMk cId="3303153707" sldId="2134805701"/>
            <ac:spMk id="186" creationId="{1E5B67B3-608C-4043-9448-EC3B320A525D}"/>
          </ac:spMkLst>
        </pc:spChg>
        <pc:spChg chg="add mod">
          <ac:chgData name="Ankit Mittal | MAQ Software" userId="267f659b-c36c-4dcc-bb75-126cdcef1d93" providerId="ADAL" clId="{F341EE16-E260-4277-BA57-AB2624E33A8D}" dt="2021-12-10T04:15:39.125" v="4943" actId="20577"/>
          <ac:spMkLst>
            <pc:docMk/>
            <pc:sldMk cId="3303153707" sldId="2134805701"/>
            <ac:spMk id="191" creationId="{B527DF9E-E8B6-4308-943C-F4AF7A144892}"/>
          </ac:spMkLst>
        </pc:spChg>
        <pc:spChg chg="add mod">
          <ac:chgData name="Ankit Mittal | MAQ Software" userId="267f659b-c36c-4dcc-bb75-126cdcef1d93" providerId="ADAL" clId="{F341EE16-E260-4277-BA57-AB2624E33A8D}" dt="2021-12-09T15:53:58.930" v="4425" actId="20577"/>
          <ac:spMkLst>
            <pc:docMk/>
            <pc:sldMk cId="3303153707" sldId="2134805701"/>
            <ac:spMk id="192" creationId="{1D1FCE05-836E-481F-8ADE-FB517DCE5650}"/>
          </ac:spMkLst>
        </pc:spChg>
        <pc:spChg chg="add mod">
          <ac:chgData name="Ankit Mittal | MAQ Software" userId="267f659b-c36c-4dcc-bb75-126cdcef1d93" providerId="ADAL" clId="{F341EE16-E260-4277-BA57-AB2624E33A8D}" dt="2021-12-09T15:57:35.418" v="4587" actId="14100"/>
          <ac:spMkLst>
            <pc:docMk/>
            <pc:sldMk cId="3303153707" sldId="2134805701"/>
            <ac:spMk id="193" creationId="{38EE20E7-3419-48BE-B425-F688EE5E912A}"/>
          </ac:spMkLst>
        </pc:spChg>
        <pc:spChg chg="add mod">
          <ac:chgData name="Ankit Mittal | MAQ Software" userId="267f659b-c36c-4dcc-bb75-126cdcef1d93" providerId="ADAL" clId="{F341EE16-E260-4277-BA57-AB2624E33A8D}" dt="2021-12-09T17:47:44.184" v="4743" actId="1037"/>
          <ac:spMkLst>
            <pc:docMk/>
            <pc:sldMk cId="3303153707" sldId="2134805701"/>
            <ac:spMk id="198" creationId="{08AA320D-2EB6-404B-B9BF-A86A3A6E2549}"/>
          </ac:spMkLst>
        </pc:spChg>
        <pc:spChg chg="add mod">
          <ac:chgData name="Ankit Mittal | MAQ Software" userId="267f659b-c36c-4dcc-bb75-126cdcef1d93" providerId="ADAL" clId="{F341EE16-E260-4277-BA57-AB2624E33A8D}" dt="2021-12-09T17:48:16.254" v="4751" actId="20577"/>
          <ac:spMkLst>
            <pc:docMk/>
            <pc:sldMk cId="3303153707" sldId="2134805701"/>
            <ac:spMk id="200" creationId="{C6A411DF-51BF-4BA5-AB0F-0166054D1D6F}"/>
          </ac:spMkLst>
        </pc:spChg>
        <pc:spChg chg="add mod">
          <ac:chgData name="Ankit Mittal | MAQ Software" userId="267f659b-c36c-4dcc-bb75-126cdcef1d93" providerId="ADAL" clId="{F341EE16-E260-4277-BA57-AB2624E33A8D}" dt="2021-12-09T17:48:27.125" v="4755" actId="20577"/>
          <ac:spMkLst>
            <pc:docMk/>
            <pc:sldMk cId="3303153707" sldId="2134805701"/>
            <ac:spMk id="201" creationId="{E9E909C0-5174-4A76-A5BD-18888C40C99C}"/>
          </ac:spMkLst>
        </pc:spChg>
        <pc:spChg chg="add mod">
          <ac:chgData name="Ankit Mittal | MAQ Software" userId="267f659b-c36c-4dcc-bb75-126cdcef1d93" providerId="ADAL" clId="{F341EE16-E260-4277-BA57-AB2624E33A8D}" dt="2021-12-09T17:50:11.820" v="4818" actId="1035"/>
          <ac:spMkLst>
            <pc:docMk/>
            <pc:sldMk cId="3303153707" sldId="2134805701"/>
            <ac:spMk id="202" creationId="{34BE8BE0-D7AC-4294-B140-3C9FC58F4E70}"/>
          </ac:spMkLst>
        </pc:spChg>
        <pc:spChg chg="add mod">
          <ac:chgData name="Ankit Mittal | MAQ Software" userId="267f659b-c36c-4dcc-bb75-126cdcef1d93" providerId="ADAL" clId="{F341EE16-E260-4277-BA57-AB2624E33A8D}" dt="2021-12-09T17:51:11.711" v="4882" actId="1076"/>
          <ac:spMkLst>
            <pc:docMk/>
            <pc:sldMk cId="3303153707" sldId="2134805701"/>
            <ac:spMk id="208" creationId="{4F672919-F007-4928-954D-62732F88EEDB}"/>
          </ac:spMkLst>
        </pc:spChg>
        <pc:spChg chg="add mod">
          <ac:chgData name="Ankit Mittal | MAQ Software" userId="267f659b-c36c-4dcc-bb75-126cdcef1d93" providerId="ADAL" clId="{F341EE16-E260-4277-BA57-AB2624E33A8D}" dt="2021-12-10T05:00:16.809" v="5691" actId="20577"/>
          <ac:spMkLst>
            <pc:docMk/>
            <pc:sldMk cId="3303153707" sldId="2134805701"/>
            <ac:spMk id="209" creationId="{D0166B62-71C8-43E3-AE01-06FD1136CB98}"/>
          </ac:spMkLst>
        </pc:spChg>
        <pc:grpChg chg="add mod">
          <ac:chgData name="Ankit Mittal | MAQ Software" userId="267f659b-c36c-4dcc-bb75-126cdcef1d93" providerId="ADAL" clId="{F341EE16-E260-4277-BA57-AB2624E33A8D}" dt="2021-12-09T15:43:36.342" v="3868" actId="1037"/>
          <ac:grpSpMkLst>
            <pc:docMk/>
            <pc:sldMk cId="3303153707" sldId="2134805701"/>
            <ac:grpSpMk id="75" creationId="{1BFCC844-96D7-4518-92A3-3FC759FBCB6A}"/>
          </ac:grpSpMkLst>
        </pc:grpChg>
        <pc:picChg chg="add mod modCrop">
          <ac:chgData name="Ankit Mittal | MAQ Software" userId="267f659b-c36c-4dcc-bb75-126cdcef1d93" providerId="ADAL" clId="{F341EE16-E260-4277-BA57-AB2624E33A8D}" dt="2021-12-09T15:43:11.271" v="3841" actId="1037"/>
          <ac:picMkLst>
            <pc:docMk/>
            <pc:sldMk cId="3303153707" sldId="2134805701"/>
            <ac:picMk id="6" creationId="{F6FD42C5-F9CD-4D0F-8ADC-20B73DEA958D}"/>
          </ac:picMkLst>
        </pc:picChg>
        <pc:picChg chg="add del mod">
          <ac:chgData name="Ankit Mittal | MAQ Software" userId="267f659b-c36c-4dcc-bb75-126cdcef1d93" providerId="ADAL" clId="{F341EE16-E260-4277-BA57-AB2624E33A8D}" dt="2021-12-10T04:21:09.032" v="5003" actId="478"/>
          <ac:picMkLst>
            <pc:docMk/>
            <pc:sldMk cId="3303153707" sldId="2134805701"/>
            <ac:picMk id="12" creationId="{100E6E81-0378-4836-BDAF-2E11EAEB7484}"/>
          </ac:picMkLst>
        </pc:picChg>
        <pc:picChg chg="add mod">
          <ac:chgData name="Ankit Mittal | MAQ Software" userId="267f659b-c36c-4dcc-bb75-126cdcef1d93" providerId="ADAL" clId="{F341EE16-E260-4277-BA57-AB2624E33A8D}" dt="2021-12-10T04:24:41.678" v="5194" actId="1037"/>
          <ac:picMkLst>
            <pc:docMk/>
            <pc:sldMk cId="3303153707" sldId="2134805701"/>
            <ac:picMk id="14" creationId="{71F405AB-DDE1-4AF3-8769-57D711EC18F2}"/>
          </ac:picMkLst>
        </pc:picChg>
        <pc:picChg chg="add mod">
          <ac:chgData name="Ankit Mittal | MAQ Software" userId="267f659b-c36c-4dcc-bb75-126cdcef1d93" providerId="ADAL" clId="{F341EE16-E260-4277-BA57-AB2624E33A8D}" dt="2021-12-09T15:43:11.271" v="3841" actId="1037"/>
          <ac:picMkLst>
            <pc:docMk/>
            <pc:sldMk cId="3303153707" sldId="2134805701"/>
            <ac:picMk id="65" creationId="{BBFA7470-CABE-4606-BC5E-EE31916B49DF}"/>
          </ac:picMkLst>
        </pc:picChg>
        <pc:picChg chg="mod">
          <ac:chgData name="Ankit Mittal | MAQ Software" userId="267f659b-c36c-4dcc-bb75-126cdcef1d93" providerId="ADAL" clId="{F341EE16-E260-4277-BA57-AB2624E33A8D}" dt="2021-12-09T15:43:00.473" v="3829" actId="1037"/>
          <ac:picMkLst>
            <pc:docMk/>
            <pc:sldMk cId="3303153707" sldId="2134805701"/>
            <ac:picMk id="76" creationId="{B966DF16-9504-4D4B-9C6B-16890E6940A2}"/>
          </ac:picMkLst>
        </pc:picChg>
        <pc:picChg chg="mod">
          <ac:chgData name="Ankit Mittal | MAQ Software" userId="267f659b-c36c-4dcc-bb75-126cdcef1d93" providerId="ADAL" clId="{F341EE16-E260-4277-BA57-AB2624E33A8D}" dt="2021-12-09T15:43:00.473" v="3829" actId="1037"/>
          <ac:picMkLst>
            <pc:docMk/>
            <pc:sldMk cId="3303153707" sldId="2134805701"/>
            <ac:picMk id="78" creationId="{F7ECF28C-3F6E-4649-96F6-B6EB2EFD1541}"/>
          </ac:picMkLst>
        </pc:picChg>
        <pc:picChg chg="add del mod">
          <ac:chgData name="Ankit Mittal | MAQ Software" userId="267f659b-c36c-4dcc-bb75-126cdcef1d93" providerId="ADAL" clId="{F341EE16-E260-4277-BA57-AB2624E33A8D}" dt="2021-12-09T15:32:28.687" v="3454" actId="478"/>
          <ac:picMkLst>
            <pc:docMk/>
            <pc:sldMk cId="3303153707" sldId="2134805701"/>
            <ac:picMk id="79" creationId="{39D9282B-B728-4DEC-9A71-A991A967D47C}"/>
          </ac:picMkLst>
        </pc:picChg>
        <pc:picChg chg="add mod">
          <ac:chgData name="Ankit Mittal | MAQ Software" userId="267f659b-c36c-4dcc-bb75-126cdcef1d93" providerId="ADAL" clId="{F341EE16-E260-4277-BA57-AB2624E33A8D}" dt="2021-12-09T15:43:36.342" v="3868" actId="1037"/>
          <ac:picMkLst>
            <pc:docMk/>
            <pc:sldMk cId="3303153707" sldId="2134805701"/>
            <ac:picMk id="92" creationId="{A1790D76-9387-47C7-AD89-2EF7345434CF}"/>
          </ac:picMkLst>
        </pc:picChg>
        <pc:picChg chg="add mod">
          <ac:chgData name="Ankit Mittal | MAQ Software" userId="267f659b-c36c-4dcc-bb75-126cdcef1d93" providerId="ADAL" clId="{F341EE16-E260-4277-BA57-AB2624E33A8D}" dt="2021-12-10T04:24:41.678" v="5194" actId="1037"/>
          <ac:picMkLst>
            <pc:docMk/>
            <pc:sldMk cId="3303153707" sldId="2134805701"/>
            <ac:picMk id="94" creationId="{BC1FA12B-1EC0-45B1-863F-0C297E8AC012}"/>
          </ac:picMkLst>
        </pc:picChg>
        <pc:picChg chg="add mod">
          <ac:chgData name="Ankit Mittal | MAQ Software" userId="267f659b-c36c-4dcc-bb75-126cdcef1d93" providerId="ADAL" clId="{F341EE16-E260-4277-BA57-AB2624E33A8D}" dt="2021-12-10T11:37:55.719" v="6133" actId="1076"/>
          <ac:picMkLst>
            <pc:docMk/>
            <pc:sldMk cId="3303153707" sldId="2134805701"/>
            <ac:picMk id="99" creationId="{26347965-7BF2-4DC9-A61E-2A068A8820F5}"/>
          </ac:picMkLst>
        </pc:picChg>
        <pc:picChg chg="add mod">
          <ac:chgData name="Ankit Mittal | MAQ Software" userId="267f659b-c36c-4dcc-bb75-126cdcef1d93" providerId="ADAL" clId="{F341EE16-E260-4277-BA57-AB2624E33A8D}" dt="2021-12-10T04:24:41.678" v="5194" actId="1037"/>
          <ac:picMkLst>
            <pc:docMk/>
            <pc:sldMk cId="3303153707" sldId="2134805701"/>
            <ac:picMk id="102" creationId="{D917709B-9F8B-49AD-91EA-31304F6707BA}"/>
          </ac:picMkLst>
        </pc:picChg>
        <pc:picChg chg="mod">
          <ac:chgData name="Ankit Mittal | MAQ Software" userId="267f659b-c36c-4dcc-bb75-126cdcef1d93" providerId="ADAL" clId="{F341EE16-E260-4277-BA57-AB2624E33A8D}" dt="2021-12-09T15:43:00.473" v="3829" actId="1037"/>
          <ac:picMkLst>
            <pc:docMk/>
            <pc:sldMk cId="3303153707" sldId="2134805701"/>
            <ac:picMk id="124" creationId="{BC957138-2B1A-4EFD-B2F8-100DBB34F2D3}"/>
          </ac:picMkLst>
        </pc:picChg>
        <pc:picChg chg="mod">
          <ac:chgData name="Ankit Mittal | MAQ Software" userId="267f659b-c36c-4dcc-bb75-126cdcef1d93" providerId="ADAL" clId="{F341EE16-E260-4277-BA57-AB2624E33A8D}" dt="2021-12-10T11:39:45.734" v="6185" actId="1076"/>
          <ac:picMkLst>
            <pc:docMk/>
            <pc:sldMk cId="3303153707" sldId="2134805701"/>
            <ac:picMk id="125" creationId="{1E68BFBF-C0A2-497F-BDF8-D98343A60D9D}"/>
          </ac:picMkLst>
        </pc:picChg>
        <pc:picChg chg="mod">
          <ac:chgData name="Ankit Mittal | MAQ Software" userId="267f659b-c36c-4dcc-bb75-126cdcef1d93" providerId="ADAL" clId="{F341EE16-E260-4277-BA57-AB2624E33A8D}" dt="2021-12-09T15:43:00.473" v="3829" actId="1037"/>
          <ac:picMkLst>
            <pc:docMk/>
            <pc:sldMk cId="3303153707" sldId="2134805701"/>
            <ac:picMk id="134" creationId="{375C89F7-EA0E-4A8C-9330-AA7C42EDFFC0}"/>
          </ac:picMkLst>
        </pc:picChg>
        <pc:picChg chg="del">
          <ac:chgData name="Ankit Mittal | MAQ Software" userId="267f659b-c36c-4dcc-bb75-126cdcef1d93" providerId="ADAL" clId="{F341EE16-E260-4277-BA57-AB2624E33A8D}" dt="2021-12-09T15:08:10.092" v="2987" actId="478"/>
          <ac:picMkLst>
            <pc:docMk/>
            <pc:sldMk cId="3303153707" sldId="2134805701"/>
            <ac:picMk id="135" creationId="{D220D7C7-ED38-4831-864B-E571DB0F6014}"/>
          </ac:picMkLst>
        </pc:picChg>
        <pc:picChg chg="del">
          <ac:chgData name="Ankit Mittal | MAQ Software" userId="267f659b-c36c-4dcc-bb75-126cdcef1d93" providerId="ADAL" clId="{F341EE16-E260-4277-BA57-AB2624E33A8D}" dt="2021-12-09T15:08:10.092" v="2987" actId="478"/>
          <ac:picMkLst>
            <pc:docMk/>
            <pc:sldMk cId="3303153707" sldId="2134805701"/>
            <ac:picMk id="139" creationId="{FF0F4F14-5A07-43FC-9B4C-19F31BC1E6E3}"/>
          </ac:picMkLst>
        </pc:picChg>
        <pc:picChg chg="mod">
          <ac:chgData name="Ankit Mittal | MAQ Software" userId="267f659b-c36c-4dcc-bb75-126cdcef1d93" providerId="ADAL" clId="{F341EE16-E260-4277-BA57-AB2624E33A8D}" dt="2021-12-10T04:24:14.342" v="5165" actId="1037"/>
          <ac:picMkLst>
            <pc:docMk/>
            <pc:sldMk cId="3303153707" sldId="2134805701"/>
            <ac:picMk id="146" creationId="{53CA161B-F297-4A50-8A62-A10990C9664E}"/>
          </ac:picMkLst>
        </pc:picChg>
        <pc:picChg chg="del">
          <ac:chgData name="Ankit Mittal | MAQ Software" userId="267f659b-c36c-4dcc-bb75-126cdcef1d93" providerId="ADAL" clId="{F341EE16-E260-4277-BA57-AB2624E33A8D}" dt="2021-12-09T15:08:10.092" v="2987" actId="478"/>
          <ac:picMkLst>
            <pc:docMk/>
            <pc:sldMk cId="3303153707" sldId="2134805701"/>
            <ac:picMk id="158" creationId="{16A45ECB-A745-4B75-9D6E-042713F37CA2}"/>
          </ac:picMkLst>
        </pc:picChg>
        <pc:picChg chg="mod">
          <ac:chgData name="Ankit Mittal | MAQ Software" userId="267f659b-c36c-4dcc-bb75-126cdcef1d93" providerId="ADAL" clId="{F341EE16-E260-4277-BA57-AB2624E33A8D}" dt="2021-12-10T04:24:18.145" v="5178" actId="1038"/>
          <ac:picMkLst>
            <pc:docMk/>
            <pc:sldMk cId="3303153707" sldId="2134805701"/>
            <ac:picMk id="160" creationId="{35722E8A-00EF-4946-A65C-316A3E16AD57}"/>
          </ac:picMkLst>
        </pc:picChg>
        <pc:picChg chg="del mod">
          <ac:chgData name="Ankit Mittal | MAQ Software" userId="267f659b-c36c-4dcc-bb75-126cdcef1d93" providerId="ADAL" clId="{F341EE16-E260-4277-BA57-AB2624E33A8D}" dt="2021-12-09T15:49:16.794" v="4144" actId="478"/>
          <ac:picMkLst>
            <pc:docMk/>
            <pc:sldMk cId="3303153707" sldId="2134805701"/>
            <ac:picMk id="161" creationId="{D64996D1-0702-4063-A929-11C6C8205FB6}"/>
          </ac:picMkLst>
        </pc:picChg>
        <pc:picChg chg="mod">
          <ac:chgData name="Ankit Mittal | MAQ Software" userId="267f659b-c36c-4dcc-bb75-126cdcef1d93" providerId="ADAL" clId="{F341EE16-E260-4277-BA57-AB2624E33A8D}" dt="2021-12-10T04:24:14.342" v="5165" actId="1037"/>
          <ac:picMkLst>
            <pc:docMk/>
            <pc:sldMk cId="3303153707" sldId="2134805701"/>
            <ac:picMk id="162" creationId="{0996CC41-9F87-4163-81DC-C220B8108533}"/>
          </ac:picMkLst>
        </pc:picChg>
        <pc:picChg chg="del">
          <ac:chgData name="Ankit Mittal | MAQ Software" userId="267f659b-c36c-4dcc-bb75-126cdcef1d93" providerId="ADAL" clId="{F341EE16-E260-4277-BA57-AB2624E33A8D}" dt="2021-12-09T15:08:10.092" v="2987" actId="478"/>
          <ac:picMkLst>
            <pc:docMk/>
            <pc:sldMk cId="3303153707" sldId="2134805701"/>
            <ac:picMk id="164" creationId="{D3298C50-5868-4478-B8C0-32F1A6BF46C1}"/>
          </ac:picMkLst>
        </pc:picChg>
        <pc:picChg chg="del">
          <ac:chgData name="Ankit Mittal | MAQ Software" userId="267f659b-c36c-4dcc-bb75-126cdcef1d93" providerId="ADAL" clId="{F341EE16-E260-4277-BA57-AB2624E33A8D}" dt="2021-12-09T15:14:37.954" v="3233" actId="478"/>
          <ac:picMkLst>
            <pc:docMk/>
            <pc:sldMk cId="3303153707" sldId="2134805701"/>
            <ac:picMk id="173" creationId="{5A3FEE0A-AD3B-429D-90AB-B9DEF0D3AE54}"/>
          </ac:picMkLst>
        </pc:picChg>
        <pc:picChg chg="del">
          <ac:chgData name="Ankit Mittal | MAQ Software" userId="267f659b-c36c-4dcc-bb75-126cdcef1d93" providerId="ADAL" clId="{F341EE16-E260-4277-BA57-AB2624E33A8D}" dt="2021-12-09T15:14:37.954" v="3233" actId="478"/>
          <ac:picMkLst>
            <pc:docMk/>
            <pc:sldMk cId="3303153707" sldId="2134805701"/>
            <ac:picMk id="175" creationId="{CE85BBD2-5D0A-444C-A5D1-86AF2BBAFD34}"/>
          </ac:picMkLst>
        </pc:picChg>
        <pc:picChg chg="del">
          <ac:chgData name="Ankit Mittal | MAQ Software" userId="267f659b-c36c-4dcc-bb75-126cdcef1d93" providerId="ADAL" clId="{F341EE16-E260-4277-BA57-AB2624E33A8D}" dt="2021-12-09T15:08:10.092" v="2987" actId="478"/>
          <ac:picMkLst>
            <pc:docMk/>
            <pc:sldMk cId="3303153707" sldId="2134805701"/>
            <ac:picMk id="179" creationId="{F8668ABE-E771-4F96-92E0-9234C59556AE}"/>
          </ac:picMkLst>
        </pc:picChg>
        <pc:picChg chg="add mod">
          <ac:chgData name="Ankit Mittal | MAQ Software" userId="267f659b-c36c-4dcc-bb75-126cdcef1d93" providerId="ADAL" clId="{F341EE16-E260-4277-BA57-AB2624E33A8D}" dt="2021-12-09T17:47:39.861" v="4738" actId="1037"/>
          <ac:picMkLst>
            <pc:docMk/>
            <pc:sldMk cId="3303153707" sldId="2134805701"/>
            <ac:picMk id="197" creationId="{11E26C00-A3CF-40A0-867A-E3CE411F4E22}"/>
          </ac:picMkLst>
        </pc:picChg>
        <pc:picChg chg="add mod">
          <ac:chgData name="Ankit Mittal | MAQ Software" userId="267f659b-c36c-4dcc-bb75-126cdcef1d93" providerId="ADAL" clId="{F341EE16-E260-4277-BA57-AB2624E33A8D}" dt="2021-12-09T17:50:18.613" v="4830" actId="1035"/>
          <ac:picMkLst>
            <pc:docMk/>
            <pc:sldMk cId="3303153707" sldId="2134805701"/>
            <ac:picMk id="203" creationId="{81287C60-87F6-47F3-9FC6-84CBAC250D12}"/>
          </ac:picMkLst>
        </pc:picChg>
        <pc:picChg chg="add mod">
          <ac:chgData name="Ankit Mittal | MAQ Software" userId="267f659b-c36c-4dcc-bb75-126cdcef1d93" providerId="ADAL" clId="{F341EE16-E260-4277-BA57-AB2624E33A8D}" dt="2021-12-09T17:50:59.968" v="4880" actId="1076"/>
          <ac:picMkLst>
            <pc:docMk/>
            <pc:sldMk cId="3303153707" sldId="2134805701"/>
            <ac:picMk id="207" creationId="{C1BA30B3-5312-48EE-B0CF-2EEA384954C0}"/>
          </ac:picMkLst>
        </pc:picChg>
        <pc:cxnChg chg="add mod">
          <ac:chgData name="Ankit Mittal | MAQ Software" userId="267f659b-c36c-4dcc-bb75-126cdcef1d93" providerId="ADAL" clId="{F341EE16-E260-4277-BA57-AB2624E33A8D}" dt="2021-12-09T15:43:36.342" v="3868" actId="1037"/>
          <ac:cxnSpMkLst>
            <pc:docMk/>
            <pc:sldMk cId="3303153707" sldId="2134805701"/>
            <ac:cxnSpMk id="20" creationId="{712D872E-5806-442D-9CFA-E3513C463886}"/>
          </ac:cxnSpMkLst>
        </pc:cxnChg>
        <pc:cxnChg chg="add mod">
          <ac:chgData name="Ankit Mittal | MAQ Software" userId="267f659b-c36c-4dcc-bb75-126cdcef1d93" providerId="ADAL" clId="{F341EE16-E260-4277-BA57-AB2624E33A8D}" dt="2021-12-09T15:43:11.271" v="3841" actId="1037"/>
          <ac:cxnSpMkLst>
            <pc:docMk/>
            <pc:sldMk cId="3303153707" sldId="2134805701"/>
            <ac:cxnSpMk id="69" creationId="{A587E011-837A-4B84-AECA-A8AC3694C1F0}"/>
          </ac:cxnSpMkLst>
        </pc:cxnChg>
        <pc:cxnChg chg="add del mod">
          <ac:chgData name="Ankit Mittal | MAQ Software" userId="267f659b-c36c-4dcc-bb75-126cdcef1d93" providerId="ADAL" clId="{F341EE16-E260-4277-BA57-AB2624E33A8D}" dt="2021-12-09T15:12:45.660" v="3157" actId="478"/>
          <ac:cxnSpMkLst>
            <pc:docMk/>
            <pc:sldMk cId="3303153707" sldId="2134805701"/>
            <ac:cxnSpMk id="71" creationId="{42085E15-F887-4C50-BCAF-26C509B38017}"/>
          </ac:cxnSpMkLst>
        </pc:cxnChg>
        <pc:cxnChg chg="add mod">
          <ac:chgData name="Ankit Mittal | MAQ Software" userId="267f659b-c36c-4dcc-bb75-126cdcef1d93" providerId="ADAL" clId="{F341EE16-E260-4277-BA57-AB2624E33A8D}" dt="2021-12-10T11:36:27.125" v="6098" actId="14100"/>
          <ac:cxnSpMkLst>
            <pc:docMk/>
            <pc:sldMk cId="3303153707" sldId="2134805701"/>
            <ac:cxnSpMk id="79" creationId="{556EE7B6-9896-4189-8682-C768EA5342FD}"/>
          </ac:cxnSpMkLst>
        </pc:cxnChg>
        <pc:cxnChg chg="add del mod">
          <ac:chgData name="Ankit Mittal | MAQ Software" userId="267f659b-c36c-4dcc-bb75-126cdcef1d93" providerId="ADAL" clId="{F341EE16-E260-4277-BA57-AB2624E33A8D}" dt="2021-12-10T04:16:20.276" v="4955" actId="478"/>
          <ac:cxnSpMkLst>
            <pc:docMk/>
            <pc:sldMk cId="3303153707" sldId="2134805701"/>
            <ac:cxnSpMk id="81" creationId="{AFBE1937-0939-4D48-BEE0-225F4C705451}"/>
          </ac:cxnSpMkLst>
        </pc:cxnChg>
        <pc:cxnChg chg="add mod">
          <ac:chgData name="Ankit Mittal | MAQ Software" userId="267f659b-c36c-4dcc-bb75-126cdcef1d93" providerId="ADAL" clId="{F341EE16-E260-4277-BA57-AB2624E33A8D}" dt="2021-12-10T11:38:59.567" v="6176" actId="1035"/>
          <ac:cxnSpMkLst>
            <pc:docMk/>
            <pc:sldMk cId="3303153707" sldId="2134805701"/>
            <ac:cxnSpMk id="86" creationId="{391179D8-E779-47B1-8315-60062251F76A}"/>
          </ac:cxnSpMkLst>
        </pc:cxnChg>
        <pc:cxnChg chg="add mod">
          <ac:chgData name="Ankit Mittal | MAQ Software" userId="267f659b-c36c-4dcc-bb75-126cdcef1d93" providerId="ADAL" clId="{F341EE16-E260-4277-BA57-AB2624E33A8D}" dt="2021-12-09T15:45:14.109" v="3886" actId="1037"/>
          <ac:cxnSpMkLst>
            <pc:docMk/>
            <pc:sldMk cId="3303153707" sldId="2134805701"/>
            <ac:cxnSpMk id="93" creationId="{63A50A86-C147-4E8A-9E94-1B8D93720417}"/>
          </ac:cxnSpMkLst>
        </pc:cxnChg>
        <pc:cxnChg chg="add mod">
          <ac:chgData name="Ankit Mittal | MAQ Software" userId="267f659b-c36c-4dcc-bb75-126cdcef1d93" providerId="ADAL" clId="{F341EE16-E260-4277-BA57-AB2624E33A8D}" dt="2021-12-10T11:36:48.468" v="6124" actId="1035"/>
          <ac:cxnSpMkLst>
            <pc:docMk/>
            <pc:sldMk cId="3303153707" sldId="2134805701"/>
            <ac:cxnSpMk id="101" creationId="{F8025810-2276-4D86-9B28-A23C47AF9EA8}"/>
          </ac:cxnSpMkLst>
        </pc:cxnChg>
        <pc:cxnChg chg="add mod">
          <ac:chgData name="Ankit Mittal | MAQ Software" userId="267f659b-c36c-4dcc-bb75-126cdcef1d93" providerId="ADAL" clId="{F341EE16-E260-4277-BA57-AB2624E33A8D}" dt="2021-12-10T11:39:22.238" v="6182" actId="1035"/>
          <ac:cxnSpMkLst>
            <pc:docMk/>
            <pc:sldMk cId="3303153707" sldId="2134805701"/>
            <ac:cxnSpMk id="104" creationId="{4561E7C6-A61A-46DE-8318-2298E6A8C5A6}"/>
          </ac:cxnSpMkLst>
        </pc:cxnChg>
        <pc:cxnChg chg="add mod">
          <ac:chgData name="Ankit Mittal | MAQ Software" userId="267f659b-c36c-4dcc-bb75-126cdcef1d93" providerId="ADAL" clId="{F341EE16-E260-4277-BA57-AB2624E33A8D}" dt="2021-12-10T04:16:32.710" v="4959" actId="1036"/>
          <ac:cxnSpMkLst>
            <pc:docMk/>
            <pc:sldMk cId="3303153707" sldId="2134805701"/>
            <ac:cxnSpMk id="105" creationId="{0C8C9B97-26F9-448A-959A-857AFE636FF3}"/>
          </ac:cxnSpMkLst>
        </pc:cxnChg>
        <pc:cxnChg chg="add mod">
          <ac:chgData name="Ankit Mittal | MAQ Software" userId="267f659b-c36c-4dcc-bb75-126cdcef1d93" providerId="ADAL" clId="{F341EE16-E260-4277-BA57-AB2624E33A8D}" dt="2021-12-10T11:40:19.736" v="6196" actId="1035"/>
          <ac:cxnSpMkLst>
            <pc:docMk/>
            <pc:sldMk cId="3303153707" sldId="2134805701"/>
            <ac:cxnSpMk id="106" creationId="{EEF06EA7-150B-4D94-9827-41AB192E6DF7}"/>
          </ac:cxnSpMkLst>
        </pc:cxnChg>
        <pc:cxnChg chg="add mod">
          <ac:chgData name="Ankit Mittal | MAQ Software" userId="267f659b-c36c-4dcc-bb75-126cdcef1d93" providerId="ADAL" clId="{F341EE16-E260-4277-BA57-AB2624E33A8D}" dt="2021-12-10T11:41:00.139" v="6203" actId="1037"/>
          <ac:cxnSpMkLst>
            <pc:docMk/>
            <pc:sldMk cId="3303153707" sldId="2134805701"/>
            <ac:cxnSpMk id="107" creationId="{8560DC1A-2BB4-41BC-A0E7-2A0EAAEA3BB4}"/>
          </ac:cxnSpMkLst>
        </pc:cxnChg>
        <pc:cxnChg chg="mod">
          <ac:chgData name="Ankit Mittal | MAQ Software" userId="267f659b-c36c-4dcc-bb75-126cdcef1d93" providerId="ADAL" clId="{F341EE16-E260-4277-BA57-AB2624E33A8D}" dt="2021-12-09T15:43:00.473" v="3829" actId="1037"/>
          <ac:cxnSpMkLst>
            <pc:docMk/>
            <pc:sldMk cId="3303153707" sldId="2134805701"/>
            <ac:cxnSpMk id="126" creationId="{1B642F58-1DD6-4B61-AE92-CF0815CF7268}"/>
          </ac:cxnSpMkLst>
        </pc:cxnChg>
        <pc:cxnChg chg="mod">
          <ac:chgData name="Ankit Mittal | MAQ Software" userId="267f659b-c36c-4dcc-bb75-126cdcef1d93" providerId="ADAL" clId="{F341EE16-E260-4277-BA57-AB2624E33A8D}" dt="2021-12-10T11:39:52.669" v="6188" actId="1076"/>
          <ac:cxnSpMkLst>
            <pc:docMk/>
            <pc:sldMk cId="3303153707" sldId="2134805701"/>
            <ac:cxnSpMk id="130" creationId="{A08F23F0-E241-41E9-81F1-69E331EC21A0}"/>
          </ac:cxnSpMkLst>
        </pc:cxnChg>
        <pc:cxnChg chg="del">
          <ac:chgData name="Ankit Mittal | MAQ Software" userId="267f659b-c36c-4dcc-bb75-126cdcef1d93" providerId="ADAL" clId="{F341EE16-E260-4277-BA57-AB2624E33A8D}" dt="2021-12-09T15:08:10.092" v="2987" actId="478"/>
          <ac:cxnSpMkLst>
            <pc:docMk/>
            <pc:sldMk cId="3303153707" sldId="2134805701"/>
            <ac:cxnSpMk id="136" creationId="{F1B19DEB-E4F3-43FD-96DC-8DA7767274C5}"/>
          </ac:cxnSpMkLst>
        </pc:cxnChg>
        <pc:cxnChg chg="del">
          <ac:chgData name="Ankit Mittal | MAQ Software" userId="267f659b-c36c-4dcc-bb75-126cdcef1d93" providerId="ADAL" clId="{F341EE16-E260-4277-BA57-AB2624E33A8D}" dt="2021-12-09T15:08:10.092" v="2987" actId="478"/>
          <ac:cxnSpMkLst>
            <pc:docMk/>
            <pc:sldMk cId="3303153707" sldId="2134805701"/>
            <ac:cxnSpMk id="137" creationId="{FCD73CC8-F59E-4998-8193-B5FC27FC8C3D}"/>
          </ac:cxnSpMkLst>
        </pc:cxnChg>
        <pc:cxnChg chg="del">
          <ac:chgData name="Ankit Mittal | MAQ Software" userId="267f659b-c36c-4dcc-bb75-126cdcef1d93" providerId="ADAL" clId="{F341EE16-E260-4277-BA57-AB2624E33A8D}" dt="2021-12-09T15:08:10.092" v="2987" actId="478"/>
          <ac:cxnSpMkLst>
            <pc:docMk/>
            <pc:sldMk cId="3303153707" sldId="2134805701"/>
            <ac:cxnSpMk id="140" creationId="{ECFBC9A2-9D54-4708-8A2E-3441406A74D6}"/>
          </ac:cxnSpMkLst>
        </pc:cxnChg>
        <pc:cxnChg chg="del">
          <ac:chgData name="Ankit Mittal | MAQ Software" userId="267f659b-c36c-4dcc-bb75-126cdcef1d93" providerId="ADAL" clId="{F341EE16-E260-4277-BA57-AB2624E33A8D}" dt="2021-12-09T15:08:10.092" v="2987" actId="478"/>
          <ac:cxnSpMkLst>
            <pc:docMk/>
            <pc:sldMk cId="3303153707" sldId="2134805701"/>
            <ac:cxnSpMk id="141" creationId="{F5E98383-DD4A-4A55-81C9-F4D8E025E775}"/>
          </ac:cxnSpMkLst>
        </pc:cxnChg>
        <pc:cxnChg chg="del">
          <ac:chgData name="Ankit Mittal | MAQ Software" userId="267f659b-c36c-4dcc-bb75-126cdcef1d93" providerId="ADAL" clId="{F341EE16-E260-4277-BA57-AB2624E33A8D}" dt="2021-12-09T15:14:37.954" v="3233" actId="478"/>
          <ac:cxnSpMkLst>
            <pc:docMk/>
            <pc:sldMk cId="3303153707" sldId="2134805701"/>
            <ac:cxnSpMk id="144" creationId="{1AA13C4D-32BB-4AE1-A38A-75C00D679437}"/>
          </ac:cxnSpMkLst>
        </pc:cxnChg>
        <pc:cxnChg chg="del">
          <ac:chgData name="Ankit Mittal | MAQ Software" userId="267f659b-c36c-4dcc-bb75-126cdcef1d93" providerId="ADAL" clId="{F341EE16-E260-4277-BA57-AB2624E33A8D}" dt="2021-12-09T15:14:37.954" v="3233" actId="478"/>
          <ac:cxnSpMkLst>
            <pc:docMk/>
            <pc:sldMk cId="3303153707" sldId="2134805701"/>
            <ac:cxnSpMk id="152" creationId="{86A088DC-E56C-4C4C-83E1-D9B20CA77A5F}"/>
          </ac:cxnSpMkLst>
        </pc:cxnChg>
        <pc:cxnChg chg="del">
          <ac:chgData name="Ankit Mittal | MAQ Software" userId="267f659b-c36c-4dcc-bb75-126cdcef1d93" providerId="ADAL" clId="{F341EE16-E260-4277-BA57-AB2624E33A8D}" dt="2021-12-09T15:14:37.954" v="3233" actId="478"/>
          <ac:cxnSpMkLst>
            <pc:docMk/>
            <pc:sldMk cId="3303153707" sldId="2134805701"/>
            <ac:cxnSpMk id="153" creationId="{B721812F-C702-4E31-BBBB-5BDA45EA117E}"/>
          </ac:cxnSpMkLst>
        </pc:cxnChg>
        <pc:cxnChg chg="del">
          <ac:chgData name="Ankit Mittal | MAQ Software" userId="267f659b-c36c-4dcc-bb75-126cdcef1d93" providerId="ADAL" clId="{F341EE16-E260-4277-BA57-AB2624E33A8D}" dt="2021-12-09T15:08:10.092" v="2987" actId="478"/>
          <ac:cxnSpMkLst>
            <pc:docMk/>
            <pc:sldMk cId="3303153707" sldId="2134805701"/>
            <ac:cxnSpMk id="156" creationId="{DABCA65A-B5A5-4775-9C0D-D4E3C43E0C3A}"/>
          </ac:cxnSpMkLst>
        </pc:cxnChg>
        <pc:cxnChg chg="del">
          <ac:chgData name="Ankit Mittal | MAQ Software" userId="267f659b-c36c-4dcc-bb75-126cdcef1d93" providerId="ADAL" clId="{F341EE16-E260-4277-BA57-AB2624E33A8D}" dt="2021-12-09T15:08:10.092" v="2987" actId="478"/>
          <ac:cxnSpMkLst>
            <pc:docMk/>
            <pc:sldMk cId="3303153707" sldId="2134805701"/>
            <ac:cxnSpMk id="157" creationId="{504A7C0C-515A-45E1-9A5F-80955A5A0295}"/>
          </ac:cxnSpMkLst>
        </pc:cxnChg>
        <pc:cxnChg chg="del">
          <ac:chgData name="Ankit Mittal | MAQ Software" userId="267f659b-c36c-4dcc-bb75-126cdcef1d93" providerId="ADAL" clId="{F341EE16-E260-4277-BA57-AB2624E33A8D}" dt="2021-12-09T15:08:10.092" v="2987" actId="478"/>
          <ac:cxnSpMkLst>
            <pc:docMk/>
            <pc:sldMk cId="3303153707" sldId="2134805701"/>
            <ac:cxnSpMk id="174" creationId="{C61F37B7-55CB-4BA7-AA70-FB1A5C69BA45}"/>
          </ac:cxnSpMkLst>
        </pc:cxnChg>
        <pc:cxnChg chg="del">
          <ac:chgData name="Ankit Mittal | MAQ Software" userId="267f659b-c36c-4dcc-bb75-126cdcef1d93" providerId="ADAL" clId="{F341EE16-E260-4277-BA57-AB2624E33A8D}" dt="2021-12-09T15:08:10.092" v="2987" actId="478"/>
          <ac:cxnSpMkLst>
            <pc:docMk/>
            <pc:sldMk cId="3303153707" sldId="2134805701"/>
            <ac:cxnSpMk id="176" creationId="{6FEF1313-1D63-4C93-81B7-A4F915D73BD1}"/>
          </ac:cxnSpMkLst>
        </pc:cxnChg>
        <pc:cxnChg chg="del">
          <ac:chgData name="Ankit Mittal | MAQ Software" userId="267f659b-c36c-4dcc-bb75-126cdcef1d93" providerId="ADAL" clId="{F341EE16-E260-4277-BA57-AB2624E33A8D}" dt="2021-12-09T15:08:10.092" v="2987" actId="478"/>
          <ac:cxnSpMkLst>
            <pc:docMk/>
            <pc:sldMk cId="3303153707" sldId="2134805701"/>
            <ac:cxnSpMk id="177" creationId="{004740E3-1E2F-42A9-9AAE-A78717E010CD}"/>
          </ac:cxnSpMkLst>
        </pc:cxnChg>
        <pc:cxnChg chg="del">
          <ac:chgData name="Ankit Mittal | MAQ Software" userId="267f659b-c36c-4dcc-bb75-126cdcef1d93" providerId="ADAL" clId="{F341EE16-E260-4277-BA57-AB2624E33A8D}" dt="2021-12-09T15:08:10.092" v="2987" actId="478"/>
          <ac:cxnSpMkLst>
            <pc:docMk/>
            <pc:sldMk cId="3303153707" sldId="2134805701"/>
            <ac:cxnSpMk id="178" creationId="{6F3BD8DA-3571-4AFA-848F-F0AAADCFB795}"/>
          </ac:cxnSpMkLst>
        </pc:cxnChg>
        <pc:cxnChg chg="add mod">
          <ac:chgData name="Ankit Mittal | MAQ Software" userId="267f659b-c36c-4dcc-bb75-126cdcef1d93" providerId="ADAL" clId="{F341EE16-E260-4277-BA57-AB2624E33A8D}" dt="2021-12-09T15:56:55.120" v="4506" actId="1036"/>
          <ac:cxnSpMkLst>
            <pc:docMk/>
            <pc:sldMk cId="3303153707" sldId="2134805701"/>
            <ac:cxnSpMk id="183" creationId="{2441A253-B164-4658-AB82-619583E59631}"/>
          </ac:cxnSpMkLst>
        </pc:cxnChg>
        <pc:cxnChg chg="add mod">
          <ac:chgData name="Ankit Mittal | MAQ Software" userId="267f659b-c36c-4dcc-bb75-126cdcef1d93" providerId="ADAL" clId="{F341EE16-E260-4277-BA57-AB2624E33A8D}" dt="2021-12-09T15:51:31.816" v="4325" actId="1036"/>
          <ac:cxnSpMkLst>
            <pc:docMk/>
            <pc:sldMk cId="3303153707" sldId="2134805701"/>
            <ac:cxnSpMk id="185" creationId="{3B25C4FB-4905-4E56-95D7-8B766443FC62}"/>
          </ac:cxnSpMkLst>
        </pc:cxnChg>
        <pc:cxnChg chg="add del mod">
          <ac:chgData name="Ankit Mittal | MAQ Software" userId="267f659b-c36c-4dcc-bb75-126cdcef1d93" providerId="ADAL" clId="{F341EE16-E260-4277-BA57-AB2624E33A8D}" dt="2021-12-09T15:51:52.988" v="4329" actId="478"/>
          <ac:cxnSpMkLst>
            <pc:docMk/>
            <pc:sldMk cId="3303153707" sldId="2134805701"/>
            <ac:cxnSpMk id="187" creationId="{454D0A38-3CE5-4DCE-8F51-DBC392676938}"/>
          </ac:cxnSpMkLst>
        </pc:cxnChg>
        <pc:cxnChg chg="add mod">
          <ac:chgData name="Ankit Mittal | MAQ Software" userId="267f659b-c36c-4dcc-bb75-126cdcef1d93" providerId="ADAL" clId="{F341EE16-E260-4277-BA57-AB2624E33A8D}" dt="2021-12-10T11:39:10.447" v="6178" actId="14100"/>
          <ac:cxnSpMkLst>
            <pc:docMk/>
            <pc:sldMk cId="3303153707" sldId="2134805701"/>
            <ac:cxnSpMk id="188" creationId="{54CEA4C9-E895-4352-94B5-68A17D309723}"/>
          </ac:cxnSpMkLst>
        </pc:cxnChg>
        <pc:cxnChg chg="add mod">
          <ac:chgData name="Ankit Mittal | MAQ Software" userId="267f659b-c36c-4dcc-bb75-126cdcef1d93" providerId="ADAL" clId="{F341EE16-E260-4277-BA57-AB2624E33A8D}" dt="2021-12-09T17:50:28.534" v="4845" actId="14100"/>
          <ac:cxnSpMkLst>
            <pc:docMk/>
            <pc:sldMk cId="3303153707" sldId="2134805701"/>
            <ac:cxnSpMk id="189" creationId="{C8506BC8-08FB-40BC-9510-CA06F7F51284}"/>
          </ac:cxnSpMkLst>
        </pc:cxnChg>
        <pc:cxnChg chg="add mod">
          <ac:chgData name="Ankit Mittal | MAQ Software" userId="267f659b-c36c-4dcc-bb75-126cdcef1d93" providerId="ADAL" clId="{F341EE16-E260-4277-BA57-AB2624E33A8D}" dt="2021-12-09T17:50:22.860" v="4844" actId="1036"/>
          <ac:cxnSpMkLst>
            <pc:docMk/>
            <pc:sldMk cId="3303153707" sldId="2134805701"/>
            <ac:cxnSpMk id="190" creationId="{7CA6AED4-5E49-4E7E-A2AB-92686E89651D}"/>
          </ac:cxnSpMkLst>
        </pc:cxnChg>
        <pc:cxnChg chg="add mod">
          <ac:chgData name="Ankit Mittal | MAQ Software" userId="267f659b-c36c-4dcc-bb75-126cdcef1d93" providerId="ADAL" clId="{F341EE16-E260-4277-BA57-AB2624E33A8D}" dt="2021-12-10T11:40:52.367" v="6197" actId="1035"/>
          <ac:cxnSpMkLst>
            <pc:docMk/>
            <pc:sldMk cId="3303153707" sldId="2134805701"/>
            <ac:cxnSpMk id="194" creationId="{D06F1745-E8BE-48D6-A947-EF244E166F07}"/>
          </ac:cxnSpMkLst>
        </pc:cxnChg>
        <pc:cxnChg chg="add del mod">
          <ac:chgData name="Ankit Mittal | MAQ Software" userId="267f659b-c36c-4dcc-bb75-126cdcef1d93" providerId="ADAL" clId="{F341EE16-E260-4277-BA57-AB2624E33A8D}" dt="2021-12-09T15:56:32.194" v="4489" actId="478"/>
          <ac:cxnSpMkLst>
            <pc:docMk/>
            <pc:sldMk cId="3303153707" sldId="2134805701"/>
            <ac:cxnSpMk id="195" creationId="{5A573892-2F3B-42EC-BFF2-C7B3EAA9F77A}"/>
          </ac:cxnSpMkLst>
        </pc:cxnChg>
        <pc:cxnChg chg="add mod">
          <ac:chgData name="Ankit Mittal | MAQ Software" userId="267f659b-c36c-4dcc-bb75-126cdcef1d93" providerId="ADAL" clId="{F341EE16-E260-4277-BA57-AB2624E33A8D}" dt="2021-12-10T11:34:39.204" v="6046" actId="1035"/>
          <ac:cxnSpMkLst>
            <pc:docMk/>
            <pc:sldMk cId="3303153707" sldId="2134805701"/>
            <ac:cxnSpMk id="196" creationId="{49EBB0B6-84BC-4273-AD71-811F6889626B}"/>
          </ac:cxnSpMkLst>
        </pc:cxnChg>
        <pc:cxnChg chg="add mod">
          <ac:chgData name="Ankit Mittal | MAQ Software" userId="267f659b-c36c-4dcc-bb75-126cdcef1d93" providerId="ADAL" clId="{F341EE16-E260-4277-BA57-AB2624E33A8D}" dt="2021-12-09T17:50:36.023" v="4865" actId="1035"/>
          <ac:cxnSpMkLst>
            <pc:docMk/>
            <pc:sldMk cId="3303153707" sldId="2134805701"/>
            <ac:cxnSpMk id="199" creationId="{0F6CD07F-0C14-401F-B81F-45F2700BD2E4}"/>
          </ac:cxnSpMkLst>
        </pc:cxnChg>
        <pc:cxnChg chg="add mod">
          <ac:chgData name="Ankit Mittal | MAQ Software" userId="267f659b-c36c-4dcc-bb75-126cdcef1d93" providerId="ADAL" clId="{F341EE16-E260-4277-BA57-AB2624E33A8D}" dt="2021-12-09T17:49:44.725" v="4796" actId="1037"/>
          <ac:cxnSpMkLst>
            <pc:docMk/>
            <pc:sldMk cId="3303153707" sldId="2134805701"/>
            <ac:cxnSpMk id="204" creationId="{EB55D550-E993-4C17-83CE-80A8354E4D1D}"/>
          </ac:cxnSpMkLst>
        </pc:cxnChg>
        <pc:cxnChg chg="add mod">
          <ac:chgData name="Ankit Mittal | MAQ Software" userId="267f659b-c36c-4dcc-bb75-126cdcef1d93" providerId="ADAL" clId="{F341EE16-E260-4277-BA57-AB2624E33A8D}" dt="2021-12-09T17:50:47.515" v="4877" actId="1035"/>
          <ac:cxnSpMkLst>
            <pc:docMk/>
            <pc:sldMk cId="3303153707" sldId="2134805701"/>
            <ac:cxnSpMk id="205" creationId="{F37B8DE7-A33C-4009-BC43-2CC05D5248B5}"/>
          </ac:cxnSpMkLst>
        </pc:cxnChg>
        <pc:cxnChg chg="add mod">
          <ac:chgData name="Ankit Mittal | MAQ Software" userId="267f659b-c36c-4dcc-bb75-126cdcef1d93" providerId="ADAL" clId="{F341EE16-E260-4277-BA57-AB2624E33A8D}" dt="2021-12-09T17:50:31.806" v="4855" actId="1035"/>
          <ac:cxnSpMkLst>
            <pc:docMk/>
            <pc:sldMk cId="3303153707" sldId="2134805701"/>
            <ac:cxnSpMk id="206" creationId="{E0AE042F-A5EA-4FBB-AA61-F3BB0B4B0413}"/>
          </ac:cxnSpMkLst>
        </pc:cxnChg>
      </pc:sldChg>
      <pc:sldChg chg="addSp delSp modSp add del mod modCm">
        <pc:chgData name="Ankit Mittal | MAQ Software" userId="267f659b-c36c-4dcc-bb75-126cdcef1d93" providerId="ADAL" clId="{F341EE16-E260-4277-BA57-AB2624E33A8D}" dt="2021-12-10T12:07:29.905" v="6584" actId="47"/>
        <pc:sldMkLst>
          <pc:docMk/>
          <pc:sldMk cId="92598379" sldId="2134805702"/>
        </pc:sldMkLst>
        <pc:spChg chg="mod">
          <ac:chgData name="Ankit Mittal | MAQ Software" userId="267f659b-c36c-4dcc-bb75-126cdcef1d93" providerId="ADAL" clId="{F341EE16-E260-4277-BA57-AB2624E33A8D}" dt="2021-12-10T04:29:26.103" v="5316" actId="27636"/>
          <ac:spMkLst>
            <pc:docMk/>
            <pc:sldMk cId="92598379" sldId="2134805702"/>
            <ac:spMk id="3" creationId="{74CF0E2B-4F5D-4113-8380-10FCDACBA802}"/>
          </ac:spMkLst>
        </pc:spChg>
        <pc:spChg chg="del">
          <ac:chgData name="Ankit Mittal | MAQ Software" userId="267f659b-c36c-4dcc-bb75-126cdcef1d93" providerId="ADAL" clId="{F341EE16-E260-4277-BA57-AB2624E33A8D}" dt="2021-12-10T04:29:46.723" v="5319" actId="478"/>
          <ac:spMkLst>
            <pc:docMk/>
            <pc:sldMk cId="92598379" sldId="2134805702"/>
            <ac:spMk id="64" creationId="{44D3A218-6B0F-48E7-99E2-5AE937BD93CB}"/>
          </ac:spMkLst>
        </pc:spChg>
        <pc:spChg chg="del">
          <ac:chgData name="Ankit Mittal | MAQ Software" userId="267f659b-c36c-4dcc-bb75-126cdcef1d93" providerId="ADAL" clId="{F341EE16-E260-4277-BA57-AB2624E33A8D}" dt="2021-12-10T04:29:46.723" v="5319" actId="478"/>
          <ac:spMkLst>
            <pc:docMk/>
            <pc:sldMk cId="92598379" sldId="2134805702"/>
            <ac:spMk id="72" creationId="{461F261C-188A-43BB-882D-DFD28F8B5C53}"/>
          </ac:spMkLst>
        </pc:spChg>
        <pc:spChg chg="del">
          <ac:chgData name="Ankit Mittal | MAQ Software" userId="267f659b-c36c-4dcc-bb75-126cdcef1d93" providerId="ADAL" clId="{F341EE16-E260-4277-BA57-AB2624E33A8D}" dt="2021-12-10T04:29:46.723" v="5319" actId="478"/>
          <ac:spMkLst>
            <pc:docMk/>
            <pc:sldMk cId="92598379" sldId="2134805702"/>
            <ac:spMk id="74" creationId="{DC644D5F-4833-4B50-A34D-6AA88D361593}"/>
          </ac:spMkLst>
        </pc:spChg>
        <pc:spChg chg="mod">
          <ac:chgData name="Ankit Mittal | MAQ Software" userId="267f659b-c36c-4dcc-bb75-126cdcef1d93" providerId="ADAL" clId="{F341EE16-E260-4277-BA57-AB2624E33A8D}" dt="2021-12-10T11:45:14.517" v="6276" actId="20577"/>
          <ac:spMkLst>
            <pc:docMk/>
            <pc:sldMk cId="92598379" sldId="2134805702"/>
            <ac:spMk id="77" creationId="{8DDA0F36-A8D5-4BD8-9795-FD8D25BD0C59}"/>
          </ac:spMkLst>
        </pc:spChg>
        <pc:spChg chg="mod">
          <ac:chgData name="Ankit Mittal | MAQ Software" userId="267f659b-c36c-4dcc-bb75-126cdcef1d93" providerId="ADAL" clId="{F341EE16-E260-4277-BA57-AB2624E33A8D}" dt="2021-12-10T04:56:59.495" v="5598" actId="14100"/>
          <ac:spMkLst>
            <pc:docMk/>
            <pc:sldMk cId="92598379" sldId="2134805702"/>
            <ac:spMk id="84" creationId="{FF8FF71F-8A7F-42CC-97B8-E87E1CD67110}"/>
          </ac:spMkLst>
        </pc:spChg>
        <pc:spChg chg="mod">
          <ac:chgData name="Ankit Mittal | MAQ Software" userId="267f659b-c36c-4dcc-bb75-126cdcef1d93" providerId="ADAL" clId="{F341EE16-E260-4277-BA57-AB2624E33A8D}" dt="2021-12-10T04:56:59.495" v="5598" actId="14100"/>
          <ac:spMkLst>
            <pc:docMk/>
            <pc:sldMk cId="92598379" sldId="2134805702"/>
            <ac:spMk id="85" creationId="{AF48BAF5-5D0E-402E-ACBC-052952BC6E88}"/>
          </ac:spMkLst>
        </pc:spChg>
        <pc:spChg chg="del">
          <ac:chgData name="Ankit Mittal | MAQ Software" userId="267f659b-c36c-4dcc-bb75-126cdcef1d93" providerId="ADAL" clId="{F341EE16-E260-4277-BA57-AB2624E33A8D}" dt="2021-12-10T04:49:31.069" v="5440" actId="478"/>
          <ac:spMkLst>
            <pc:docMk/>
            <pc:sldMk cId="92598379" sldId="2134805702"/>
            <ac:spMk id="87" creationId="{B8F28FCC-6D10-4914-A94F-0B1E92CBB531}"/>
          </ac:spMkLst>
        </pc:spChg>
        <pc:spChg chg="del">
          <ac:chgData name="Ankit Mittal | MAQ Software" userId="267f659b-c36c-4dcc-bb75-126cdcef1d93" providerId="ADAL" clId="{F341EE16-E260-4277-BA57-AB2624E33A8D}" dt="2021-12-10T04:49:28.615" v="5439" actId="478"/>
          <ac:spMkLst>
            <pc:docMk/>
            <pc:sldMk cId="92598379" sldId="2134805702"/>
            <ac:spMk id="88" creationId="{80A1DE7B-554E-4372-9195-436EF6CF755D}"/>
          </ac:spMkLst>
        </pc:spChg>
        <pc:spChg chg="add mod">
          <ac:chgData name="Ankit Mittal | MAQ Software" userId="267f659b-c36c-4dcc-bb75-126cdcef1d93" providerId="ADAL" clId="{F341EE16-E260-4277-BA57-AB2624E33A8D}" dt="2021-12-10T04:46:35.720" v="5326" actId="14100"/>
          <ac:spMkLst>
            <pc:docMk/>
            <pc:sldMk cId="92598379" sldId="2134805702"/>
            <ac:spMk id="89" creationId="{7BC1B2B1-06DC-49BA-8FE0-06E3F2329894}"/>
          </ac:spMkLst>
        </pc:spChg>
        <pc:spChg chg="del">
          <ac:chgData name="Ankit Mittal | MAQ Software" userId="267f659b-c36c-4dcc-bb75-126cdcef1d93" providerId="ADAL" clId="{F341EE16-E260-4277-BA57-AB2624E33A8D}" dt="2021-12-10T04:29:50.387" v="5320" actId="478"/>
          <ac:spMkLst>
            <pc:docMk/>
            <pc:sldMk cId="92598379" sldId="2134805702"/>
            <ac:spMk id="90" creationId="{E11895CD-30D6-46A3-88A1-400EDDAC3497}"/>
          </ac:spMkLst>
        </pc:spChg>
        <pc:spChg chg="del">
          <ac:chgData name="Ankit Mittal | MAQ Software" userId="267f659b-c36c-4dcc-bb75-126cdcef1d93" providerId="ADAL" clId="{F341EE16-E260-4277-BA57-AB2624E33A8D}" dt="2021-12-10T04:29:46.723" v="5319" actId="478"/>
          <ac:spMkLst>
            <pc:docMk/>
            <pc:sldMk cId="92598379" sldId="2134805702"/>
            <ac:spMk id="91" creationId="{6B6A2817-E4D8-46A8-8124-0838FE984000}"/>
          </ac:spMkLst>
        </pc:spChg>
        <pc:spChg chg="mod">
          <ac:chgData name="Ankit Mittal | MAQ Software" userId="267f659b-c36c-4dcc-bb75-126cdcef1d93" providerId="ADAL" clId="{F341EE16-E260-4277-BA57-AB2624E33A8D}" dt="2021-12-10T04:54:44.162" v="5523" actId="1076"/>
          <ac:spMkLst>
            <pc:docMk/>
            <pc:sldMk cId="92598379" sldId="2134805702"/>
            <ac:spMk id="95" creationId="{C0A1CCCF-C425-43AE-9238-EEF51C40022C}"/>
          </ac:spMkLst>
        </pc:spChg>
        <pc:spChg chg="mod">
          <ac:chgData name="Ankit Mittal | MAQ Software" userId="267f659b-c36c-4dcc-bb75-126cdcef1d93" providerId="ADAL" clId="{F341EE16-E260-4277-BA57-AB2624E33A8D}" dt="2021-12-10T04:55:22.355" v="5533" actId="1076"/>
          <ac:spMkLst>
            <pc:docMk/>
            <pc:sldMk cId="92598379" sldId="2134805702"/>
            <ac:spMk id="100" creationId="{042B7655-B87E-47BA-8F90-FFAAC6E683F8}"/>
          </ac:spMkLst>
        </pc:spChg>
        <pc:spChg chg="add mod">
          <ac:chgData name="Ankit Mittal | MAQ Software" userId="267f659b-c36c-4dcc-bb75-126cdcef1d93" providerId="ADAL" clId="{F341EE16-E260-4277-BA57-AB2624E33A8D}" dt="2021-12-10T04:46:58.764" v="5344" actId="20577"/>
          <ac:spMkLst>
            <pc:docMk/>
            <pc:sldMk cId="92598379" sldId="2134805702"/>
            <ac:spMk id="103" creationId="{9722EB15-61FA-474A-ABFA-84EE8691911E}"/>
          </ac:spMkLst>
        </pc:spChg>
        <pc:spChg chg="mod">
          <ac:chgData name="Ankit Mittal | MAQ Software" userId="267f659b-c36c-4dcc-bb75-126cdcef1d93" providerId="ADAL" clId="{F341EE16-E260-4277-BA57-AB2624E33A8D}" dt="2021-12-10T04:47:08.950" v="5345"/>
          <ac:spMkLst>
            <pc:docMk/>
            <pc:sldMk cId="92598379" sldId="2134805702"/>
            <ac:spMk id="107" creationId="{BCCF0055-D92E-469D-BF1E-FD8C2900BD96}"/>
          </ac:spMkLst>
        </pc:spChg>
        <pc:spChg chg="add mod">
          <ac:chgData name="Ankit Mittal | MAQ Software" userId="267f659b-c36c-4dcc-bb75-126cdcef1d93" providerId="ADAL" clId="{F341EE16-E260-4277-BA57-AB2624E33A8D}" dt="2021-12-10T04:58:19.480" v="5648" actId="1076"/>
          <ac:spMkLst>
            <pc:docMk/>
            <pc:sldMk cId="92598379" sldId="2134805702"/>
            <ac:spMk id="112" creationId="{0ECC45AC-B2FD-4EC3-8C5C-D4CB47D33464}"/>
          </ac:spMkLst>
        </pc:spChg>
        <pc:spChg chg="del">
          <ac:chgData name="Ankit Mittal | MAQ Software" userId="267f659b-c36c-4dcc-bb75-126cdcef1d93" providerId="ADAL" clId="{F341EE16-E260-4277-BA57-AB2624E33A8D}" dt="2021-12-10T04:29:34.877" v="5317" actId="478"/>
          <ac:spMkLst>
            <pc:docMk/>
            <pc:sldMk cId="92598379" sldId="2134805702"/>
            <ac:spMk id="116" creationId="{8DEC7EC7-EAEE-4A7F-9D38-A6B3B83C7A3C}"/>
          </ac:spMkLst>
        </pc:spChg>
        <pc:spChg chg="add mod">
          <ac:chgData name="Ankit Mittal | MAQ Software" userId="267f659b-c36c-4dcc-bb75-126cdcef1d93" providerId="ADAL" clId="{F341EE16-E260-4277-BA57-AB2624E33A8D}" dt="2021-12-10T04:56:48.596" v="5597" actId="1076"/>
          <ac:spMkLst>
            <pc:docMk/>
            <pc:sldMk cId="92598379" sldId="2134805702"/>
            <ac:spMk id="119" creationId="{F9FEFC1C-FB86-48E2-8045-9B5690F24DA0}"/>
          </ac:spMkLst>
        </pc:spChg>
        <pc:spChg chg="add mod">
          <ac:chgData name="Ankit Mittal | MAQ Software" userId="267f659b-c36c-4dcc-bb75-126cdcef1d93" providerId="ADAL" clId="{F341EE16-E260-4277-BA57-AB2624E33A8D}" dt="2021-12-10T04:58:35.088" v="5650" actId="20577"/>
          <ac:spMkLst>
            <pc:docMk/>
            <pc:sldMk cId="92598379" sldId="2134805702"/>
            <ac:spMk id="121" creationId="{BE1DA634-53CD-4A41-A32E-0F7D88C42A83}"/>
          </ac:spMkLst>
        </pc:spChg>
        <pc:spChg chg="del">
          <ac:chgData name="Ankit Mittal | MAQ Software" userId="267f659b-c36c-4dcc-bb75-126cdcef1d93" providerId="ADAL" clId="{F341EE16-E260-4277-BA57-AB2624E33A8D}" dt="2021-12-10T04:29:34.877" v="5317" actId="478"/>
          <ac:spMkLst>
            <pc:docMk/>
            <pc:sldMk cId="92598379" sldId="2134805702"/>
            <ac:spMk id="122" creationId="{85F4AD79-FF8A-494C-9AF7-18D19B58D581}"/>
          </ac:spMkLst>
        </pc:spChg>
        <pc:spChg chg="del">
          <ac:chgData name="Ankit Mittal | MAQ Software" userId="267f659b-c36c-4dcc-bb75-126cdcef1d93" providerId="ADAL" clId="{F341EE16-E260-4277-BA57-AB2624E33A8D}" dt="2021-12-10T04:29:34.877" v="5317" actId="478"/>
          <ac:spMkLst>
            <pc:docMk/>
            <pc:sldMk cId="92598379" sldId="2134805702"/>
            <ac:spMk id="123" creationId="{1FDF8434-CBF7-425B-8334-8677CC69667F}"/>
          </ac:spMkLst>
        </pc:spChg>
        <pc:spChg chg="del">
          <ac:chgData name="Ankit Mittal | MAQ Software" userId="267f659b-c36c-4dcc-bb75-126cdcef1d93" providerId="ADAL" clId="{F341EE16-E260-4277-BA57-AB2624E33A8D}" dt="2021-12-10T04:29:34.877" v="5317" actId="478"/>
          <ac:spMkLst>
            <pc:docMk/>
            <pc:sldMk cId="92598379" sldId="2134805702"/>
            <ac:spMk id="127" creationId="{79064AF2-A636-41B8-8C3F-1754F4FE0224}"/>
          </ac:spMkLst>
        </pc:spChg>
        <pc:spChg chg="add mod">
          <ac:chgData name="Ankit Mittal | MAQ Software" userId="267f659b-c36c-4dcc-bb75-126cdcef1d93" providerId="ADAL" clId="{F341EE16-E260-4277-BA57-AB2624E33A8D}" dt="2021-12-10T04:58:41.497" v="5654" actId="20577"/>
          <ac:spMkLst>
            <pc:docMk/>
            <pc:sldMk cId="92598379" sldId="2134805702"/>
            <ac:spMk id="128" creationId="{5F2F4C03-0E11-44B1-A30D-12D5B57943BC}"/>
          </ac:spMkLst>
        </pc:spChg>
        <pc:spChg chg="del">
          <ac:chgData name="Ankit Mittal | MAQ Software" userId="267f659b-c36c-4dcc-bb75-126cdcef1d93" providerId="ADAL" clId="{F341EE16-E260-4277-BA57-AB2624E33A8D}" dt="2021-12-10T04:29:46.723" v="5319" actId="478"/>
          <ac:spMkLst>
            <pc:docMk/>
            <pc:sldMk cId="92598379" sldId="2134805702"/>
            <ac:spMk id="129" creationId="{0EC139F8-6068-4AA8-9382-CB53C50C7F8D}"/>
          </ac:spMkLst>
        </pc:spChg>
        <pc:spChg chg="del">
          <ac:chgData name="Ankit Mittal | MAQ Software" userId="267f659b-c36c-4dcc-bb75-126cdcef1d93" providerId="ADAL" clId="{F341EE16-E260-4277-BA57-AB2624E33A8D}" dt="2021-12-10T04:29:34.877" v="5317" actId="478"/>
          <ac:spMkLst>
            <pc:docMk/>
            <pc:sldMk cId="92598379" sldId="2134805702"/>
            <ac:spMk id="131" creationId="{ADDF9AF1-9324-44B6-8E1F-860265A8EB37}"/>
          </ac:spMkLst>
        </pc:spChg>
        <pc:spChg chg="del">
          <ac:chgData name="Ankit Mittal | MAQ Software" userId="267f659b-c36c-4dcc-bb75-126cdcef1d93" providerId="ADAL" clId="{F341EE16-E260-4277-BA57-AB2624E33A8D}" dt="2021-12-10T04:29:38.504" v="5318" actId="478"/>
          <ac:spMkLst>
            <pc:docMk/>
            <pc:sldMk cId="92598379" sldId="2134805702"/>
            <ac:spMk id="132" creationId="{1441B79C-EA9B-4119-86E1-FCC5F8BBE250}"/>
          </ac:spMkLst>
        </pc:spChg>
        <pc:spChg chg="del">
          <ac:chgData name="Ankit Mittal | MAQ Software" userId="267f659b-c36c-4dcc-bb75-126cdcef1d93" providerId="ADAL" clId="{F341EE16-E260-4277-BA57-AB2624E33A8D}" dt="2021-12-10T04:29:34.877" v="5317" actId="478"/>
          <ac:spMkLst>
            <pc:docMk/>
            <pc:sldMk cId="92598379" sldId="2134805702"/>
            <ac:spMk id="133" creationId="{EF25D627-DD19-4137-9B34-B44837885797}"/>
          </ac:spMkLst>
        </pc:spChg>
        <pc:spChg chg="add mod">
          <ac:chgData name="Ankit Mittal | MAQ Software" userId="267f659b-c36c-4dcc-bb75-126cdcef1d93" providerId="ADAL" clId="{F341EE16-E260-4277-BA57-AB2624E33A8D}" dt="2021-12-10T04:58:58.126" v="5660" actId="20577"/>
          <ac:spMkLst>
            <pc:docMk/>
            <pc:sldMk cId="92598379" sldId="2134805702"/>
            <ac:spMk id="135" creationId="{965342DC-37C0-4623-950C-43E8F04D518E}"/>
          </ac:spMkLst>
        </pc:spChg>
        <pc:spChg chg="add mod">
          <ac:chgData name="Ankit Mittal | MAQ Software" userId="267f659b-c36c-4dcc-bb75-126cdcef1d93" providerId="ADAL" clId="{F341EE16-E260-4277-BA57-AB2624E33A8D}" dt="2021-12-10T04:59:05.596" v="5664" actId="20577"/>
          <ac:spMkLst>
            <pc:docMk/>
            <pc:sldMk cId="92598379" sldId="2134805702"/>
            <ac:spMk id="136" creationId="{5F8E4A2C-2B6A-4CBA-A92B-D0DF14389B66}"/>
          </ac:spMkLst>
        </pc:spChg>
        <pc:spChg chg="add mod">
          <ac:chgData name="Ankit Mittal | MAQ Software" userId="267f659b-c36c-4dcc-bb75-126cdcef1d93" providerId="ADAL" clId="{F341EE16-E260-4277-BA57-AB2624E33A8D}" dt="2021-12-10T11:45:42.614" v="6283" actId="20577"/>
          <ac:spMkLst>
            <pc:docMk/>
            <pc:sldMk cId="92598379" sldId="2134805702"/>
            <ac:spMk id="137" creationId="{7F3B2E4A-DE17-4826-9D8E-DE6C021FFBB2}"/>
          </ac:spMkLst>
        </pc:spChg>
        <pc:spChg chg="add mod">
          <ac:chgData name="Ankit Mittal | MAQ Software" userId="267f659b-c36c-4dcc-bb75-126cdcef1d93" providerId="ADAL" clId="{F341EE16-E260-4277-BA57-AB2624E33A8D}" dt="2021-12-10T11:45:21.441" v="6278" actId="20577"/>
          <ac:spMkLst>
            <pc:docMk/>
            <pc:sldMk cId="92598379" sldId="2134805702"/>
            <ac:spMk id="138" creationId="{FF22ACB5-6BE9-42EE-83F9-23A49BA74E38}"/>
          </ac:spMkLst>
        </pc:spChg>
        <pc:spChg chg="add mod">
          <ac:chgData name="Ankit Mittal | MAQ Software" userId="267f659b-c36c-4dcc-bb75-126cdcef1d93" providerId="ADAL" clId="{F341EE16-E260-4277-BA57-AB2624E33A8D}" dt="2021-12-10T11:45:27.819" v="6281" actId="1076"/>
          <ac:spMkLst>
            <pc:docMk/>
            <pc:sldMk cId="92598379" sldId="2134805702"/>
            <ac:spMk id="139" creationId="{69654AA4-DB22-4D04-ACDE-0BCE9658537C}"/>
          </ac:spMkLst>
        </pc:spChg>
        <pc:spChg chg="add mod">
          <ac:chgData name="Ankit Mittal | MAQ Software" userId="267f659b-c36c-4dcc-bb75-126cdcef1d93" providerId="ADAL" clId="{F341EE16-E260-4277-BA57-AB2624E33A8D}" dt="2021-12-10T11:43:19.724" v="6208" actId="1076"/>
          <ac:spMkLst>
            <pc:docMk/>
            <pc:sldMk cId="92598379" sldId="2134805702"/>
            <ac:spMk id="140" creationId="{B52C7735-07B4-4EEC-A4E0-E6BFB466FC11}"/>
          </ac:spMkLst>
        </pc:spChg>
        <pc:spChg chg="del">
          <ac:chgData name="Ankit Mittal | MAQ Software" userId="267f659b-c36c-4dcc-bb75-126cdcef1d93" providerId="ADAL" clId="{F341EE16-E260-4277-BA57-AB2624E33A8D}" dt="2021-12-10T04:29:34.877" v="5317" actId="478"/>
          <ac:spMkLst>
            <pc:docMk/>
            <pc:sldMk cId="92598379" sldId="2134805702"/>
            <ac:spMk id="165" creationId="{54D2F05B-9F46-4C6D-B8C7-7E0661D95BEA}"/>
          </ac:spMkLst>
        </pc:spChg>
        <pc:spChg chg="del">
          <ac:chgData name="Ankit Mittal | MAQ Software" userId="267f659b-c36c-4dcc-bb75-126cdcef1d93" providerId="ADAL" clId="{F341EE16-E260-4277-BA57-AB2624E33A8D}" dt="2021-12-10T04:29:34.877" v="5317" actId="478"/>
          <ac:spMkLst>
            <pc:docMk/>
            <pc:sldMk cId="92598379" sldId="2134805702"/>
            <ac:spMk id="166" creationId="{5180D9BF-5033-43B9-B979-3995F9DE7B38}"/>
          </ac:spMkLst>
        </pc:spChg>
        <pc:spChg chg="del mod">
          <ac:chgData name="Ankit Mittal | MAQ Software" userId="267f659b-c36c-4dcc-bb75-126cdcef1d93" providerId="ADAL" clId="{F341EE16-E260-4277-BA57-AB2624E33A8D}" dt="2021-12-10T04:55:01.127" v="5528" actId="478"/>
          <ac:spMkLst>
            <pc:docMk/>
            <pc:sldMk cId="92598379" sldId="2134805702"/>
            <ac:spMk id="181" creationId="{21F5E6C6-BDCC-4EBB-8737-74B7CABF6BDF}"/>
          </ac:spMkLst>
        </pc:spChg>
        <pc:spChg chg="del mod">
          <ac:chgData name="Ankit Mittal | MAQ Software" userId="267f659b-c36c-4dcc-bb75-126cdcef1d93" providerId="ADAL" clId="{F341EE16-E260-4277-BA57-AB2624E33A8D}" dt="2021-12-10T04:52:14.604" v="5478" actId="478"/>
          <ac:spMkLst>
            <pc:docMk/>
            <pc:sldMk cId="92598379" sldId="2134805702"/>
            <ac:spMk id="182" creationId="{ECA5179A-F70D-404F-8C08-F9C7BC085CD0}"/>
          </ac:spMkLst>
        </pc:spChg>
        <pc:spChg chg="mod">
          <ac:chgData name="Ankit Mittal | MAQ Software" userId="267f659b-c36c-4dcc-bb75-126cdcef1d93" providerId="ADAL" clId="{F341EE16-E260-4277-BA57-AB2624E33A8D}" dt="2021-12-10T04:57:32.433" v="5623" actId="1076"/>
          <ac:spMkLst>
            <pc:docMk/>
            <pc:sldMk cId="92598379" sldId="2134805702"/>
            <ac:spMk id="184" creationId="{4C79AED3-67C0-42CE-BAA1-9376CDDA9C2A}"/>
          </ac:spMkLst>
        </pc:spChg>
        <pc:spChg chg="del">
          <ac:chgData name="Ankit Mittal | MAQ Software" userId="267f659b-c36c-4dcc-bb75-126cdcef1d93" providerId="ADAL" clId="{F341EE16-E260-4277-BA57-AB2624E33A8D}" dt="2021-12-10T11:46:08.213" v="6285" actId="478"/>
          <ac:spMkLst>
            <pc:docMk/>
            <pc:sldMk cId="92598379" sldId="2134805702"/>
            <ac:spMk id="186" creationId="{1E5B67B3-608C-4043-9448-EC3B320A525D}"/>
          </ac:spMkLst>
        </pc:spChg>
        <pc:spChg chg="mod">
          <ac:chgData name="Ankit Mittal | MAQ Software" userId="267f659b-c36c-4dcc-bb75-126cdcef1d93" providerId="ADAL" clId="{F341EE16-E260-4277-BA57-AB2624E33A8D}" dt="2021-12-10T04:57:47.949" v="5630" actId="1076"/>
          <ac:spMkLst>
            <pc:docMk/>
            <pc:sldMk cId="92598379" sldId="2134805702"/>
            <ac:spMk id="191" creationId="{B527DF9E-E8B6-4308-943C-F4AF7A144892}"/>
          </ac:spMkLst>
        </pc:spChg>
        <pc:spChg chg="mod">
          <ac:chgData name="Ankit Mittal | MAQ Software" userId="267f659b-c36c-4dcc-bb75-126cdcef1d93" providerId="ADAL" clId="{F341EE16-E260-4277-BA57-AB2624E33A8D}" dt="2021-12-10T11:43:32.718" v="6229" actId="20577"/>
          <ac:spMkLst>
            <pc:docMk/>
            <pc:sldMk cId="92598379" sldId="2134805702"/>
            <ac:spMk id="198" creationId="{08AA320D-2EB6-404B-B9BF-A86A3A6E2549}"/>
          </ac:spMkLst>
        </pc:spChg>
        <pc:spChg chg="mod">
          <ac:chgData name="Ankit Mittal | MAQ Software" userId="267f659b-c36c-4dcc-bb75-126cdcef1d93" providerId="ADAL" clId="{F341EE16-E260-4277-BA57-AB2624E33A8D}" dt="2021-12-10T04:58:11.842" v="5645" actId="1076"/>
          <ac:spMkLst>
            <pc:docMk/>
            <pc:sldMk cId="92598379" sldId="2134805702"/>
            <ac:spMk id="200" creationId="{C6A411DF-51BF-4BA5-AB0F-0166054D1D6F}"/>
          </ac:spMkLst>
        </pc:spChg>
        <pc:spChg chg="del mod">
          <ac:chgData name="Ankit Mittal | MAQ Software" userId="267f659b-c36c-4dcc-bb75-126cdcef1d93" providerId="ADAL" clId="{F341EE16-E260-4277-BA57-AB2624E33A8D}" dt="2021-12-10T11:46:11.735" v="6286" actId="478"/>
          <ac:spMkLst>
            <pc:docMk/>
            <pc:sldMk cId="92598379" sldId="2134805702"/>
            <ac:spMk id="201" creationId="{E9E909C0-5174-4A76-A5BD-18888C40C99C}"/>
          </ac:spMkLst>
        </pc:spChg>
        <pc:spChg chg="del mod">
          <ac:chgData name="Ankit Mittal | MAQ Software" userId="267f659b-c36c-4dcc-bb75-126cdcef1d93" providerId="ADAL" clId="{F341EE16-E260-4277-BA57-AB2624E33A8D}" dt="2021-12-10T04:57:44.081" v="5629" actId="478"/>
          <ac:spMkLst>
            <pc:docMk/>
            <pc:sldMk cId="92598379" sldId="2134805702"/>
            <ac:spMk id="202" creationId="{34BE8BE0-D7AC-4294-B140-3C9FC58F4E70}"/>
          </ac:spMkLst>
        </pc:spChg>
        <pc:spChg chg="mod">
          <ac:chgData name="Ankit Mittal | MAQ Software" userId="267f659b-c36c-4dcc-bb75-126cdcef1d93" providerId="ADAL" clId="{F341EE16-E260-4277-BA57-AB2624E33A8D}" dt="2021-12-10T11:43:11.151" v="6207" actId="1076"/>
          <ac:spMkLst>
            <pc:docMk/>
            <pc:sldMk cId="92598379" sldId="2134805702"/>
            <ac:spMk id="208" creationId="{4F672919-F007-4928-954D-62732F88EEDB}"/>
          </ac:spMkLst>
        </pc:spChg>
        <pc:spChg chg="del mod">
          <ac:chgData name="Ankit Mittal | MAQ Software" userId="267f659b-c36c-4dcc-bb75-126cdcef1d93" providerId="ADAL" clId="{F341EE16-E260-4277-BA57-AB2624E33A8D}" dt="2021-12-10T04:59:40.926" v="5679" actId="478"/>
          <ac:spMkLst>
            <pc:docMk/>
            <pc:sldMk cId="92598379" sldId="2134805702"/>
            <ac:spMk id="209" creationId="{D0166B62-71C8-43E3-AE01-06FD1136CB98}"/>
          </ac:spMkLst>
        </pc:spChg>
        <pc:grpChg chg="mod">
          <ac:chgData name="Ankit Mittal | MAQ Software" userId="267f659b-c36c-4dcc-bb75-126cdcef1d93" providerId="ADAL" clId="{F341EE16-E260-4277-BA57-AB2624E33A8D}" dt="2021-12-10T04:54:57.006" v="5527" actId="1076"/>
          <ac:grpSpMkLst>
            <pc:docMk/>
            <pc:sldMk cId="92598379" sldId="2134805702"/>
            <ac:grpSpMk id="75" creationId="{1BFCC844-96D7-4518-92A3-3FC759FBCB6A}"/>
          </ac:grpSpMkLst>
        </pc:grpChg>
        <pc:grpChg chg="add mod">
          <ac:chgData name="Ankit Mittal | MAQ Software" userId="267f659b-c36c-4dcc-bb75-126cdcef1d93" providerId="ADAL" clId="{F341EE16-E260-4277-BA57-AB2624E33A8D}" dt="2021-12-10T04:47:12.174" v="5346" actId="1076"/>
          <ac:grpSpMkLst>
            <pc:docMk/>
            <pc:sldMk cId="92598379" sldId="2134805702"/>
            <ac:grpSpMk id="104" creationId="{BCEB384D-FC49-47A2-89D4-0F34DA36FCC0}"/>
          </ac:grpSpMkLst>
        </pc:grpChg>
        <pc:picChg chg="del">
          <ac:chgData name="Ankit Mittal | MAQ Software" userId="267f659b-c36c-4dcc-bb75-126cdcef1d93" providerId="ADAL" clId="{F341EE16-E260-4277-BA57-AB2624E33A8D}" dt="2021-12-10T04:29:46.723" v="5319" actId="478"/>
          <ac:picMkLst>
            <pc:docMk/>
            <pc:sldMk cId="92598379" sldId="2134805702"/>
            <ac:picMk id="6" creationId="{F6FD42C5-F9CD-4D0F-8ADC-20B73DEA958D}"/>
          </ac:picMkLst>
        </pc:picChg>
        <pc:picChg chg="del">
          <ac:chgData name="Ankit Mittal | MAQ Software" userId="267f659b-c36c-4dcc-bb75-126cdcef1d93" providerId="ADAL" clId="{F341EE16-E260-4277-BA57-AB2624E33A8D}" dt="2021-12-10T04:29:46.723" v="5319" actId="478"/>
          <ac:picMkLst>
            <pc:docMk/>
            <pc:sldMk cId="92598379" sldId="2134805702"/>
            <ac:picMk id="65" creationId="{BBFA7470-CABE-4606-BC5E-EE31916B49DF}"/>
          </ac:picMkLst>
        </pc:picChg>
        <pc:picChg chg="del">
          <ac:chgData name="Ankit Mittal | MAQ Software" userId="267f659b-c36c-4dcc-bb75-126cdcef1d93" providerId="ADAL" clId="{F341EE16-E260-4277-BA57-AB2624E33A8D}" dt="2021-12-10T04:50:14.817" v="5460" actId="478"/>
          <ac:picMkLst>
            <pc:docMk/>
            <pc:sldMk cId="92598379" sldId="2134805702"/>
            <ac:picMk id="92" creationId="{A1790D76-9387-47C7-AD89-2EF7345434CF}"/>
          </ac:picMkLst>
        </pc:picChg>
        <pc:picChg chg="mod">
          <ac:chgData name="Ankit Mittal | MAQ Software" userId="267f659b-c36c-4dcc-bb75-126cdcef1d93" providerId="ADAL" clId="{F341EE16-E260-4277-BA57-AB2624E33A8D}" dt="2021-12-10T04:55:19.744" v="5532" actId="1076"/>
          <ac:picMkLst>
            <pc:docMk/>
            <pc:sldMk cId="92598379" sldId="2134805702"/>
            <ac:picMk id="99" creationId="{26347965-7BF2-4DC9-A61E-2A068A8820F5}"/>
          </ac:picMkLst>
        </pc:picChg>
        <pc:picChg chg="mod">
          <ac:chgData name="Ankit Mittal | MAQ Software" userId="267f659b-c36c-4dcc-bb75-126cdcef1d93" providerId="ADAL" clId="{F341EE16-E260-4277-BA57-AB2624E33A8D}" dt="2021-12-10T04:47:08.950" v="5345"/>
          <ac:picMkLst>
            <pc:docMk/>
            <pc:sldMk cId="92598379" sldId="2134805702"/>
            <ac:picMk id="106" creationId="{B738573B-1654-4117-BEDB-794C70AF29EC}"/>
          </ac:picMkLst>
        </pc:picChg>
        <pc:picChg chg="add mod">
          <ac:chgData name="Ankit Mittal | MAQ Software" userId="267f659b-c36c-4dcc-bb75-126cdcef1d93" providerId="ADAL" clId="{F341EE16-E260-4277-BA57-AB2624E33A8D}" dt="2021-12-10T04:48:36.910" v="5376" actId="1076"/>
          <ac:picMkLst>
            <pc:docMk/>
            <pc:sldMk cId="92598379" sldId="2134805702"/>
            <ac:picMk id="110" creationId="{7B9DD715-F6A0-4243-B7A8-E537ACF03D72}"/>
          </ac:picMkLst>
        </pc:picChg>
        <pc:picChg chg="add mod">
          <ac:chgData name="Ankit Mittal | MAQ Software" userId="267f659b-c36c-4dcc-bb75-126cdcef1d93" providerId="ADAL" clId="{F341EE16-E260-4277-BA57-AB2624E33A8D}" dt="2021-12-10T04:48:42.917" v="5378" actId="1076"/>
          <ac:picMkLst>
            <pc:docMk/>
            <pc:sldMk cId="92598379" sldId="2134805702"/>
            <ac:picMk id="111" creationId="{D7A86790-235F-4B69-8001-C473AA796389}"/>
          </ac:picMkLst>
        </pc:picChg>
        <pc:picChg chg="add del mod">
          <ac:chgData name="Ankit Mittal | MAQ Software" userId="267f659b-c36c-4dcc-bb75-126cdcef1d93" providerId="ADAL" clId="{F341EE16-E260-4277-BA57-AB2624E33A8D}" dt="2021-12-10T04:52:05.138" v="5477" actId="478"/>
          <ac:picMkLst>
            <pc:docMk/>
            <pc:sldMk cId="92598379" sldId="2134805702"/>
            <ac:picMk id="114" creationId="{CD6BD70A-CE8E-4120-B181-695ABD4856AE}"/>
          </ac:picMkLst>
        </pc:picChg>
        <pc:picChg chg="add mod">
          <ac:chgData name="Ankit Mittal | MAQ Software" userId="267f659b-c36c-4dcc-bb75-126cdcef1d93" providerId="ADAL" clId="{F341EE16-E260-4277-BA57-AB2624E33A8D}" dt="2021-12-10T04:56:14.762" v="5546" actId="1076"/>
          <ac:picMkLst>
            <pc:docMk/>
            <pc:sldMk cId="92598379" sldId="2134805702"/>
            <ac:picMk id="117" creationId="{A3408279-B1E2-43F9-B5C8-4E895D8B47E4}"/>
          </ac:picMkLst>
        </pc:picChg>
        <pc:picChg chg="del">
          <ac:chgData name="Ankit Mittal | MAQ Software" userId="267f659b-c36c-4dcc-bb75-126cdcef1d93" providerId="ADAL" clId="{F341EE16-E260-4277-BA57-AB2624E33A8D}" dt="2021-12-10T04:29:34.877" v="5317" actId="478"/>
          <ac:picMkLst>
            <pc:docMk/>
            <pc:sldMk cId="92598379" sldId="2134805702"/>
            <ac:picMk id="124" creationId="{BC957138-2B1A-4EFD-B2F8-100DBB34F2D3}"/>
          </ac:picMkLst>
        </pc:picChg>
        <pc:picChg chg="del">
          <ac:chgData name="Ankit Mittal | MAQ Software" userId="267f659b-c36c-4dcc-bb75-126cdcef1d93" providerId="ADAL" clId="{F341EE16-E260-4277-BA57-AB2624E33A8D}" dt="2021-12-10T04:29:34.877" v="5317" actId="478"/>
          <ac:picMkLst>
            <pc:docMk/>
            <pc:sldMk cId="92598379" sldId="2134805702"/>
            <ac:picMk id="125" creationId="{1E68BFBF-C0A2-497F-BDF8-D98343A60D9D}"/>
          </ac:picMkLst>
        </pc:picChg>
        <pc:picChg chg="del">
          <ac:chgData name="Ankit Mittal | MAQ Software" userId="267f659b-c36c-4dcc-bb75-126cdcef1d93" providerId="ADAL" clId="{F341EE16-E260-4277-BA57-AB2624E33A8D}" dt="2021-12-10T04:29:34.877" v="5317" actId="478"/>
          <ac:picMkLst>
            <pc:docMk/>
            <pc:sldMk cId="92598379" sldId="2134805702"/>
            <ac:picMk id="134" creationId="{375C89F7-EA0E-4A8C-9330-AA7C42EDFFC0}"/>
          </ac:picMkLst>
        </pc:picChg>
        <pc:picChg chg="mod">
          <ac:chgData name="Ankit Mittal | MAQ Software" userId="267f659b-c36c-4dcc-bb75-126cdcef1d93" providerId="ADAL" clId="{F341EE16-E260-4277-BA57-AB2624E33A8D}" dt="2021-12-10T11:43:08.263" v="6206" actId="1076"/>
          <ac:picMkLst>
            <pc:docMk/>
            <pc:sldMk cId="92598379" sldId="2134805702"/>
            <ac:picMk id="207" creationId="{C1BA30B3-5312-48EE-B0CF-2EEA384954C0}"/>
          </ac:picMkLst>
        </pc:picChg>
        <pc:cxnChg chg="del mod">
          <ac:chgData name="Ankit Mittal | MAQ Software" userId="267f659b-c36c-4dcc-bb75-126cdcef1d93" providerId="ADAL" clId="{F341EE16-E260-4277-BA57-AB2624E33A8D}" dt="2021-12-10T04:49:46.427" v="5444" actId="478"/>
          <ac:cxnSpMkLst>
            <pc:docMk/>
            <pc:sldMk cId="92598379" sldId="2134805702"/>
            <ac:cxnSpMk id="20" creationId="{712D872E-5806-442D-9CFA-E3513C463886}"/>
          </ac:cxnSpMkLst>
        </pc:cxnChg>
        <pc:cxnChg chg="del">
          <ac:chgData name="Ankit Mittal | MAQ Software" userId="267f659b-c36c-4dcc-bb75-126cdcef1d93" providerId="ADAL" clId="{F341EE16-E260-4277-BA57-AB2624E33A8D}" dt="2021-12-10T04:29:46.723" v="5319" actId="478"/>
          <ac:cxnSpMkLst>
            <pc:docMk/>
            <pc:sldMk cId="92598379" sldId="2134805702"/>
            <ac:cxnSpMk id="69" creationId="{A587E011-837A-4B84-AECA-A8AC3694C1F0}"/>
          </ac:cxnSpMkLst>
        </pc:cxnChg>
        <pc:cxnChg chg="del">
          <ac:chgData name="Ankit Mittal | MAQ Software" userId="267f659b-c36c-4dcc-bb75-126cdcef1d93" providerId="ADAL" clId="{F341EE16-E260-4277-BA57-AB2624E33A8D}" dt="2021-12-10T04:29:46.723" v="5319" actId="478"/>
          <ac:cxnSpMkLst>
            <pc:docMk/>
            <pc:sldMk cId="92598379" sldId="2134805702"/>
            <ac:cxnSpMk id="79" creationId="{556EE7B6-9896-4189-8682-C768EA5342FD}"/>
          </ac:cxnSpMkLst>
        </pc:cxnChg>
        <pc:cxnChg chg="mod">
          <ac:chgData name="Ankit Mittal | MAQ Software" userId="267f659b-c36c-4dcc-bb75-126cdcef1d93" providerId="ADAL" clId="{F341EE16-E260-4277-BA57-AB2624E33A8D}" dt="2021-12-10T04:55:44.214" v="5538" actId="14100"/>
          <ac:cxnSpMkLst>
            <pc:docMk/>
            <pc:sldMk cId="92598379" sldId="2134805702"/>
            <ac:cxnSpMk id="86" creationId="{391179D8-E779-47B1-8315-60062251F76A}"/>
          </ac:cxnSpMkLst>
        </pc:cxnChg>
        <pc:cxnChg chg="mod">
          <ac:chgData name="Ankit Mittal | MAQ Software" userId="267f659b-c36c-4dcc-bb75-126cdcef1d93" providerId="ADAL" clId="{F341EE16-E260-4277-BA57-AB2624E33A8D}" dt="2021-12-10T04:55:35.641" v="5536" actId="14100"/>
          <ac:cxnSpMkLst>
            <pc:docMk/>
            <pc:sldMk cId="92598379" sldId="2134805702"/>
            <ac:cxnSpMk id="93" creationId="{63A50A86-C147-4E8A-9E94-1B8D93720417}"/>
          </ac:cxnSpMkLst>
        </pc:cxnChg>
        <pc:cxnChg chg="del mod">
          <ac:chgData name="Ankit Mittal | MAQ Software" userId="267f659b-c36c-4dcc-bb75-126cdcef1d93" providerId="ADAL" clId="{F341EE16-E260-4277-BA57-AB2624E33A8D}" dt="2021-12-10T04:49:27.012" v="5438" actId="478"/>
          <ac:cxnSpMkLst>
            <pc:docMk/>
            <pc:sldMk cId="92598379" sldId="2134805702"/>
            <ac:cxnSpMk id="101" creationId="{F8025810-2276-4D86-9B28-A23C47AF9EA8}"/>
          </ac:cxnSpMkLst>
        </pc:cxnChg>
        <pc:cxnChg chg="del">
          <ac:chgData name="Ankit Mittal | MAQ Software" userId="267f659b-c36c-4dcc-bb75-126cdcef1d93" providerId="ADAL" clId="{F341EE16-E260-4277-BA57-AB2624E33A8D}" dt="2021-12-10T04:29:46.723" v="5319" actId="478"/>
          <ac:cxnSpMkLst>
            <pc:docMk/>
            <pc:sldMk cId="92598379" sldId="2134805702"/>
            <ac:cxnSpMk id="105" creationId="{0C8C9B97-26F9-448A-959A-857AFE636FF3}"/>
          </ac:cxnSpMkLst>
        </pc:cxnChg>
        <pc:cxnChg chg="add mod">
          <ac:chgData name="Ankit Mittal | MAQ Software" userId="267f659b-c36c-4dcc-bb75-126cdcef1d93" providerId="ADAL" clId="{F341EE16-E260-4277-BA57-AB2624E33A8D}" dt="2021-12-10T04:48:33.841" v="5375" actId="14100"/>
          <ac:cxnSpMkLst>
            <pc:docMk/>
            <pc:sldMk cId="92598379" sldId="2134805702"/>
            <ac:cxnSpMk id="108" creationId="{1DB15DD8-3B55-41E4-8D56-BB923A24D74C}"/>
          </ac:cxnSpMkLst>
        </pc:cxnChg>
        <pc:cxnChg chg="add mod">
          <ac:chgData name="Ankit Mittal | MAQ Software" userId="267f659b-c36c-4dcc-bb75-126cdcef1d93" providerId="ADAL" clId="{F341EE16-E260-4277-BA57-AB2624E33A8D}" dt="2021-12-10T04:48:39.472" v="5377" actId="1076"/>
          <ac:cxnSpMkLst>
            <pc:docMk/>
            <pc:sldMk cId="92598379" sldId="2134805702"/>
            <ac:cxnSpMk id="109" creationId="{9ADBAD52-3B77-4B02-8EAD-9A4560BA1CAA}"/>
          </ac:cxnSpMkLst>
        </pc:cxnChg>
        <pc:cxnChg chg="add mod">
          <ac:chgData name="Ankit Mittal | MAQ Software" userId="267f659b-c36c-4dcc-bb75-126cdcef1d93" providerId="ADAL" clId="{F341EE16-E260-4277-BA57-AB2624E33A8D}" dt="2021-12-10T04:55:50.745" v="5539" actId="14100"/>
          <ac:cxnSpMkLst>
            <pc:docMk/>
            <pc:sldMk cId="92598379" sldId="2134805702"/>
            <ac:cxnSpMk id="113" creationId="{E4BB9BE7-8C51-4161-A5C5-1976B04C85AF}"/>
          </ac:cxnSpMkLst>
        </pc:cxnChg>
        <pc:cxnChg chg="add mod">
          <ac:chgData name="Ankit Mittal | MAQ Software" userId="267f659b-c36c-4dcc-bb75-126cdcef1d93" providerId="ADAL" clId="{F341EE16-E260-4277-BA57-AB2624E33A8D}" dt="2021-12-10T04:56:12.957" v="5545" actId="14100"/>
          <ac:cxnSpMkLst>
            <pc:docMk/>
            <pc:sldMk cId="92598379" sldId="2134805702"/>
            <ac:cxnSpMk id="115" creationId="{03A3291D-EDD4-46CA-9146-62D7593755FD}"/>
          </ac:cxnSpMkLst>
        </pc:cxnChg>
        <pc:cxnChg chg="add mod">
          <ac:chgData name="Ankit Mittal | MAQ Software" userId="267f659b-c36c-4dcc-bb75-126cdcef1d93" providerId="ADAL" clId="{F341EE16-E260-4277-BA57-AB2624E33A8D}" dt="2021-12-10T04:56:20.818" v="5548" actId="1076"/>
          <ac:cxnSpMkLst>
            <pc:docMk/>
            <pc:sldMk cId="92598379" sldId="2134805702"/>
            <ac:cxnSpMk id="118" creationId="{B3D1DFD3-BFD2-4FA4-A1E0-6397524F57EA}"/>
          </ac:cxnSpMkLst>
        </pc:cxnChg>
        <pc:cxnChg chg="del">
          <ac:chgData name="Ankit Mittal | MAQ Software" userId="267f659b-c36c-4dcc-bb75-126cdcef1d93" providerId="ADAL" clId="{F341EE16-E260-4277-BA57-AB2624E33A8D}" dt="2021-12-10T04:29:34.877" v="5317" actId="478"/>
          <ac:cxnSpMkLst>
            <pc:docMk/>
            <pc:sldMk cId="92598379" sldId="2134805702"/>
            <ac:cxnSpMk id="126" creationId="{1B642F58-1DD6-4B61-AE92-CF0815CF7268}"/>
          </ac:cxnSpMkLst>
        </pc:cxnChg>
        <pc:cxnChg chg="del">
          <ac:chgData name="Ankit Mittal | MAQ Software" userId="267f659b-c36c-4dcc-bb75-126cdcef1d93" providerId="ADAL" clId="{F341EE16-E260-4277-BA57-AB2624E33A8D}" dt="2021-12-10T04:29:34.877" v="5317" actId="478"/>
          <ac:cxnSpMkLst>
            <pc:docMk/>
            <pc:sldMk cId="92598379" sldId="2134805702"/>
            <ac:cxnSpMk id="130" creationId="{A08F23F0-E241-41E9-81F1-69E331EC21A0}"/>
          </ac:cxnSpMkLst>
        </pc:cxnChg>
        <pc:cxnChg chg="add mod">
          <ac:chgData name="Ankit Mittal | MAQ Software" userId="267f659b-c36c-4dcc-bb75-126cdcef1d93" providerId="ADAL" clId="{F341EE16-E260-4277-BA57-AB2624E33A8D}" dt="2021-12-10T11:44:02.439" v="6245" actId="1076"/>
          <ac:cxnSpMkLst>
            <pc:docMk/>
            <pc:sldMk cId="92598379" sldId="2134805702"/>
            <ac:cxnSpMk id="141" creationId="{B3FD94E2-CE33-4E37-BE08-B006A339E552}"/>
          </ac:cxnSpMkLst>
        </pc:cxnChg>
        <pc:cxnChg chg="add mod">
          <ac:chgData name="Ankit Mittal | MAQ Software" userId="267f659b-c36c-4dcc-bb75-126cdcef1d93" providerId="ADAL" clId="{F341EE16-E260-4277-BA57-AB2624E33A8D}" dt="2021-12-10T11:44:16.023" v="6250" actId="1037"/>
          <ac:cxnSpMkLst>
            <pc:docMk/>
            <pc:sldMk cId="92598379" sldId="2134805702"/>
            <ac:cxnSpMk id="142" creationId="{0D9F4CFE-5316-413D-B824-86B5B0FDE10D}"/>
          </ac:cxnSpMkLst>
        </pc:cxnChg>
        <pc:cxnChg chg="add mod">
          <ac:chgData name="Ankit Mittal | MAQ Software" userId="267f659b-c36c-4dcc-bb75-126cdcef1d93" providerId="ADAL" clId="{F341EE16-E260-4277-BA57-AB2624E33A8D}" dt="2021-12-10T11:44:32.806" v="6255" actId="14100"/>
          <ac:cxnSpMkLst>
            <pc:docMk/>
            <pc:sldMk cId="92598379" sldId="2134805702"/>
            <ac:cxnSpMk id="144" creationId="{E6C58CBB-34E4-4004-898C-1B42F06012B0}"/>
          </ac:cxnSpMkLst>
        </pc:cxnChg>
        <pc:cxnChg chg="mod">
          <ac:chgData name="Ankit Mittal | MAQ Software" userId="267f659b-c36c-4dcc-bb75-126cdcef1d93" providerId="ADAL" clId="{F341EE16-E260-4277-BA57-AB2624E33A8D}" dt="2021-12-10T04:57:36.804" v="5627" actId="1037"/>
          <ac:cxnSpMkLst>
            <pc:docMk/>
            <pc:sldMk cId="92598379" sldId="2134805702"/>
            <ac:cxnSpMk id="183" creationId="{2441A253-B164-4658-AB82-619583E59631}"/>
          </ac:cxnSpMkLst>
        </pc:cxnChg>
        <pc:cxnChg chg="del mod">
          <ac:chgData name="Ankit Mittal | MAQ Software" userId="267f659b-c36c-4dcc-bb75-126cdcef1d93" providerId="ADAL" clId="{F341EE16-E260-4277-BA57-AB2624E33A8D}" dt="2021-12-10T11:46:02.786" v="6284" actId="478"/>
          <ac:cxnSpMkLst>
            <pc:docMk/>
            <pc:sldMk cId="92598379" sldId="2134805702"/>
            <ac:cxnSpMk id="185" creationId="{3B25C4FB-4905-4E56-95D7-8B766443FC62}"/>
          </ac:cxnSpMkLst>
        </pc:cxnChg>
        <pc:cxnChg chg="mod">
          <ac:chgData name="Ankit Mittal | MAQ Software" userId="267f659b-c36c-4dcc-bb75-126cdcef1d93" providerId="ADAL" clId="{F341EE16-E260-4277-BA57-AB2624E33A8D}" dt="2021-12-10T04:57:08.479" v="5600" actId="14100"/>
          <ac:cxnSpMkLst>
            <pc:docMk/>
            <pc:sldMk cId="92598379" sldId="2134805702"/>
            <ac:cxnSpMk id="188" creationId="{54CEA4C9-E895-4352-94B5-68A17D309723}"/>
          </ac:cxnSpMkLst>
        </pc:cxnChg>
        <pc:cxnChg chg="mod">
          <ac:chgData name="Ankit Mittal | MAQ Software" userId="267f659b-c36c-4dcc-bb75-126cdcef1d93" providerId="ADAL" clId="{F341EE16-E260-4277-BA57-AB2624E33A8D}" dt="2021-12-10T04:57:05.463" v="5599" actId="14100"/>
          <ac:cxnSpMkLst>
            <pc:docMk/>
            <pc:sldMk cId="92598379" sldId="2134805702"/>
            <ac:cxnSpMk id="194" creationId="{D06F1745-E8BE-48D6-A947-EF244E166F07}"/>
          </ac:cxnSpMkLst>
        </pc:cxnChg>
        <pc:cxnChg chg="mod">
          <ac:chgData name="Ankit Mittal | MAQ Software" userId="267f659b-c36c-4dcc-bb75-126cdcef1d93" providerId="ADAL" clId="{F341EE16-E260-4277-BA57-AB2624E33A8D}" dt="2021-12-10T11:43:49.728" v="6242" actId="1037"/>
          <ac:cxnSpMkLst>
            <pc:docMk/>
            <pc:sldMk cId="92598379" sldId="2134805702"/>
            <ac:cxnSpMk id="199" creationId="{0F6CD07F-0C14-401F-B81F-45F2700BD2E4}"/>
          </ac:cxnSpMkLst>
        </pc:cxnChg>
        <pc:cxnChg chg="mod">
          <ac:chgData name="Ankit Mittal | MAQ Software" userId="267f659b-c36c-4dcc-bb75-126cdcef1d93" providerId="ADAL" clId="{F341EE16-E260-4277-BA57-AB2624E33A8D}" dt="2021-12-10T11:43:39.915" v="6230" actId="1076"/>
          <ac:cxnSpMkLst>
            <pc:docMk/>
            <pc:sldMk cId="92598379" sldId="2134805702"/>
            <ac:cxnSpMk id="204" creationId="{EB55D550-E993-4C17-83CE-80A8354E4D1D}"/>
          </ac:cxnSpMkLst>
        </pc:cxnChg>
        <pc:cxnChg chg="mod">
          <ac:chgData name="Ankit Mittal | MAQ Software" userId="267f659b-c36c-4dcc-bb75-126cdcef1d93" providerId="ADAL" clId="{F341EE16-E260-4277-BA57-AB2624E33A8D}" dt="2021-12-10T11:43:52.503" v="6243" actId="1035"/>
          <ac:cxnSpMkLst>
            <pc:docMk/>
            <pc:sldMk cId="92598379" sldId="2134805702"/>
            <ac:cxnSpMk id="205" creationId="{F37B8DE7-A33C-4009-BC43-2CC05D5248B5}"/>
          </ac:cxnSpMkLst>
        </pc:cxnChg>
        <pc:cxnChg chg="mod">
          <ac:chgData name="Ankit Mittal | MAQ Software" userId="267f659b-c36c-4dcc-bb75-126cdcef1d93" providerId="ADAL" clId="{F341EE16-E260-4277-BA57-AB2624E33A8D}" dt="2021-12-10T11:43:06.825" v="6205" actId="1076"/>
          <ac:cxnSpMkLst>
            <pc:docMk/>
            <pc:sldMk cId="92598379" sldId="2134805702"/>
            <ac:cxnSpMk id="206" creationId="{E0AE042F-A5EA-4FBB-AA61-F3BB0B4B0413}"/>
          </ac:cxnSpMkLst>
        </pc:cxnChg>
      </pc:sldChg>
      <pc:sldChg chg="addSp delSp modSp add mod modShow">
        <pc:chgData name="Ankit Mittal | MAQ Software" userId="267f659b-c36c-4dcc-bb75-126cdcef1d93" providerId="ADAL" clId="{F341EE16-E260-4277-BA57-AB2624E33A8D}" dt="2021-12-10T19:10:58.647" v="10919" actId="729"/>
        <pc:sldMkLst>
          <pc:docMk/>
          <pc:sldMk cId="3051750883" sldId="2134805703"/>
        </pc:sldMkLst>
        <pc:spChg chg="add mod">
          <ac:chgData name="Ankit Mittal | MAQ Software" userId="267f659b-c36c-4dcc-bb75-126cdcef1d93" providerId="ADAL" clId="{F341EE16-E260-4277-BA57-AB2624E33A8D}" dt="2021-12-10T14:58:38.837" v="8642" actId="1036"/>
          <ac:spMkLst>
            <pc:docMk/>
            <pc:sldMk cId="3051750883" sldId="2134805703"/>
            <ac:spMk id="79" creationId="{EE0981C7-150A-4103-9145-194F4AE422E7}"/>
          </ac:spMkLst>
        </pc:spChg>
        <pc:spChg chg="add mod">
          <ac:chgData name="Ankit Mittal | MAQ Software" userId="267f659b-c36c-4dcc-bb75-126cdcef1d93" providerId="ADAL" clId="{F341EE16-E260-4277-BA57-AB2624E33A8D}" dt="2021-12-10T14:58:38.837" v="8642" actId="1036"/>
          <ac:spMkLst>
            <pc:docMk/>
            <pc:sldMk cId="3051750883" sldId="2134805703"/>
            <ac:spMk id="80" creationId="{8725C7C6-2A48-4072-AA61-CA6659CEFC4D}"/>
          </ac:spMkLst>
        </pc:spChg>
        <pc:spChg chg="mod">
          <ac:chgData name="Ankit Mittal | MAQ Software" userId="267f659b-c36c-4dcc-bb75-126cdcef1d93" providerId="ADAL" clId="{F341EE16-E260-4277-BA57-AB2624E33A8D}" dt="2021-12-10T11:47:43.664" v="6288" actId="14100"/>
          <ac:spMkLst>
            <pc:docMk/>
            <pc:sldMk cId="3051750883" sldId="2134805703"/>
            <ac:spMk id="84" creationId="{FF8FF71F-8A7F-42CC-97B8-E87E1CD67110}"/>
          </ac:spMkLst>
        </pc:spChg>
        <pc:spChg chg="mod">
          <ac:chgData name="Ankit Mittal | MAQ Software" userId="267f659b-c36c-4dcc-bb75-126cdcef1d93" providerId="ADAL" clId="{F341EE16-E260-4277-BA57-AB2624E33A8D}" dt="2021-12-10T11:49:10.906" v="6359" actId="14100"/>
          <ac:spMkLst>
            <pc:docMk/>
            <pc:sldMk cId="3051750883" sldId="2134805703"/>
            <ac:spMk id="85" creationId="{AF48BAF5-5D0E-402E-ACBC-052952BC6E88}"/>
          </ac:spMkLst>
        </pc:spChg>
        <pc:spChg chg="mod">
          <ac:chgData name="Ankit Mittal | MAQ Software" userId="267f659b-c36c-4dcc-bb75-126cdcef1d93" providerId="ADAL" clId="{F341EE16-E260-4277-BA57-AB2624E33A8D}" dt="2021-12-10T11:49:26.150" v="6363" actId="14100"/>
          <ac:spMkLst>
            <pc:docMk/>
            <pc:sldMk cId="3051750883" sldId="2134805703"/>
            <ac:spMk id="89" creationId="{7BC1B2B1-06DC-49BA-8FE0-06E3F2329894}"/>
          </ac:spMkLst>
        </pc:spChg>
        <pc:spChg chg="add del mod">
          <ac:chgData name="Ankit Mittal | MAQ Software" userId="267f659b-c36c-4dcc-bb75-126cdcef1d93" providerId="ADAL" clId="{F341EE16-E260-4277-BA57-AB2624E33A8D}" dt="2021-12-10T11:54:07.061" v="6524" actId="478"/>
          <ac:spMkLst>
            <pc:docMk/>
            <pc:sldMk cId="3051750883" sldId="2134805703"/>
            <ac:spMk id="90" creationId="{81E27D9D-77DA-49B2-BD41-89FF4C48C2E7}"/>
          </ac:spMkLst>
        </pc:spChg>
        <pc:spChg chg="add del mod">
          <ac:chgData name="Ankit Mittal | MAQ Software" userId="267f659b-c36c-4dcc-bb75-126cdcef1d93" providerId="ADAL" clId="{F341EE16-E260-4277-BA57-AB2624E33A8D}" dt="2021-12-10T11:57:30.182" v="6577" actId="478"/>
          <ac:spMkLst>
            <pc:docMk/>
            <pc:sldMk cId="3051750883" sldId="2134805703"/>
            <ac:spMk id="114" creationId="{615CD5B9-F40D-493A-A8CD-86BE8124C5C9}"/>
          </ac:spMkLst>
        </pc:spChg>
        <pc:spChg chg="mod">
          <ac:chgData name="Ankit Mittal | MAQ Software" userId="267f659b-c36c-4dcc-bb75-126cdcef1d93" providerId="ADAL" clId="{F341EE16-E260-4277-BA57-AB2624E33A8D}" dt="2021-12-10T14:58:53.423" v="8644" actId="1076"/>
          <ac:spMkLst>
            <pc:docMk/>
            <pc:sldMk cId="3051750883" sldId="2134805703"/>
            <ac:spMk id="137" creationId="{7F3B2E4A-DE17-4826-9D8E-DE6C021FFBB2}"/>
          </ac:spMkLst>
        </pc:spChg>
        <pc:spChg chg="mod">
          <ac:chgData name="Ankit Mittal | MAQ Software" userId="267f659b-c36c-4dcc-bb75-126cdcef1d93" providerId="ADAL" clId="{F341EE16-E260-4277-BA57-AB2624E33A8D}" dt="2021-12-10T14:58:38.837" v="8642" actId="1036"/>
          <ac:spMkLst>
            <pc:docMk/>
            <pc:sldMk cId="3051750883" sldId="2134805703"/>
            <ac:spMk id="138" creationId="{FF22ACB5-6BE9-42EE-83F9-23A49BA74E38}"/>
          </ac:spMkLst>
        </pc:spChg>
        <pc:spChg chg="mod">
          <ac:chgData name="Ankit Mittal | MAQ Software" userId="267f659b-c36c-4dcc-bb75-126cdcef1d93" providerId="ADAL" clId="{F341EE16-E260-4277-BA57-AB2624E33A8D}" dt="2021-12-10T11:54:35.706" v="6529" actId="1076"/>
          <ac:spMkLst>
            <pc:docMk/>
            <pc:sldMk cId="3051750883" sldId="2134805703"/>
            <ac:spMk id="139" creationId="{69654AA4-DB22-4D04-ACDE-0BCE9658537C}"/>
          </ac:spMkLst>
        </pc:spChg>
        <pc:spChg chg="mod">
          <ac:chgData name="Ankit Mittal | MAQ Software" userId="267f659b-c36c-4dcc-bb75-126cdcef1d93" providerId="ADAL" clId="{F341EE16-E260-4277-BA57-AB2624E33A8D}" dt="2021-12-10T15:01:43.803" v="8702" actId="1076"/>
          <ac:spMkLst>
            <pc:docMk/>
            <pc:sldMk cId="3051750883" sldId="2134805703"/>
            <ac:spMk id="140" creationId="{B52C7735-07B4-4EEC-A4E0-E6BFB466FC11}"/>
          </ac:spMkLst>
        </pc:spChg>
        <pc:spChg chg="mod">
          <ac:chgData name="Ankit Mittal | MAQ Software" userId="267f659b-c36c-4dcc-bb75-126cdcef1d93" providerId="ADAL" clId="{F341EE16-E260-4277-BA57-AB2624E33A8D}" dt="2021-12-10T14:58:48.413" v="8643" actId="1076"/>
          <ac:spMkLst>
            <pc:docMk/>
            <pc:sldMk cId="3051750883" sldId="2134805703"/>
            <ac:spMk id="184" creationId="{4C79AED3-67C0-42CE-BAA1-9376CDDA9C2A}"/>
          </ac:spMkLst>
        </pc:spChg>
        <pc:spChg chg="mod">
          <ac:chgData name="Ankit Mittal | MAQ Software" userId="267f659b-c36c-4dcc-bb75-126cdcef1d93" providerId="ADAL" clId="{F341EE16-E260-4277-BA57-AB2624E33A8D}" dt="2021-12-10T14:58:38.837" v="8642" actId="1036"/>
          <ac:spMkLst>
            <pc:docMk/>
            <pc:sldMk cId="3051750883" sldId="2134805703"/>
            <ac:spMk id="191" creationId="{B527DF9E-E8B6-4308-943C-F4AF7A144892}"/>
          </ac:spMkLst>
        </pc:spChg>
        <pc:spChg chg="mod">
          <ac:chgData name="Ankit Mittal | MAQ Software" userId="267f659b-c36c-4dcc-bb75-126cdcef1d93" providerId="ADAL" clId="{F341EE16-E260-4277-BA57-AB2624E33A8D}" dt="2021-12-10T11:54:39.228" v="6530" actId="1076"/>
          <ac:spMkLst>
            <pc:docMk/>
            <pc:sldMk cId="3051750883" sldId="2134805703"/>
            <ac:spMk id="198" creationId="{08AA320D-2EB6-404B-B9BF-A86A3A6E2549}"/>
          </ac:spMkLst>
        </pc:spChg>
        <pc:spChg chg="mod">
          <ac:chgData name="Ankit Mittal | MAQ Software" userId="267f659b-c36c-4dcc-bb75-126cdcef1d93" providerId="ADAL" clId="{F341EE16-E260-4277-BA57-AB2624E33A8D}" dt="2021-12-10T15:01:39.559" v="8701" actId="1076"/>
          <ac:spMkLst>
            <pc:docMk/>
            <pc:sldMk cId="3051750883" sldId="2134805703"/>
            <ac:spMk id="208" creationId="{4F672919-F007-4928-954D-62732F88EEDB}"/>
          </ac:spMkLst>
        </pc:spChg>
        <pc:picChg chg="mod">
          <ac:chgData name="Ankit Mittal | MAQ Software" userId="267f659b-c36c-4dcc-bb75-126cdcef1d93" providerId="ADAL" clId="{F341EE16-E260-4277-BA57-AB2624E33A8D}" dt="2021-12-10T11:54:32.799" v="6528" actId="1076"/>
          <ac:picMkLst>
            <pc:docMk/>
            <pc:sldMk cId="3051750883" sldId="2134805703"/>
            <ac:picMk id="197" creationId="{11E26C00-A3CF-40A0-867A-E3CE411F4E22}"/>
          </ac:picMkLst>
        </pc:picChg>
        <pc:picChg chg="mod">
          <ac:chgData name="Ankit Mittal | MAQ Software" userId="267f659b-c36c-4dcc-bb75-126cdcef1d93" providerId="ADAL" clId="{F341EE16-E260-4277-BA57-AB2624E33A8D}" dt="2021-12-10T14:58:38.837" v="8642" actId="1036"/>
          <ac:picMkLst>
            <pc:docMk/>
            <pc:sldMk cId="3051750883" sldId="2134805703"/>
            <ac:picMk id="203" creationId="{81287C60-87F6-47F3-9FC6-84CBAC250D12}"/>
          </ac:picMkLst>
        </pc:picChg>
        <pc:picChg chg="mod">
          <ac:chgData name="Ankit Mittal | MAQ Software" userId="267f659b-c36c-4dcc-bb75-126cdcef1d93" providerId="ADAL" clId="{F341EE16-E260-4277-BA57-AB2624E33A8D}" dt="2021-12-10T15:01:33.817" v="8700" actId="1035"/>
          <ac:picMkLst>
            <pc:docMk/>
            <pc:sldMk cId="3051750883" sldId="2134805703"/>
            <ac:picMk id="207" creationId="{C1BA30B3-5312-48EE-B0CF-2EEA384954C0}"/>
          </ac:picMkLst>
        </pc:picChg>
        <pc:cxnChg chg="add mod">
          <ac:chgData name="Ankit Mittal | MAQ Software" userId="267f659b-c36c-4dcc-bb75-126cdcef1d93" providerId="ADAL" clId="{F341EE16-E260-4277-BA57-AB2624E33A8D}" dt="2021-12-10T11:54:51.082" v="6531" actId="14100"/>
          <ac:cxnSpMkLst>
            <pc:docMk/>
            <pc:sldMk cId="3051750883" sldId="2134805703"/>
            <ac:cxnSpMk id="82" creationId="{624386C7-5759-44B0-9588-59D62BE26B1A}"/>
          </ac:cxnSpMkLst>
        </pc:cxnChg>
        <pc:cxnChg chg="add del mod">
          <ac:chgData name="Ankit Mittal | MAQ Software" userId="267f659b-c36c-4dcc-bb75-126cdcef1d93" providerId="ADAL" clId="{F341EE16-E260-4277-BA57-AB2624E33A8D}" dt="2021-12-10T11:55:02.965" v="6536" actId="478"/>
          <ac:cxnSpMkLst>
            <pc:docMk/>
            <pc:sldMk cId="3051750883" sldId="2134805703"/>
            <ac:cxnSpMk id="87" creationId="{D580DAB7-8A73-4221-881A-9404C905072C}"/>
          </ac:cxnSpMkLst>
        </pc:cxnChg>
        <pc:cxnChg chg="add mod">
          <ac:chgData name="Ankit Mittal | MAQ Software" userId="267f659b-c36c-4dcc-bb75-126cdcef1d93" providerId="ADAL" clId="{F341EE16-E260-4277-BA57-AB2624E33A8D}" dt="2021-12-10T11:55:00.970" v="6535" actId="14100"/>
          <ac:cxnSpMkLst>
            <pc:docMk/>
            <pc:sldMk cId="3051750883" sldId="2134805703"/>
            <ac:cxnSpMk id="101" creationId="{00A9597B-458E-413F-9F1A-3DD2245D2394}"/>
          </ac:cxnSpMkLst>
        </pc:cxnChg>
        <pc:cxnChg chg="add mod">
          <ac:chgData name="Ankit Mittal | MAQ Software" userId="267f659b-c36c-4dcc-bb75-126cdcef1d93" providerId="ADAL" clId="{F341EE16-E260-4277-BA57-AB2624E33A8D}" dt="2021-12-10T15:00:33.616" v="8673" actId="1076"/>
          <ac:cxnSpMkLst>
            <pc:docMk/>
            <pc:sldMk cId="3051750883" sldId="2134805703"/>
            <ac:cxnSpMk id="105" creationId="{2DF1134B-DE32-4424-B17B-BF19A5C31844}"/>
          </ac:cxnSpMkLst>
        </pc:cxnChg>
        <pc:cxnChg chg="add del mod">
          <ac:chgData name="Ankit Mittal | MAQ Software" userId="267f659b-c36c-4dcc-bb75-126cdcef1d93" providerId="ADAL" clId="{F341EE16-E260-4277-BA57-AB2624E33A8D}" dt="2021-12-10T15:00:30.535" v="8665"/>
          <ac:cxnSpMkLst>
            <pc:docMk/>
            <pc:sldMk cId="3051750883" sldId="2134805703"/>
            <ac:cxnSpMk id="116" creationId="{87600EB7-D88D-45B3-96C4-FDACCE9887B7}"/>
          </ac:cxnSpMkLst>
        </pc:cxnChg>
        <pc:cxnChg chg="add mod">
          <ac:chgData name="Ankit Mittal | MAQ Software" userId="267f659b-c36c-4dcc-bb75-126cdcef1d93" providerId="ADAL" clId="{F341EE16-E260-4277-BA57-AB2624E33A8D}" dt="2021-12-10T15:01:55.306" v="8706" actId="14100"/>
          <ac:cxnSpMkLst>
            <pc:docMk/>
            <pc:sldMk cId="3051750883" sldId="2134805703"/>
            <ac:cxnSpMk id="120" creationId="{5C9F20DF-4D3C-4BAE-B2F0-5ADE2E64DF00}"/>
          </ac:cxnSpMkLst>
        </pc:cxnChg>
        <pc:cxnChg chg="add mod">
          <ac:chgData name="Ankit Mittal | MAQ Software" userId="267f659b-c36c-4dcc-bb75-126cdcef1d93" providerId="ADAL" clId="{F341EE16-E260-4277-BA57-AB2624E33A8D}" dt="2021-12-10T15:01:33.817" v="8700" actId="1035"/>
          <ac:cxnSpMkLst>
            <pc:docMk/>
            <pc:sldMk cId="3051750883" sldId="2134805703"/>
            <ac:cxnSpMk id="122" creationId="{7BF88F7E-C9C3-429F-8999-63ED9243BE71}"/>
          </ac:cxnSpMkLst>
        </pc:cxnChg>
        <pc:cxnChg chg="add mod">
          <ac:chgData name="Ankit Mittal | MAQ Software" userId="267f659b-c36c-4dcc-bb75-126cdcef1d93" providerId="ADAL" clId="{F341EE16-E260-4277-BA57-AB2624E33A8D}" dt="2021-12-10T15:01:33.817" v="8700" actId="1035"/>
          <ac:cxnSpMkLst>
            <pc:docMk/>
            <pc:sldMk cId="3051750883" sldId="2134805703"/>
            <ac:cxnSpMk id="123" creationId="{2126D322-EE16-474D-9170-019F7D81AC20}"/>
          </ac:cxnSpMkLst>
        </pc:cxnChg>
        <pc:cxnChg chg="del">
          <ac:chgData name="Ankit Mittal | MAQ Software" userId="267f659b-c36c-4dcc-bb75-126cdcef1d93" providerId="ADAL" clId="{F341EE16-E260-4277-BA57-AB2624E33A8D}" dt="2021-12-10T11:48:12.836" v="6294" actId="478"/>
          <ac:cxnSpMkLst>
            <pc:docMk/>
            <pc:sldMk cId="3051750883" sldId="2134805703"/>
            <ac:cxnSpMk id="141" creationId="{B3FD94E2-CE33-4E37-BE08-B006A339E552}"/>
          </ac:cxnSpMkLst>
        </pc:cxnChg>
        <pc:cxnChg chg="del">
          <ac:chgData name="Ankit Mittal | MAQ Software" userId="267f659b-c36c-4dcc-bb75-126cdcef1d93" providerId="ADAL" clId="{F341EE16-E260-4277-BA57-AB2624E33A8D}" dt="2021-12-10T11:48:10.700" v="6293" actId="478"/>
          <ac:cxnSpMkLst>
            <pc:docMk/>
            <pc:sldMk cId="3051750883" sldId="2134805703"/>
            <ac:cxnSpMk id="142" creationId="{0D9F4CFE-5316-413D-B824-86B5B0FDE10D}"/>
          </ac:cxnSpMkLst>
        </pc:cxnChg>
        <pc:cxnChg chg="del">
          <ac:chgData name="Ankit Mittal | MAQ Software" userId="267f659b-c36c-4dcc-bb75-126cdcef1d93" providerId="ADAL" clId="{F341EE16-E260-4277-BA57-AB2624E33A8D}" dt="2021-12-10T11:48:09.058" v="6292" actId="478"/>
          <ac:cxnSpMkLst>
            <pc:docMk/>
            <pc:sldMk cId="3051750883" sldId="2134805703"/>
            <ac:cxnSpMk id="144" creationId="{E6C58CBB-34E4-4004-898C-1B42F06012B0}"/>
          </ac:cxnSpMkLst>
        </pc:cxnChg>
        <pc:cxnChg chg="mod">
          <ac:chgData name="Ankit Mittal | MAQ Software" userId="267f659b-c36c-4dcc-bb75-126cdcef1d93" providerId="ADAL" clId="{F341EE16-E260-4277-BA57-AB2624E33A8D}" dt="2021-12-10T11:52:03.126" v="6485" actId="1035"/>
          <ac:cxnSpMkLst>
            <pc:docMk/>
            <pc:sldMk cId="3051750883" sldId="2134805703"/>
            <ac:cxnSpMk id="183" creationId="{2441A253-B164-4658-AB82-619583E59631}"/>
          </ac:cxnSpMkLst>
        </pc:cxnChg>
        <pc:cxnChg chg="del">
          <ac:chgData name="Ankit Mittal | MAQ Software" userId="267f659b-c36c-4dcc-bb75-126cdcef1d93" providerId="ADAL" clId="{F341EE16-E260-4277-BA57-AB2624E33A8D}" dt="2021-12-10T11:48:05.555" v="6291" actId="478"/>
          <ac:cxnSpMkLst>
            <pc:docMk/>
            <pc:sldMk cId="3051750883" sldId="2134805703"/>
            <ac:cxnSpMk id="188" creationId="{54CEA4C9-E895-4352-94B5-68A17D309723}"/>
          </ac:cxnSpMkLst>
        </pc:cxnChg>
        <pc:cxnChg chg="del">
          <ac:chgData name="Ankit Mittal | MAQ Software" userId="267f659b-c36c-4dcc-bb75-126cdcef1d93" providerId="ADAL" clId="{F341EE16-E260-4277-BA57-AB2624E33A8D}" dt="2021-12-10T11:48:03.654" v="6290" actId="478"/>
          <ac:cxnSpMkLst>
            <pc:docMk/>
            <pc:sldMk cId="3051750883" sldId="2134805703"/>
            <ac:cxnSpMk id="189" creationId="{C8506BC8-08FB-40BC-9510-CA06F7F51284}"/>
          </ac:cxnSpMkLst>
        </pc:cxnChg>
        <pc:cxnChg chg="del">
          <ac:chgData name="Ankit Mittal | MAQ Software" userId="267f659b-c36c-4dcc-bb75-126cdcef1d93" providerId="ADAL" clId="{F341EE16-E260-4277-BA57-AB2624E33A8D}" dt="2021-12-10T11:47:59.204" v="6289" actId="478"/>
          <ac:cxnSpMkLst>
            <pc:docMk/>
            <pc:sldMk cId="3051750883" sldId="2134805703"/>
            <ac:cxnSpMk id="190" creationId="{7CA6AED4-5E49-4E7E-A2AB-92686E89651D}"/>
          </ac:cxnSpMkLst>
        </pc:cxnChg>
        <pc:cxnChg chg="mod">
          <ac:chgData name="Ankit Mittal | MAQ Software" userId="267f659b-c36c-4dcc-bb75-126cdcef1d93" providerId="ADAL" clId="{F341EE16-E260-4277-BA57-AB2624E33A8D}" dt="2021-12-10T15:00:32.793" v="8671" actId="1076"/>
          <ac:cxnSpMkLst>
            <pc:docMk/>
            <pc:sldMk cId="3051750883" sldId="2134805703"/>
            <ac:cxnSpMk id="194" creationId="{D06F1745-E8BE-48D6-A947-EF244E166F07}"/>
          </ac:cxnSpMkLst>
        </pc:cxnChg>
        <pc:cxnChg chg="del">
          <ac:chgData name="Ankit Mittal | MAQ Software" userId="267f659b-c36c-4dcc-bb75-126cdcef1d93" providerId="ADAL" clId="{F341EE16-E260-4277-BA57-AB2624E33A8D}" dt="2021-12-10T11:50:04.030" v="6410" actId="478"/>
          <ac:cxnSpMkLst>
            <pc:docMk/>
            <pc:sldMk cId="3051750883" sldId="2134805703"/>
            <ac:cxnSpMk id="196" creationId="{49EBB0B6-84BC-4273-AD71-811F6889626B}"/>
          </ac:cxnSpMkLst>
        </pc:cxnChg>
        <pc:cxnChg chg="del">
          <ac:chgData name="Ankit Mittal | MAQ Software" userId="267f659b-c36c-4dcc-bb75-126cdcef1d93" providerId="ADAL" clId="{F341EE16-E260-4277-BA57-AB2624E33A8D}" dt="2021-12-10T11:48:16.277" v="6296" actId="478"/>
          <ac:cxnSpMkLst>
            <pc:docMk/>
            <pc:sldMk cId="3051750883" sldId="2134805703"/>
            <ac:cxnSpMk id="199" creationId="{0F6CD07F-0C14-401F-B81F-45F2700BD2E4}"/>
          </ac:cxnSpMkLst>
        </pc:cxnChg>
        <pc:cxnChg chg="del">
          <ac:chgData name="Ankit Mittal | MAQ Software" userId="267f659b-c36c-4dcc-bb75-126cdcef1d93" providerId="ADAL" clId="{F341EE16-E260-4277-BA57-AB2624E33A8D}" dt="2021-12-10T11:48:18.224" v="6297" actId="478"/>
          <ac:cxnSpMkLst>
            <pc:docMk/>
            <pc:sldMk cId="3051750883" sldId="2134805703"/>
            <ac:cxnSpMk id="204" creationId="{EB55D550-E993-4C17-83CE-80A8354E4D1D}"/>
          </ac:cxnSpMkLst>
        </pc:cxnChg>
        <pc:cxnChg chg="del">
          <ac:chgData name="Ankit Mittal | MAQ Software" userId="267f659b-c36c-4dcc-bb75-126cdcef1d93" providerId="ADAL" clId="{F341EE16-E260-4277-BA57-AB2624E33A8D}" dt="2021-12-10T11:48:14.559" v="6295" actId="478"/>
          <ac:cxnSpMkLst>
            <pc:docMk/>
            <pc:sldMk cId="3051750883" sldId="2134805703"/>
            <ac:cxnSpMk id="205" creationId="{F37B8DE7-A33C-4009-BC43-2CC05D5248B5}"/>
          </ac:cxnSpMkLst>
        </pc:cxnChg>
        <pc:cxnChg chg="mod">
          <ac:chgData name="Ankit Mittal | MAQ Software" userId="267f659b-c36c-4dcc-bb75-126cdcef1d93" providerId="ADAL" clId="{F341EE16-E260-4277-BA57-AB2624E33A8D}" dt="2021-12-10T11:53:48.653" v="6521" actId="14100"/>
          <ac:cxnSpMkLst>
            <pc:docMk/>
            <pc:sldMk cId="3051750883" sldId="2134805703"/>
            <ac:cxnSpMk id="206" creationId="{E0AE042F-A5EA-4FBB-AA61-F3BB0B4B0413}"/>
          </ac:cxnSpMkLst>
        </pc:cxnChg>
      </pc:sldChg>
      <pc:sldChg chg="addSp delSp modSp add mod ord modShow">
        <pc:chgData name="Ankit Mittal | MAQ Software" userId="267f659b-c36c-4dcc-bb75-126cdcef1d93" providerId="ADAL" clId="{F341EE16-E260-4277-BA57-AB2624E33A8D}" dt="2021-12-17T11:31:42.175" v="18041"/>
        <pc:sldMkLst>
          <pc:docMk/>
          <pc:sldMk cId="1543132645" sldId="2134805704"/>
        </pc:sldMkLst>
        <pc:spChg chg="mod">
          <ac:chgData name="Ankit Mittal | MAQ Software" userId="267f659b-c36c-4dcc-bb75-126cdcef1d93" providerId="ADAL" clId="{F341EE16-E260-4277-BA57-AB2624E33A8D}" dt="2021-12-10T12:30:37.094" v="6601" actId="20577"/>
          <ac:spMkLst>
            <pc:docMk/>
            <pc:sldMk cId="1543132645" sldId="2134805704"/>
            <ac:spMk id="3" creationId="{74CF0E2B-4F5D-4113-8380-10FCDACBA802}"/>
          </ac:spMkLst>
        </pc:spChg>
        <pc:spChg chg="add del mod">
          <ac:chgData name="Ankit Mittal | MAQ Software" userId="267f659b-c36c-4dcc-bb75-126cdcef1d93" providerId="ADAL" clId="{F341EE16-E260-4277-BA57-AB2624E33A8D}" dt="2021-12-10T12:30:48.317" v="6604"/>
          <ac:spMkLst>
            <pc:docMk/>
            <pc:sldMk cId="1543132645" sldId="2134805704"/>
            <ac:spMk id="7" creationId="{D5CD3730-7A8A-4C67-BAB8-DF485E21F6F9}"/>
          </ac:spMkLst>
        </pc:spChg>
        <pc:spChg chg="add mod">
          <ac:chgData name="Ankit Mittal | MAQ Software" userId="267f659b-c36c-4dcc-bb75-126cdcef1d93" providerId="ADAL" clId="{F341EE16-E260-4277-BA57-AB2624E33A8D}" dt="2021-12-10T12:42:24.324" v="7542" actId="1038"/>
          <ac:spMkLst>
            <pc:docMk/>
            <pc:sldMk cId="1543132645" sldId="2134805704"/>
            <ac:spMk id="19" creationId="{2B1BBA10-E21F-493D-9D11-CFDF41C7A146}"/>
          </ac:spMkLst>
        </pc:spChg>
        <pc:spChg chg="add mod">
          <ac:chgData name="Ankit Mittal | MAQ Software" userId="267f659b-c36c-4dcc-bb75-126cdcef1d93" providerId="ADAL" clId="{F341EE16-E260-4277-BA57-AB2624E33A8D}" dt="2021-12-10T12:42:24.324" v="7542" actId="1038"/>
          <ac:spMkLst>
            <pc:docMk/>
            <pc:sldMk cId="1543132645" sldId="2134805704"/>
            <ac:spMk id="20" creationId="{67CB7B0A-D93E-4141-BA9A-C4D50EB12958}"/>
          </ac:spMkLst>
        </pc:spChg>
        <pc:spChg chg="add mod">
          <ac:chgData name="Ankit Mittal | MAQ Software" userId="267f659b-c36c-4dcc-bb75-126cdcef1d93" providerId="ADAL" clId="{F341EE16-E260-4277-BA57-AB2624E33A8D}" dt="2021-12-10T12:42:24.324" v="7542" actId="1038"/>
          <ac:spMkLst>
            <pc:docMk/>
            <pc:sldMk cId="1543132645" sldId="2134805704"/>
            <ac:spMk id="21" creationId="{2AC4283D-1603-425B-AC22-92316DB69D8E}"/>
          </ac:spMkLst>
        </pc:spChg>
        <pc:spChg chg="add mod">
          <ac:chgData name="Ankit Mittal | MAQ Software" userId="267f659b-c36c-4dcc-bb75-126cdcef1d93" providerId="ADAL" clId="{F341EE16-E260-4277-BA57-AB2624E33A8D}" dt="2021-12-10T12:42:24.324" v="7542" actId="1038"/>
          <ac:spMkLst>
            <pc:docMk/>
            <pc:sldMk cId="1543132645" sldId="2134805704"/>
            <ac:spMk id="22" creationId="{819690A8-FFA4-4323-8B24-C5FF2C8F25AD}"/>
          </ac:spMkLst>
        </pc:spChg>
        <pc:spChg chg="del">
          <ac:chgData name="Ankit Mittal | MAQ Software" userId="267f659b-c36c-4dcc-bb75-126cdcef1d93" providerId="ADAL" clId="{F341EE16-E260-4277-BA57-AB2624E33A8D}" dt="2021-12-10T12:30:41.895" v="6602" actId="478"/>
          <ac:spMkLst>
            <pc:docMk/>
            <pc:sldMk cId="1543132645" sldId="2134805704"/>
            <ac:spMk id="43" creationId="{D432E439-A643-43DF-8B52-D5C14FB2B2A2}"/>
          </ac:spMkLst>
        </pc:spChg>
        <pc:spChg chg="del">
          <ac:chgData name="Ankit Mittal | MAQ Software" userId="267f659b-c36c-4dcc-bb75-126cdcef1d93" providerId="ADAL" clId="{F341EE16-E260-4277-BA57-AB2624E33A8D}" dt="2021-12-10T12:30:41.895" v="6602" actId="478"/>
          <ac:spMkLst>
            <pc:docMk/>
            <pc:sldMk cId="1543132645" sldId="2134805704"/>
            <ac:spMk id="48" creationId="{3A06C1C5-CD64-4C7C-8DF9-28D3F60504A3}"/>
          </ac:spMkLst>
        </pc:spChg>
        <pc:spChg chg="del">
          <ac:chgData name="Ankit Mittal | MAQ Software" userId="267f659b-c36c-4dcc-bb75-126cdcef1d93" providerId="ADAL" clId="{F341EE16-E260-4277-BA57-AB2624E33A8D}" dt="2021-12-10T12:30:41.895" v="6602" actId="478"/>
          <ac:spMkLst>
            <pc:docMk/>
            <pc:sldMk cId="1543132645" sldId="2134805704"/>
            <ac:spMk id="49" creationId="{3DD475A9-A66A-4021-BBD7-0840B6DA24CF}"/>
          </ac:spMkLst>
        </pc:spChg>
        <pc:spChg chg="del">
          <ac:chgData name="Ankit Mittal | MAQ Software" userId="267f659b-c36c-4dcc-bb75-126cdcef1d93" providerId="ADAL" clId="{F341EE16-E260-4277-BA57-AB2624E33A8D}" dt="2021-12-10T12:30:41.895" v="6602" actId="478"/>
          <ac:spMkLst>
            <pc:docMk/>
            <pc:sldMk cId="1543132645" sldId="2134805704"/>
            <ac:spMk id="50" creationId="{530BC961-5DB3-4C90-A625-0356D9738EC3}"/>
          </ac:spMkLst>
        </pc:spChg>
        <pc:spChg chg="del">
          <ac:chgData name="Ankit Mittal | MAQ Software" userId="267f659b-c36c-4dcc-bb75-126cdcef1d93" providerId="ADAL" clId="{F341EE16-E260-4277-BA57-AB2624E33A8D}" dt="2021-12-10T12:30:41.895" v="6602" actId="478"/>
          <ac:spMkLst>
            <pc:docMk/>
            <pc:sldMk cId="1543132645" sldId="2134805704"/>
            <ac:spMk id="51" creationId="{489D27E7-44FA-48BE-BB07-E44A6DB3EA7A}"/>
          </ac:spMkLst>
        </pc:spChg>
        <pc:spChg chg="del">
          <ac:chgData name="Ankit Mittal | MAQ Software" userId="267f659b-c36c-4dcc-bb75-126cdcef1d93" providerId="ADAL" clId="{F341EE16-E260-4277-BA57-AB2624E33A8D}" dt="2021-12-10T12:30:41.895" v="6602" actId="478"/>
          <ac:spMkLst>
            <pc:docMk/>
            <pc:sldMk cId="1543132645" sldId="2134805704"/>
            <ac:spMk id="52" creationId="{85654436-9457-428E-B252-6D417CB41301}"/>
          </ac:spMkLst>
        </pc:spChg>
        <pc:spChg chg="del">
          <ac:chgData name="Ankit Mittal | MAQ Software" userId="267f659b-c36c-4dcc-bb75-126cdcef1d93" providerId="ADAL" clId="{F341EE16-E260-4277-BA57-AB2624E33A8D}" dt="2021-12-10T12:30:41.895" v="6602" actId="478"/>
          <ac:spMkLst>
            <pc:docMk/>
            <pc:sldMk cId="1543132645" sldId="2134805704"/>
            <ac:spMk id="57" creationId="{250F3BEB-3D55-4343-8FBF-FC4D12B7AAC1}"/>
          </ac:spMkLst>
        </pc:spChg>
        <pc:graphicFrameChg chg="add del mod">
          <ac:chgData name="Ankit Mittal | MAQ Software" userId="267f659b-c36c-4dcc-bb75-126cdcef1d93" providerId="ADAL" clId="{F341EE16-E260-4277-BA57-AB2624E33A8D}" dt="2021-12-10T12:30:48.317" v="6604"/>
          <ac:graphicFrameMkLst>
            <pc:docMk/>
            <pc:sldMk cId="1543132645" sldId="2134805704"/>
            <ac:graphicFrameMk id="2" creationId="{AADAF680-19C2-4FC8-A71D-F57AFF891DE9}"/>
          </ac:graphicFrameMkLst>
        </pc:graphicFrameChg>
        <pc:graphicFrameChg chg="add del mod">
          <ac:chgData name="Ankit Mittal | MAQ Software" userId="267f659b-c36c-4dcc-bb75-126cdcef1d93" providerId="ADAL" clId="{F341EE16-E260-4277-BA57-AB2624E33A8D}" dt="2021-12-10T12:30:48.317" v="6604"/>
          <ac:graphicFrameMkLst>
            <pc:docMk/>
            <pc:sldMk cId="1543132645" sldId="2134805704"/>
            <ac:graphicFrameMk id="4" creationId="{55F5A0F5-095C-42E7-9485-D64E1FC91FC3}"/>
          </ac:graphicFrameMkLst>
        </pc:graphicFrameChg>
        <pc:graphicFrameChg chg="add del mod">
          <ac:chgData name="Ankit Mittal | MAQ Software" userId="267f659b-c36c-4dcc-bb75-126cdcef1d93" providerId="ADAL" clId="{F341EE16-E260-4277-BA57-AB2624E33A8D}" dt="2021-12-10T12:30:48.317" v="6604"/>
          <ac:graphicFrameMkLst>
            <pc:docMk/>
            <pc:sldMk cId="1543132645" sldId="2134805704"/>
            <ac:graphicFrameMk id="5" creationId="{DCB41614-39C0-413B-8187-591ADE423694}"/>
          </ac:graphicFrameMkLst>
        </pc:graphicFrameChg>
        <pc:graphicFrameChg chg="add del mod">
          <ac:chgData name="Ankit Mittal | MAQ Software" userId="267f659b-c36c-4dcc-bb75-126cdcef1d93" providerId="ADAL" clId="{F341EE16-E260-4277-BA57-AB2624E33A8D}" dt="2021-12-10T12:30:48.317" v="6604"/>
          <ac:graphicFrameMkLst>
            <pc:docMk/>
            <pc:sldMk cId="1543132645" sldId="2134805704"/>
            <ac:graphicFrameMk id="6" creationId="{6CEBD6E6-0A19-40DD-B939-67A222508563}"/>
          </ac:graphicFrameMkLst>
        </pc:graphicFrameChg>
        <pc:graphicFrameChg chg="add mod modGraphic">
          <ac:chgData name="Ankit Mittal | MAQ Software" userId="267f659b-c36c-4dcc-bb75-126cdcef1d93" providerId="ADAL" clId="{F341EE16-E260-4277-BA57-AB2624E33A8D}" dt="2021-12-17T11:31:01.995" v="18038" actId="14734"/>
          <ac:graphicFrameMkLst>
            <pc:docMk/>
            <pc:sldMk cId="1543132645" sldId="2134805704"/>
            <ac:graphicFrameMk id="8" creationId="{9F0B80FB-9BBE-4DA1-9455-379D8399C786}"/>
          </ac:graphicFrameMkLst>
        </pc:graphicFrameChg>
        <pc:graphicFrameChg chg="add mod modGraphic">
          <ac:chgData name="Ankit Mittal | MAQ Software" userId="267f659b-c36c-4dcc-bb75-126cdcef1d93" providerId="ADAL" clId="{F341EE16-E260-4277-BA57-AB2624E33A8D}" dt="2021-12-10T12:42:24.324" v="7542" actId="1038"/>
          <ac:graphicFrameMkLst>
            <pc:docMk/>
            <pc:sldMk cId="1543132645" sldId="2134805704"/>
            <ac:graphicFrameMk id="9" creationId="{62622CC0-F011-42E7-A5E2-602F8E811D4F}"/>
          </ac:graphicFrameMkLst>
        </pc:graphicFrameChg>
        <pc:graphicFrameChg chg="add mod modGraphic">
          <ac:chgData name="Ankit Mittal | MAQ Software" userId="267f659b-c36c-4dcc-bb75-126cdcef1d93" providerId="ADAL" clId="{F341EE16-E260-4277-BA57-AB2624E33A8D}" dt="2021-12-10T12:42:24.324" v="7542" actId="1038"/>
          <ac:graphicFrameMkLst>
            <pc:docMk/>
            <pc:sldMk cId="1543132645" sldId="2134805704"/>
            <ac:graphicFrameMk id="17" creationId="{1C846BDE-0102-4ABC-8711-349FEA65796E}"/>
          </ac:graphicFrameMkLst>
        </pc:graphicFrameChg>
        <pc:graphicFrameChg chg="add mod modGraphic">
          <ac:chgData name="Ankit Mittal | MAQ Software" userId="267f659b-c36c-4dcc-bb75-126cdcef1d93" providerId="ADAL" clId="{F341EE16-E260-4277-BA57-AB2624E33A8D}" dt="2021-12-10T12:42:24.324" v="7542" actId="1038"/>
          <ac:graphicFrameMkLst>
            <pc:docMk/>
            <pc:sldMk cId="1543132645" sldId="2134805704"/>
            <ac:graphicFrameMk id="18" creationId="{1EE34EF3-FD6C-47E6-9FBC-F909F287AB7E}"/>
          </ac:graphicFrameMkLst>
        </pc:graphicFrameChg>
      </pc:sldChg>
      <pc:sldChg chg="modSp add mod">
        <pc:chgData name="Ankit Mittal | MAQ Software" userId="267f659b-c36c-4dcc-bb75-126cdcef1d93" providerId="ADAL" clId="{F341EE16-E260-4277-BA57-AB2624E33A8D}" dt="2021-12-17T11:28:37.750" v="18019" actId="20577"/>
        <pc:sldMkLst>
          <pc:docMk/>
          <pc:sldMk cId="4192461531" sldId="2134805705"/>
        </pc:sldMkLst>
        <pc:spChg chg="mod">
          <ac:chgData name="Ankit Mittal | MAQ Software" userId="267f659b-c36c-4dcc-bb75-126cdcef1d93" providerId="ADAL" clId="{F341EE16-E260-4277-BA57-AB2624E33A8D}" dt="2021-12-17T10:34:22.399" v="16142" actId="20577"/>
          <ac:spMkLst>
            <pc:docMk/>
            <pc:sldMk cId="4192461531" sldId="2134805705"/>
            <ac:spMk id="3" creationId="{D4753F08-CBF4-468F-8E8B-07B1220A5716}"/>
          </ac:spMkLst>
        </pc:spChg>
        <pc:spChg chg="mod">
          <ac:chgData name="Ankit Mittal | MAQ Software" userId="267f659b-c36c-4dcc-bb75-126cdcef1d93" providerId="ADAL" clId="{F341EE16-E260-4277-BA57-AB2624E33A8D}" dt="2021-12-17T11:28:37.750" v="18019" actId="20577"/>
          <ac:spMkLst>
            <pc:docMk/>
            <pc:sldMk cId="4192461531" sldId="2134805705"/>
            <ac:spMk id="24" creationId="{E66D93AF-DAC1-FA4C-BC22-8EDF8DC98301}"/>
          </ac:spMkLst>
        </pc:spChg>
      </pc:sldChg>
      <pc:sldChg chg="addSp delSp modSp mod modShow addCm modCm">
        <pc:chgData name="Ankit Mittal | MAQ Software" userId="267f659b-c36c-4dcc-bb75-126cdcef1d93" providerId="ADAL" clId="{F341EE16-E260-4277-BA57-AB2624E33A8D}" dt="2021-12-21T17:32:24.450" v="25701"/>
        <pc:sldMkLst>
          <pc:docMk/>
          <pc:sldMk cId="2951482240" sldId="2134805706"/>
        </pc:sldMkLst>
        <pc:spChg chg="mod topLvl">
          <ac:chgData name="Ankit Mittal | MAQ Software" userId="267f659b-c36c-4dcc-bb75-126cdcef1d93" providerId="ADAL" clId="{F341EE16-E260-4277-BA57-AB2624E33A8D}" dt="2021-12-20T11:34:46.248" v="21322" actId="478"/>
          <ac:spMkLst>
            <pc:docMk/>
            <pc:sldMk cId="2951482240" sldId="2134805706"/>
            <ac:spMk id="105" creationId="{9CAC42E6-8F99-4E3C-81DE-C8A69A648BCC}"/>
          </ac:spMkLst>
        </pc:spChg>
        <pc:spChg chg="del mod topLvl">
          <ac:chgData name="Ankit Mittal | MAQ Software" userId="267f659b-c36c-4dcc-bb75-126cdcef1d93" providerId="ADAL" clId="{F341EE16-E260-4277-BA57-AB2624E33A8D}" dt="2021-12-20T11:34:46.248" v="21322" actId="478"/>
          <ac:spMkLst>
            <pc:docMk/>
            <pc:sldMk cId="2951482240" sldId="2134805706"/>
            <ac:spMk id="118" creationId="{507BCC0C-BFA2-4EC4-8FA5-8DB0746C9D2B}"/>
          </ac:spMkLst>
        </pc:spChg>
        <pc:spChg chg="add mod">
          <ac:chgData name="Ankit Mittal | MAQ Software" userId="267f659b-c36c-4dcc-bb75-126cdcef1d93" providerId="ADAL" clId="{F341EE16-E260-4277-BA57-AB2624E33A8D}" dt="2021-12-20T11:34:51.543" v="21323" actId="1076"/>
          <ac:spMkLst>
            <pc:docMk/>
            <pc:sldMk cId="2951482240" sldId="2134805706"/>
            <ac:spMk id="120" creationId="{C52EC202-C98B-4C3B-973F-4680EEF45096}"/>
          </ac:spMkLst>
        </pc:spChg>
        <pc:spChg chg="mod">
          <ac:chgData name="Ankit Mittal | MAQ Software" userId="267f659b-c36c-4dcc-bb75-126cdcef1d93" providerId="ADAL" clId="{F341EE16-E260-4277-BA57-AB2624E33A8D}" dt="2021-12-20T11:34:55.235" v="21325" actId="20577"/>
          <ac:spMkLst>
            <pc:docMk/>
            <pc:sldMk cId="2951482240" sldId="2134805706"/>
            <ac:spMk id="1065" creationId="{AC9DB3E1-32AC-4580-99AE-5A56AF108303}"/>
          </ac:spMkLst>
        </pc:spChg>
        <pc:spChg chg="mod">
          <ac:chgData name="Ankit Mittal | MAQ Software" userId="267f659b-c36c-4dcc-bb75-126cdcef1d93" providerId="ADAL" clId="{F341EE16-E260-4277-BA57-AB2624E33A8D}" dt="2021-12-20T11:34:58.751" v="21327" actId="20577"/>
          <ac:spMkLst>
            <pc:docMk/>
            <pc:sldMk cId="2951482240" sldId="2134805706"/>
            <ac:spMk id="1066" creationId="{CBFC6051-7FD8-421D-9FCB-0C4BF0C6581F}"/>
          </ac:spMkLst>
        </pc:spChg>
        <pc:grpChg chg="mod">
          <ac:chgData name="Ankit Mittal | MAQ Software" userId="267f659b-c36c-4dcc-bb75-126cdcef1d93" providerId="ADAL" clId="{F341EE16-E260-4277-BA57-AB2624E33A8D}" dt="2021-12-20T11:31:52.023" v="21290" actId="1035"/>
          <ac:grpSpMkLst>
            <pc:docMk/>
            <pc:sldMk cId="2951482240" sldId="2134805706"/>
            <ac:grpSpMk id="26" creationId="{CFAA4228-4748-4F07-AD5D-8309B8CCEA68}"/>
          </ac:grpSpMkLst>
        </pc:grpChg>
        <pc:grpChg chg="add del mod">
          <ac:chgData name="Ankit Mittal | MAQ Software" userId="267f659b-c36c-4dcc-bb75-126cdcef1d93" providerId="ADAL" clId="{F341EE16-E260-4277-BA57-AB2624E33A8D}" dt="2021-12-20T11:34:46.248" v="21322" actId="478"/>
          <ac:grpSpMkLst>
            <pc:docMk/>
            <pc:sldMk cId="2951482240" sldId="2134805706"/>
            <ac:grpSpMk id="103" creationId="{6E451081-2E5E-40B7-B5D6-D876D987C619}"/>
          </ac:grpSpMkLst>
        </pc:grpChg>
        <pc:cxnChg chg="add del">
          <ac:chgData name="Ankit Mittal | MAQ Software" userId="267f659b-c36c-4dcc-bb75-126cdcef1d93" providerId="ADAL" clId="{F341EE16-E260-4277-BA57-AB2624E33A8D}" dt="2021-12-20T11:33:11.698" v="21306" actId="478"/>
          <ac:cxnSpMkLst>
            <pc:docMk/>
            <pc:sldMk cId="2951482240" sldId="2134805706"/>
            <ac:cxnSpMk id="6" creationId="{2BD1D083-7F83-43A5-8BD5-4EC2D2F5126F}"/>
          </ac:cxnSpMkLst>
        </pc:cxnChg>
        <pc:cxnChg chg="add mod">
          <ac:chgData name="Ankit Mittal | MAQ Software" userId="267f659b-c36c-4dcc-bb75-126cdcef1d93" providerId="ADAL" clId="{F341EE16-E260-4277-BA57-AB2624E33A8D}" dt="2021-12-20T11:33:57.368" v="21316" actId="14100"/>
          <ac:cxnSpMkLst>
            <pc:docMk/>
            <pc:sldMk cId="2951482240" sldId="2134805706"/>
            <ac:cxnSpMk id="8" creationId="{32C14440-8445-4ADC-AD4F-654986279E43}"/>
          </ac:cxnSpMkLst>
        </pc:cxnChg>
        <pc:cxnChg chg="mod">
          <ac:chgData name="Ankit Mittal | MAQ Software" userId="267f659b-c36c-4dcc-bb75-126cdcef1d93" providerId="ADAL" clId="{F341EE16-E260-4277-BA57-AB2624E33A8D}" dt="2021-12-20T11:32:07.743" v="21304" actId="14100"/>
          <ac:cxnSpMkLst>
            <pc:docMk/>
            <pc:sldMk cId="2951482240" sldId="2134805706"/>
            <ac:cxnSpMk id="78" creationId="{FAF6A669-7FEA-48B2-87B6-9C75282F0156}"/>
          </ac:cxnSpMkLst>
        </pc:cxnChg>
        <pc:cxnChg chg="add mod">
          <ac:chgData name="Ankit Mittal | MAQ Software" userId="267f659b-c36c-4dcc-bb75-126cdcef1d93" providerId="ADAL" clId="{F341EE16-E260-4277-BA57-AB2624E33A8D}" dt="2021-12-20T11:34:04.628" v="21317" actId="14100"/>
          <ac:cxnSpMkLst>
            <pc:docMk/>
            <pc:sldMk cId="2951482240" sldId="2134805706"/>
            <ac:cxnSpMk id="102" creationId="{E8A468C4-BB86-4EF2-A720-C858FE3BD182}"/>
          </ac:cxnSpMkLst>
        </pc:cxnChg>
      </pc:sldChg>
      <pc:sldChg chg="mod ord modShow">
        <pc:chgData name="Ankit Mittal | MAQ Software" userId="267f659b-c36c-4dcc-bb75-126cdcef1d93" providerId="ADAL" clId="{F341EE16-E260-4277-BA57-AB2624E33A8D}" dt="2021-12-20T13:37:02.563" v="22581" actId="729"/>
        <pc:sldMkLst>
          <pc:docMk/>
          <pc:sldMk cId="3865217712" sldId="2134805707"/>
        </pc:sldMkLst>
      </pc:sldChg>
      <pc:sldChg chg="addSp delSp modSp mod">
        <pc:chgData name="Ankit Mittal | MAQ Software" userId="267f659b-c36c-4dcc-bb75-126cdcef1d93" providerId="ADAL" clId="{F341EE16-E260-4277-BA57-AB2624E33A8D}" dt="2021-12-21T06:33:26.240" v="24584" actId="1038"/>
        <pc:sldMkLst>
          <pc:docMk/>
          <pc:sldMk cId="1685791343" sldId="2134805708"/>
        </pc:sldMkLst>
        <pc:spChg chg="add del mod">
          <ac:chgData name="Ankit Mittal | MAQ Software" userId="267f659b-c36c-4dcc-bb75-126cdcef1d93" providerId="ADAL" clId="{F341EE16-E260-4277-BA57-AB2624E33A8D}" dt="2021-12-20T12:47:10.912" v="22112"/>
          <ac:spMkLst>
            <pc:docMk/>
            <pc:sldMk cId="1685791343" sldId="2134805708"/>
            <ac:spMk id="72" creationId="{B048ABDC-143B-4FBC-856F-CD79941F86E8}"/>
          </ac:spMkLst>
        </pc:spChg>
        <pc:spChg chg="add del mod">
          <ac:chgData name="Ankit Mittal | MAQ Software" userId="267f659b-c36c-4dcc-bb75-126cdcef1d93" providerId="ADAL" clId="{F341EE16-E260-4277-BA57-AB2624E33A8D}" dt="2021-12-20T12:47:10.912" v="22112"/>
          <ac:spMkLst>
            <pc:docMk/>
            <pc:sldMk cId="1685791343" sldId="2134805708"/>
            <ac:spMk id="73" creationId="{71C25204-8C16-496D-A575-73696F7265BB}"/>
          </ac:spMkLst>
        </pc:spChg>
        <pc:spChg chg="add del mod">
          <ac:chgData name="Ankit Mittal | MAQ Software" userId="267f659b-c36c-4dcc-bb75-126cdcef1d93" providerId="ADAL" clId="{F341EE16-E260-4277-BA57-AB2624E33A8D}" dt="2021-12-20T12:47:10.912" v="22112"/>
          <ac:spMkLst>
            <pc:docMk/>
            <pc:sldMk cId="1685791343" sldId="2134805708"/>
            <ac:spMk id="74" creationId="{9EC994DA-042B-4E28-AB20-3AEB226B2637}"/>
          </ac:spMkLst>
        </pc:spChg>
        <pc:spChg chg="add mod">
          <ac:chgData name="Ankit Mittal | MAQ Software" userId="267f659b-c36c-4dcc-bb75-126cdcef1d93" providerId="ADAL" clId="{F341EE16-E260-4277-BA57-AB2624E33A8D}" dt="2021-12-20T12:47:18.886" v="22113"/>
          <ac:spMkLst>
            <pc:docMk/>
            <pc:sldMk cId="1685791343" sldId="2134805708"/>
            <ac:spMk id="75" creationId="{D4E39D42-4D39-41DF-B727-DC74DA689B79}"/>
          </ac:spMkLst>
        </pc:spChg>
        <pc:spChg chg="add mod">
          <ac:chgData name="Ankit Mittal | MAQ Software" userId="267f659b-c36c-4dcc-bb75-126cdcef1d93" providerId="ADAL" clId="{F341EE16-E260-4277-BA57-AB2624E33A8D}" dt="2021-12-20T12:47:18.886" v="22113"/>
          <ac:spMkLst>
            <pc:docMk/>
            <pc:sldMk cId="1685791343" sldId="2134805708"/>
            <ac:spMk id="76" creationId="{A51E6D51-C13F-49F8-93E0-0E918F998F3A}"/>
          </ac:spMkLst>
        </pc:spChg>
        <pc:spChg chg="add mod">
          <ac:chgData name="Ankit Mittal | MAQ Software" userId="267f659b-c36c-4dcc-bb75-126cdcef1d93" providerId="ADAL" clId="{F341EE16-E260-4277-BA57-AB2624E33A8D}" dt="2021-12-20T12:47:18.886" v="22113"/>
          <ac:spMkLst>
            <pc:docMk/>
            <pc:sldMk cId="1685791343" sldId="2134805708"/>
            <ac:spMk id="77" creationId="{8E5E9BD6-E8D2-4515-96FD-BBC0C8915985}"/>
          </ac:spMkLst>
        </pc:spChg>
        <pc:grpChg chg="mod ord">
          <ac:chgData name="Ankit Mittal | MAQ Software" userId="267f659b-c36c-4dcc-bb75-126cdcef1d93" providerId="ADAL" clId="{F341EE16-E260-4277-BA57-AB2624E33A8D}" dt="2021-12-21T06:33:26.240" v="24584" actId="1038"/>
          <ac:grpSpMkLst>
            <pc:docMk/>
            <pc:sldMk cId="1685791343" sldId="2134805708"/>
            <ac:grpSpMk id="86" creationId="{B7391029-7454-4393-AE36-5A5911988733}"/>
          </ac:grpSpMkLst>
        </pc:grpChg>
        <pc:picChg chg="mod ord">
          <ac:chgData name="Ankit Mittal | MAQ Software" userId="267f659b-c36c-4dcc-bb75-126cdcef1d93" providerId="ADAL" clId="{F341EE16-E260-4277-BA57-AB2624E33A8D}" dt="2021-12-20T12:47:41.997" v="22119" actId="166"/>
          <ac:picMkLst>
            <pc:docMk/>
            <pc:sldMk cId="1685791343" sldId="2134805708"/>
            <ac:picMk id="65" creationId="{84EBFD71-F794-4BA6-B4EC-BEA7185E3232}"/>
          </ac:picMkLst>
        </pc:picChg>
      </pc:sldChg>
      <pc:sldChg chg="addSp modSp">
        <pc:chgData name="Ankit Mittal | MAQ Software" userId="267f659b-c36c-4dcc-bb75-126cdcef1d93" providerId="ADAL" clId="{F341EE16-E260-4277-BA57-AB2624E33A8D}" dt="2021-12-20T12:47:45.809" v="22120"/>
        <pc:sldMkLst>
          <pc:docMk/>
          <pc:sldMk cId="2219595602" sldId="2134805709"/>
        </pc:sldMkLst>
        <pc:spChg chg="add mod">
          <ac:chgData name="Ankit Mittal | MAQ Software" userId="267f659b-c36c-4dcc-bb75-126cdcef1d93" providerId="ADAL" clId="{F341EE16-E260-4277-BA57-AB2624E33A8D}" dt="2021-12-20T12:47:45.809" v="22120"/>
          <ac:spMkLst>
            <pc:docMk/>
            <pc:sldMk cId="2219595602" sldId="2134805709"/>
            <ac:spMk id="72" creationId="{61C5A7FE-001B-4216-AC0D-E8D7B91F4700}"/>
          </ac:spMkLst>
        </pc:spChg>
        <pc:spChg chg="add mod">
          <ac:chgData name="Ankit Mittal | MAQ Software" userId="267f659b-c36c-4dcc-bb75-126cdcef1d93" providerId="ADAL" clId="{F341EE16-E260-4277-BA57-AB2624E33A8D}" dt="2021-12-20T12:47:45.809" v="22120"/>
          <ac:spMkLst>
            <pc:docMk/>
            <pc:sldMk cId="2219595602" sldId="2134805709"/>
            <ac:spMk id="73" creationId="{3B2D0A4C-233C-4193-A52C-80C2EAD1B4F2}"/>
          </ac:spMkLst>
        </pc:spChg>
        <pc:spChg chg="add mod">
          <ac:chgData name="Ankit Mittal | MAQ Software" userId="267f659b-c36c-4dcc-bb75-126cdcef1d93" providerId="ADAL" clId="{F341EE16-E260-4277-BA57-AB2624E33A8D}" dt="2021-12-20T12:47:45.809" v="22120"/>
          <ac:spMkLst>
            <pc:docMk/>
            <pc:sldMk cId="2219595602" sldId="2134805709"/>
            <ac:spMk id="74" creationId="{62C7DB9B-EFE7-4C9E-B5D2-4217318E4CA4}"/>
          </ac:spMkLst>
        </pc:spChg>
      </pc:sldChg>
      <pc:sldChg chg="addSp modSp mod">
        <pc:chgData name="Ankit Mittal | MAQ Software" userId="267f659b-c36c-4dcc-bb75-126cdcef1d93" providerId="ADAL" clId="{F341EE16-E260-4277-BA57-AB2624E33A8D}" dt="2021-12-20T12:47:55.183" v="22122" actId="166"/>
        <pc:sldMkLst>
          <pc:docMk/>
          <pc:sldMk cId="1552593225" sldId="2134805710"/>
        </pc:sldMkLst>
        <pc:spChg chg="add mod">
          <ac:chgData name="Ankit Mittal | MAQ Software" userId="267f659b-c36c-4dcc-bb75-126cdcef1d93" providerId="ADAL" clId="{F341EE16-E260-4277-BA57-AB2624E33A8D}" dt="2021-12-20T12:47:50.279" v="22121"/>
          <ac:spMkLst>
            <pc:docMk/>
            <pc:sldMk cId="1552593225" sldId="2134805710"/>
            <ac:spMk id="79" creationId="{A6D4912A-24CD-443D-9103-6ADA6ED7D9E9}"/>
          </ac:spMkLst>
        </pc:spChg>
        <pc:spChg chg="add mod">
          <ac:chgData name="Ankit Mittal | MAQ Software" userId="267f659b-c36c-4dcc-bb75-126cdcef1d93" providerId="ADAL" clId="{F341EE16-E260-4277-BA57-AB2624E33A8D}" dt="2021-12-20T12:47:50.279" v="22121"/>
          <ac:spMkLst>
            <pc:docMk/>
            <pc:sldMk cId="1552593225" sldId="2134805710"/>
            <ac:spMk id="80" creationId="{80EF60EC-E7B2-45A8-884D-F429BAC10478}"/>
          </ac:spMkLst>
        </pc:spChg>
        <pc:spChg chg="add mod">
          <ac:chgData name="Ankit Mittal | MAQ Software" userId="267f659b-c36c-4dcc-bb75-126cdcef1d93" providerId="ADAL" clId="{F341EE16-E260-4277-BA57-AB2624E33A8D}" dt="2021-12-20T12:47:50.279" v="22121"/>
          <ac:spMkLst>
            <pc:docMk/>
            <pc:sldMk cId="1552593225" sldId="2134805710"/>
            <ac:spMk id="81" creationId="{A9C75CD0-E5EF-481A-83B9-ED1AD3447801}"/>
          </ac:spMkLst>
        </pc:spChg>
        <pc:grpChg chg="ord">
          <ac:chgData name="Ankit Mittal | MAQ Software" userId="267f659b-c36c-4dcc-bb75-126cdcef1d93" providerId="ADAL" clId="{F341EE16-E260-4277-BA57-AB2624E33A8D}" dt="2021-12-20T12:47:55.183" v="22122" actId="166"/>
          <ac:grpSpMkLst>
            <pc:docMk/>
            <pc:sldMk cId="1552593225" sldId="2134805710"/>
            <ac:grpSpMk id="68" creationId="{A5D96F3E-ADAA-4F34-99F0-5D02941E1090}"/>
          </ac:grpSpMkLst>
        </pc:grpChg>
      </pc:sldChg>
      <pc:sldChg chg="addSp delSp modSp mod">
        <pc:chgData name="Ankit Mittal | MAQ Software" userId="267f659b-c36c-4dcc-bb75-126cdcef1d93" providerId="ADAL" clId="{F341EE16-E260-4277-BA57-AB2624E33A8D}" dt="2021-12-20T12:49:45.905" v="22178" actId="166"/>
        <pc:sldMkLst>
          <pc:docMk/>
          <pc:sldMk cId="601699015" sldId="2134805711"/>
        </pc:sldMkLst>
        <pc:spChg chg="del">
          <ac:chgData name="Ankit Mittal | MAQ Software" userId="267f659b-c36c-4dcc-bb75-126cdcef1d93" providerId="ADAL" clId="{F341EE16-E260-4277-BA57-AB2624E33A8D}" dt="2021-12-20T12:48:52.511" v="22128" actId="478"/>
          <ac:spMkLst>
            <pc:docMk/>
            <pc:sldMk cId="601699015" sldId="2134805711"/>
            <ac:spMk id="60" creationId="{47BD6477-F377-48C3-B519-C7144C16D67C}"/>
          </ac:spMkLst>
        </pc:spChg>
        <pc:spChg chg="add mod">
          <ac:chgData name="Ankit Mittal | MAQ Software" userId="267f659b-c36c-4dcc-bb75-126cdcef1d93" providerId="ADAL" clId="{F341EE16-E260-4277-BA57-AB2624E33A8D}" dt="2021-12-20T12:48:25.250" v="22126"/>
          <ac:spMkLst>
            <pc:docMk/>
            <pc:sldMk cId="601699015" sldId="2134805711"/>
            <ac:spMk id="71" creationId="{309F5110-BE91-41D1-AB40-E23BEA52D4DA}"/>
          </ac:spMkLst>
        </pc:spChg>
        <pc:spChg chg="add mod">
          <ac:chgData name="Ankit Mittal | MAQ Software" userId="267f659b-c36c-4dcc-bb75-126cdcef1d93" providerId="ADAL" clId="{F341EE16-E260-4277-BA57-AB2624E33A8D}" dt="2021-12-20T12:48:25.250" v="22126"/>
          <ac:spMkLst>
            <pc:docMk/>
            <pc:sldMk cId="601699015" sldId="2134805711"/>
            <ac:spMk id="72" creationId="{9BCEEFBF-B41B-4C61-8B2E-9F51F2A9F3E7}"/>
          </ac:spMkLst>
        </pc:spChg>
        <pc:spChg chg="add mod">
          <ac:chgData name="Ankit Mittal | MAQ Software" userId="267f659b-c36c-4dcc-bb75-126cdcef1d93" providerId="ADAL" clId="{F341EE16-E260-4277-BA57-AB2624E33A8D}" dt="2021-12-20T12:48:25.250" v="22126"/>
          <ac:spMkLst>
            <pc:docMk/>
            <pc:sldMk cId="601699015" sldId="2134805711"/>
            <ac:spMk id="73" creationId="{91C4A70B-F406-4D97-8AAA-642D9A15FC64}"/>
          </ac:spMkLst>
        </pc:spChg>
        <pc:spChg chg="mod">
          <ac:chgData name="Ankit Mittal | MAQ Software" userId="267f659b-c36c-4dcc-bb75-126cdcef1d93" providerId="ADAL" clId="{F341EE16-E260-4277-BA57-AB2624E33A8D}" dt="2021-12-20T12:49:17.662" v="22132" actId="14100"/>
          <ac:spMkLst>
            <pc:docMk/>
            <pc:sldMk cId="601699015" sldId="2134805711"/>
            <ac:spMk id="75" creationId="{B9BA491A-BC2A-4F84-B510-C3309905FA9D}"/>
          </ac:spMkLst>
        </pc:spChg>
        <pc:spChg chg="mod">
          <ac:chgData name="Ankit Mittal | MAQ Software" userId="267f659b-c36c-4dcc-bb75-126cdcef1d93" providerId="ADAL" clId="{F341EE16-E260-4277-BA57-AB2624E33A8D}" dt="2021-12-20T12:49:20.598" v="22136" actId="20577"/>
          <ac:spMkLst>
            <pc:docMk/>
            <pc:sldMk cId="601699015" sldId="2134805711"/>
            <ac:spMk id="77" creationId="{861D4A42-7F46-4BA2-B8D5-AA2A0779BBD7}"/>
          </ac:spMkLst>
        </pc:spChg>
        <pc:spChg chg="mod">
          <ac:chgData name="Ankit Mittal | MAQ Software" userId="267f659b-c36c-4dcc-bb75-126cdcef1d93" providerId="ADAL" clId="{F341EE16-E260-4277-BA57-AB2624E33A8D}" dt="2021-12-20T12:49:27.066" v="22145" actId="20577"/>
          <ac:spMkLst>
            <pc:docMk/>
            <pc:sldMk cId="601699015" sldId="2134805711"/>
            <ac:spMk id="79" creationId="{AF1791DE-734A-4CE8-9E6D-ED281C921068}"/>
          </ac:spMkLst>
        </pc:spChg>
        <pc:spChg chg="del mod">
          <ac:chgData name="Ankit Mittal | MAQ Software" userId="267f659b-c36c-4dcc-bb75-126cdcef1d93" providerId="ADAL" clId="{F341EE16-E260-4277-BA57-AB2624E33A8D}" dt="2021-12-20T12:49:02.560" v="22131" actId="478"/>
          <ac:spMkLst>
            <pc:docMk/>
            <pc:sldMk cId="601699015" sldId="2134805711"/>
            <ac:spMk id="80" creationId="{0A9A5F20-6E36-4D56-A0BE-26751DF233F5}"/>
          </ac:spMkLst>
        </pc:spChg>
        <pc:spChg chg="add mod">
          <ac:chgData name="Ankit Mittal | MAQ Software" userId="267f659b-c36c-4dcc-bb75-126cdcef1d93" providerId="ADAL" clId="{F341EE16-E260-4277-BA57-AB2624E33A8D}" dt="2021-12-20T12:48:53.314" v="22129"/>
          <ac:spMkLst>
            <pc:docMk/>
            <pc:sldMk cId="601699015" sldId="2134805711"/>
            <ac:spMk id="82" creationId="{26B2B2C6-4689-4972-AF7E-06644B009C95}"/>
          </ac:spMkLst>
        </pc:spChg>
        <pc:grpChg chg="add mod ord">
          <ac:chgData name="Ankit Mittal | MAQ Software" userId="267f659b-c36c-4dcc-bb75-126cdcef1d93" providerId="ADAL" clId="{F341EE16-E260-4277-BA57-AB2624E33A8D}" dt="2021-12-20T12:49:45.905" v="22178" actId="166"/>
          <ac:grpSpMkLst>
            <pc:docMk/>
            <pc:sldMk cId="601699015" sldId="2134805711"/>
            <ac:grpSpMk id="74" creationId="{29189698-7A1C-4244-A15F-EFD3AD7EB3CE}"/>
          </ac:grpSpMkLst>
        </pc:grpChg>
        <pc:picChg chg="mod">
          <ac:chgData name="Ankit Mittal | MAQ Software" userId="267f659b-c36c-4dcc-bb75-126cdcef1d93" providerId="ADAL" clId="{F341EE16-E260-4277-BA57-AB2624E33A8D}" dt="2021-12-20T12:49:30.982" v="22146" actId="1076"/>
          <ac:picMkLst>
            <pc:docMk/>
            <pc:sldMk cId="601699015" sldId="2134805711"/>
            <ac:picMk id="81" creationId="{D970C8EB-7C76-4ECE-AC93-C3589B9F31C9}"/>
          </ac:picMkLst>
        </pc:picChg>
        <pc:cxnChg chg="mod">
          <ac:chgData name="Ankit Mittal | MAQ Software" userId="267f659b-c36c-4dcc-bb75-126cdcef1d93" providerId="ADAL" clId="{F341EE16-E260-4277-BA57-AB2624E33A8D}" dt="2021-12-20T12:48:37.539" v="22127"/>
          <ac:cxnSpMkLst>
            <pc:docMk/>
            <pc:sldMk cId="601699015" sldId="2134805711"/>
            <ac:cxnSpMk id="76" creationId="{186EE0CB-FD46-4293-8ACD-41B4062BD969}"/>
          </ac:cxnSpMkLst>
        </pc:cxnChg>
        <pc:cxnChg chg="del mod">
          <ac:chgData name="Ankit Mittal | MAQ Software" userId="267f659b-c36c-4dcc-bb75-126cdcef1d93" providerId="ADAL" clId="{F341EE16-E260-4277-BA57-AB2624E33A8D}" dt="2021-12-20T12:48:59.428" v="22130" actId="478"/>
          <ac:cxnSpMkLst>
            <pc:docMk/>
            <pc:sldMk cId="601699015" sldId="2134805711"/>
            <ac:cxnSpMk id="78" creationId="{1DE5A5CB-2E71-413A-80DC-B5DD4E6814BE}"/>
          </ac:cxnSpMkLst>
        </pc:cxnChg>
      </pc:sldChg>
      <pc:sldChg chg="addSp delSp modSp mod">
        <pc:chgData name="Ankit Mittal | MAQ Software" userId="267f659b-c36c-4dcc-bb75-126cdcef1d93" providerId="ADAL" clId="{F341EE16-E260-4277-BA57-AB2624E33A8D}" dt="2021-12-20T12:51:11.987" v="22212"/>
        <pc:sldMkLst>
          <pc:docMk/>
          <pc:sldMk cId="111107503" sldId="2134805712"/>
        </pc:sldMkLst>
        <pc:spChg chg="mod">
          <ac:chgData name="Ankit Mittal | MAQ Software" userId="267f659b-c36c-4dcc-bb75-126cdcef1d93" providerId="ADAL" clId="{F341EE16-E260-4277-BA57-AB2624E33A8D}" dt="2021-12-20T12:51:11.114" v="22211" actId="1036"/>
          <ac:spMkLst>
            <pc:docMk/>
            <pc:sldMk cId="111107503" sldId="2134805712"/>
            <ac:spMk id="65" creationId="{087E8BC5-BC6C-4D96-B843-2D915EEA8625}"/>
          </ac:spMkLst>
        </pc:spChg>
        <pc:spChg chg="mod">
          <ac:chgData name="Ankit Mittal | MAQ Software" userId="267f659b-c36c-4dcc-bb75-126cdcef1d93" providerId="ADAL" clId="{F341EE16-E260-4277-BA57-AB2624E33A8D}" dt="2021-12-20T12:51:11.114" v="22211" actId="1036"/>
          <ac:spMkLst>
            <pc:docMk/>
            <pc:sldMk cId="111107503" sldId="2134805712"/>
            <ac:spMk id="68" creationId="{29077EB2-38CC-4E6B-A25E-FDA81985C62A}"/>
          </ac:spMkLst>
        </pc:spChg>
        <pc:spChg chg="mod">
          <ac:chgData name="Ankit Mittal | MAQ Software" userId="267f659b-c36c-4dcc-bb75-126cdcef1d93" providerId="ADAL" clId="{F341EE16-E260-4277-BA57-AB2624E33A8D}" dt="2021-12-20T12:51:11.114" v="22211" actId="1036"/>
          <ac:spMkLst>
            <pc:docMk/>
            <pc:sldMk cId="111107503" sldId="2134805712"/>
            <ac:spMk id="69" creationId="{FC39D07C-9B6E-45C9-A8CC-9CF0420407F0}"/>
          </ac:spMkLst>
        </pc:spChg>
        <pc:spChg chg="add del mod">
          <ac:chgData name="Ankit Mittal | MAQ Software" userId="267f659b-c36c-4dcc-bb75-126cdcef1d93" providerId="ADAL" clId="{F341EE16-E260-4277-BA57-AB2624E33A8D}" dt="2021-12-20T12:50:38.579" v="22185"/>
          <ac:spMkLst>
            <pc:docMk/>
            <pc:sldMk cId="111107503" sldId="2134805712"/>
            <ac:spMk id="74" creationId="{B6651262-5BD8-43E9-9ED9-D87DB1C6FE41}"/>
          </ac:spMkLst>
        </pc:spChg>
        <pc:spChg chg="add del mod">
          <ac:chgData name="Ankit Mittal | MAQ Software" userId="267f659b-c36c-4dcc-bb75-126cdcef1d93" providerId="ADAL" clId="{F341EE16-E260-4277-BA57-AB2624E33A8D}" dt="2021-12-20T12:50:38.579" v="22185"/>
          <ac:spMkLst>
            <pc:docMk/>
            <pc:sldMk cId="111107503" sldId="2134805712"/>
            <ac:spMk id="75" creationId="{754E6230-AA3F-4599-AFFB-423076BDAAEC}"/>
          </ac:spMkLst>
        </pc:spChg>
        <pc:spChg chg="add del mod">
          <ac:chgData name="Ankit Mittal | MAQ Software" userId="267f659b-c36c-4dcc-bb75-126cdcef1d93" providerId="ADAL" clId="{F341EE16-E260-4277-BA57-AB2624E33A8D}" dt="2021-12-20T12:50:38.579" v="22185"/>
          <ac:spMkLst>
            <pc:docMk/>
            <pc:sldMk cId="111107503" sldId="2134805712"/>
            <ac:spMk id="76" creationId="{7FCE3081-B495-41A6-A447-31520BECA08E}"/>
          </ac:spMkLst>
        </pc:spChg>
        <pc:spChg chg="add mod">
          <ac:chgData name="Ankit Mittal | MAQ Software" userId="267f659b-c36c-4dcc-bb75-126cdcef1d93" providerId="ADAL" clId="{F341EE16-E260-4277-BA57-AB2624E33A8D}" dt="2021-12-20T12:51:11.987" v="22212"/>
          <ac:spMkLst>
            <pc:docMk/>
            <pc:sldMk cId="111107503" sldId="2134805712"/>
            <ac:spMk id="77" creationId="{B619E464-5B25-47EC-976B-74D84C75B330}"/>
          </ac:spMkLst>
        </pc:spChg>
        <pc:spChg chg="add mod">
          <ac:chgData name="Ankit Mittal | MAQ Software" userId="267f659b-c36c-4dcc-bb75-126cdcef1d93" providerId="ADAL" clId="{F341EE16-E260-4277-BA57-AB2624E33A8D}" dt="2021-12-20T12:51:11.987" v="22212"/>
          <ac:spMkLst>
            <pc:docMk/>
            <pc:sldMk cId="111107503" sldId="2134805712"/>
            <ac:spMk id="78" creationId="{C0F185EB-8665-4B14-B6A1-6E97FFA60537}"/>
          </ac:spMkLst>
        </pc:spChg>
        <pc:spChg chg="add mod">
          <ac:chgData name="Ankit Mittal | MAQ Software" userId="267f659b-c36c-4dcc-bb75-126cdcef1d93" providerId="ADAL" clId="{F341EE16-E260-4277-BA57-AB2624E33A8D}" dt="2021-12-20T12:51:11.987" v="22212"/>
          <ac:spMkLst>
            <pc:docMk/>
            <pc:sldMk cId="111107503" sldId="2134805712"/>
            <ac:spMk id="79" creationId="{0ECCB519-9F96-428C-82A3-9E3C36865ABA}"/>
          </ac:spMkLst>
        </pc:spChg>
      </pc:sldChg>
      <pc:sldChg chg="addSp modSp mod">
        <pc:chgData name="Ankit Mittal | MAQ Software" userId="267f659b-c36c-4dcc-bb75-126cdcef1d93" providerId="ADAL" clId="{F341EE16-E260-4277-BA57-AB2624E33A8D}" dt="2021-12-20T12:51:27.850" v="22240"/>
        <pc:sldMkLst>
          <pc:docMk/>
          <pc:sldMk cId="2428331556" sldId="2134805713"/>
        </pc:sldMkLst>
        <pc:spChg chg="mod">
          <ac:chgData name="Ankit Mittal | MAQ Software" userId="267f659b-c36c-4dcc-bb75-126cdcef1d93" providerId="ADAL" clId="{F341EE16-E260-4277-BA57-AB2624E33A8D}" dt="2021-12-20T12:51:26.646" v="22239" actId="1036"/>
          <ac:spMkLst>
            <pc:docMk/>
            <pc:sldMk cId="2428331556" sldId="2134805713"/>
            <ac:spMk id="65" creationId="{087E8BC5-BC6C-4D96-B843-2D915EEA8625}"/>
          </ac:spMkLst>
        </pc:spChg>
        <pc:spChg chg="mod">
          <ac:chgData name="Ankit Mittal | MAQ Software" userId="267f659b-c36c-4dcc-bb75-126cdcef1d93" providerId="ADAL" clId="{F341EE16-E260-4277-BA57-AB2624E33A8D}" dt="2021-12-20T12:51:26.646" v="22239" actId="1036"/>
          <ac:spMkLst>
            <pc:docMk/>
            <pc:sldMk cId="2428331556" sldId="2134805713"/>
            <ac:spMk id="68" creationId="{29077EB2-38CC-4E6B-A25E-FDA81985C62A}"/>
          </ac:spMkLst>
        </pc:spChg>
        <pc:spChg chg="mod">
          <ac:chgData name="Ankit Mittal | MAQ Software" userId="267f659b-c36c-4dcc-bb75-126cdcef1d93" providerId="ADAL" clId="{F341EE16-E260-4277-BA57-AB2624E33A8D}" dt="2021-12-20T12:51:26.646" v="22239" actId="1036"/>
          <ac:spMkLst>
            <pc:docMk/>
            <pc:sldMk cId="2428331556" sldId="2134805713"/>
            <ac:spMk id="69" creationId="{FC39D07C-9B6E-45C9-A8CC-9CF0420407F0}"/>
          </ac:spMkLst>
        </pc:spChg>
        <pc:spChg chg="add mod">
          <ac:chgData name="Ankit Mittal | MAQ Software" userId="267f659b-c36c-4dcc-bb75-126cdcef1d93" providerId="ADAL" clId="{F341EE16-E260-4277-BA57-AB2624E33A8D}" dt="2021-12-20T12:51:27.850" v="22240"/>
          <ac:spMkLst>
            <pc:docMk/>
            <pc:sldMk cId="2428331556" sldId="2134805713"/>
            <ac:spMk id="74" creationId="{C6DF589C-5443-46B1-AD0E-A775F5224859}"/>
          </ac:spMkLst>
        </pc:spChg>
        <pc:spChg chg="add mod">
          <ac:chgData name="Ankit Mittal | MAQ Software" userId="267f659b-c36c-4dcc-bb75-126cdcef1d93" providerId="ADAL" clId="{F341EE16-E260-4277-BA57-AB2624E33A8D}" dt="2021-12-20T12:51:27.850" v="22240"/>
          <ac:spMkLst>
            <pc:docMk/>
            <pc:sldMk cId="2428331556" sldId="2134805713"/>
            <ac:spMk id="75" creationId="{07319588-DF7E-4B60-8DE1-C5CA6799CCB7}"/>
          </ac:spMkLst>
        </pc:spChg>
        <pc:spChg chg="add mod">
          <ac:chgData name="Ankit Mittal | MAQ Software" userId="267f659b-c36c-4dcc-bb75-126cdcef1d93" providerId="ADAL" clId="{F341EE16-E260-4277-BA57-AB2624E33A8D}" dt="2021-12-20T12:51:27.850" v="22240"/>
          <ac:spMkLst>
            <pc:docMk/>
            <pc:sldMk cId="2428331556" sldId="2134805713"/>
            <ac:spMk id="76" creationId="{F0FF3259-9AED-4CC8-A65E-F08247EAD565}"/>
          </ac:spMkLst>
        </pc:spChg>
      </pc:sldChg>
      <pc:sldChg chg="mod ord modShow">
        <pc:chgData name="Ankit Mittal | MAQ Software" userId="267f659b-c36c-4dcc-bb75-126cdcef1d93" providerId="ADAL" clId="{F341EE16-E260-4277-BA57-AB2624E33A8D}" dt="2021-12-16T12:10:49.398" v="11566"/>
        <pc:sldMkLst>
          <pc:docMk/>
          <pc:sldMk cId="1826110236" sldId="2134805714"/>
        </pc:sldMkLst>
      </pc:sldChg>
      <pc:sldChg chg="mod ord modShow">
        <pc:chgData name="Ankit Mittal | MAQ Software" userId="267f659b-c36c-4dcc-bb75-126cdcef1d93" providerId="ADAL" clId="{F341EE16-E260-4277-BA57-AB2624E33A8D}" dt="2021-12-16T12:10:49.398" v="11566"/>
        <pc:sldMkLst>
          <pc:docMk/>
          <pc:sldMk cId="2975368940" sldId="2134805715"/>
        </pc:sldMkLst>
      </pc:sldChg>
      <pc:sldChg chg="addSp delSp modSp add mod modShow addCm modCm">
        <pc:chgData name="Ankit Mittal | MAQ Software" userId="267f659b-c36c-4dcc-bb75-126cdcef1d93" providerId="ADAL" clId="{F341EE16-E260-4277-BA57-AB2624E33A8D}" dt="2021-12-21T16:59:23.629" v="25619"/>
        <pc:sldMkLst>
          <pc:docMk/>
          <pc:sldMk cId="1170518272" sldId="2134805716"/>
        </pc:sldMkLst>
        <pc:spChg chg="mod">
          <ac:chgData name="Ankit Mittal | MAQ Software" userId="267f659b-c36c-4dcc-bb75-126cdcef1d93" providerId="ADAL" clId="{F341EE16-E260-4277-BA57-AB2624E33A8D}" dt="2021-12-21T11:17:20.222" v="25492" actId="14100"/>
          <ac:spMkLst>
            <pc:docMk/>
            <pc:sldMk cId="1170518272" sldId="2134805716"/>
            <ac:spMk id="3" creationId="{74CF0E2B-4F5D-4113-8380-10FCDACBA802}"/>
          </ac:spMkLst>
        </pc:spChg>
        <pc:spChg chg="add del">
          <ac:chgData name="Ankit Mittal | MAQ Software" userId="267f659b-c36c-4dcc-bb75-126cdcef1d93" providerId="ADAL" clId="{F341EE16-E260-4277-BA57-AB2624E33A8D}" dt="2021-12-21T11:14:34.100" v="25383" actId="478"/>
          <ac:spMkLst>
            <pc:docMk/>
            <pc:sldMk cId="1170518272" sldId="2134805716"/>
            <ac:spMk id="6" creationId="{E83006CC-9FFF-49C9-B216-DEA9CFAD671C}"/>
          </ac:spMkLst>
        </pc:spChg>
        <pc:spChg chg="mod">
          <ac:chgData name="Ankit Mittal | MAQ Software" userId="267f659b-c36c-4dcc-bb75-126cdcef1d93" providerId="ADAL" clId="{F341EE16-E260-4277-BA57-AB2624E33A8D}" dt="2021-12-21T11:15:01.694" v="25396" actId="1036"/>
          <ac:spMkLst>
            <pc:docMk/>
            <pc:sldMk cId="1170518272" sldId="2134805716"/>
            <ac:spMk id="10" creationId="{E8AC13B6-FE2F-494C-ACB6-8DD9B26FF550}"/>
          </ac:spMkLst>
        </pc:spChg>
        <pc:spChg chg="add mod">
          <ac:chgData name="Ankit Mittal | MAQ Software" userId="267f659b-c36c-4dcc-bb75-126cdcef1d93" providerId="ADAL" clId="{F341EE16-E260-4277-BA57-AB2624E33A8D}" dt="2021-12-21T11:15:01.694" v="25396" actId="1036"/>
          <ac:spMkLst>
            <pc:docMk/>
            <pc:sldMk cId="1170518272" sldId="2134805716"/>
            <ac:spMk id="31" creationId="{E108DA44-4FF9-4A79-B3E4-A679177FB43F}"/>
          </ac:spMkLst>
        </pc:spChg>
        <pc:spChg chg="mod">
          <ac:chgData name="Ankit Mittal | MAQ Software" userId="267f659b-c36c-4dcc-bb75-126cdcef1d93" providerId="ADAL" clId="{F341EE16-E260-4277-BA57-AB2624E33A8D}" dt="2021-12-21T11:14:52.773" v="25390" actId="1036"/>
          <ac:spMkLst>
            <pc:docMk/>
            <pc:sldMk cId="1170518272" sldId="2134805716"/>
            <ac:spMk id="41" creationId="{93D1A81A-55C3-402A-9DA1-91B990A424DE}"/>
          </ac:spMkLst>
        </pc:spChg>
        <pc:spChg chg="mod">
          <ac:chgData name="Ankit Mittal | MAQ Software" userId="267f659b-c36c-4dcc-bb75-126cdcef1d93" providerId="ADAL" clId="{F341EE16-E260-4277-BA57-AB2624E33A8D}" dt="2021-12-21T11:15:01.694" v="25396" actId="1036"/>
          <ac:spMkLst>
            <pc:docMk/>
            <pc:sldMk cId="1170518272" sldId="2134805716"/>
            <ac:spMk id="64" creationId="{44D3A218-6B0F-48E7-99E2-5AE937BD93CB}"/>
          </ac:spMkLst>
        </pc:spChg>
        <pc:spChg chg="add mod">
          <ac:chgData name="Ankit Mittal | MAQ Software" userId="267f659b-c36c-4dcc-bb75-126cdcef1d93" providerId="ADAL" clId="{F341EE16-E260-4277-BA57-AB2624E33A8D}" dt="2021-12-21T11:15:01.694" v="25396" actId="1036"/>
          <ac:spMkLst>
            <pc:docMk/>
            <pc:sldMk cId="1170518272" sldId="2134805716"/>
            <ac:spMk id="76" creationId="{E5D90C47-EC33-4E48-994D-BF8B0E33CADB}"/>
          </ac:spMkLst>
        </pc:spChg>
        <pc:spChg chg="mod">
          <ac:chgData name="Ankit Mittal | MAQ Software" userId="267f659b-c36c-4dcc-bb75-126cdcef1d93" providerId="ADAL" clId="{F341EE16-E260-4277-BA57-AB2624E33A8D}" dt="2021-12-21T11:15:01.694" v="25396" actId="1036"/>
          <ac:spMkLst>
            <pc:docMk/>
            <pc:sldMk cId="1170518272" sldId="2134805716"/>
            <ac:spMk id="77" creationId="{8DDA0F36-A8D5-4BD8-9795-FD8D25BD0C59}"/>
          </ac:spMkLst>
        </pc:spChg>
        <pc:spChg chg="add mod">
          <ac:chgData name="Ankit Mittal | MAQ Software" userId="267f659b-c36c-4dcc-bb75-126cdcef1d93" providerId="ADAL" clId="{F341EE16-E260-4277-BA57-AB2624E33A8D}" dt="2021-12-21T11:15:01.694" v="25396" actId="1036"/>
          <ac:spMkLst>
            <pc:docMk/>
            <pc:sldMk cId="1170518272" sldId="2134805716"/>
            <ac:spMk id="78" creationId="{AA5183FB-61B2-4C03-9956-EB06C60FF07A}"/>
          </ac:spMkLst>
        </pc:spChg>
        <pc:spChg chg="add mod">
          <ac:chgData name="Ankit Mittal | MAQ Software" userId="267f659b-c36c-4dcc-bb75-126cdcef1d93" providerId="ADAL" clId="{F341EE16-E260-4277-BA57-AB2624E33A8D}" dt="2021-12-21T11:15:01.694" v="25396" actId="1036"/>
          <ac:spMkLst>
            <pc:docMk/>
            <pc:sldMk cId="1170518272" sldId="2134805716"/>
            <ac:spMk id="83" creationId="{6BE9C8B0-CB96-4CEE-8ACA-5039B36C3E02}"/>
          </ac:spMkLst>
        </pc:spChg>
        <pc:spChg chg="mod">
          <ac:chgData name="Ankit Mittal | MAQ Software" userId="267f659b-c36c-4dcc-bb75-126cdcef1d93" providerId="ADAL" clId="{F341EE16-E260-4277-BA57-AB2624E33A8D}" dt="2021-12-21T11:15:01.694" v="25396" actId="1036"/>
          <ac:spMkLst>
            <pc:docMk/>
            <pc:sldMk cId="1170518272" sldId="2134805716"/>
            <ac:spMk id="84" creationId="{FF8FF71F-8A7F-42CC-97B8-E87E1CD67110}"/>
          </ac:spMkLst>
        </pc:spChg>
        <pc:spChg chg="mod">
          <ac:chgData name="Ankit Mittal | MAQ Software" userId="267f659b-c36c-4dcc-bb75-126cdcef1d93" providerId="ADAL" clId="{F341EE16-E260-4277-BA57-AB2624E33A8D}" dt="2021-12-21T11:15:01.694" v="25396" actId="1036"/>
          <ac:spMkLst>
            <pc:docMk/>
            <pc:sldMk cId="1170518272" sldId="2134805716"/>
            <ac:spMk id="85" creationId="{AF48BAF5-5D0E-402E-ACBC-052952BC6E88}"/>
          </ac:spMkLst>
        </pc:spChg>
        <pc:spChg chg="add mod">
          <ac:chgData name="Ankit Mittal | MAQ Software" userId="267f659b-c36c-4dcc-bb75-126cdcef1d93" providerId="ADAL" clId="{F341EE16-E260-4277-BA57-AB2624E33A8D}" dt="2021-12-21T11:15:01.694" v="25396" actId="1036"/>
          <ac:spMkLst>
            <pc:docMk/>
            <pc:sldMk cId="1170518272" sldId="2134805716"/>
            <ac:spMk id="87" creationId="{DF9E2127-6B2A-4F8A-A382-AC0D968E9C54}"/>
          </ac:spMkLst>
        </pc:spChg>
        <pc:spChg chg="add mod">
          <ac:chgData name="Ankit Mittal | MAQ Software" userId="267f659b-c36c-4dcc-bb75-126cdcef1d93" providerId="ADAL" clId="{F341EE16-E260-4277-BA57-AB2624E33A8D}" dt="2021-12-16T17:22:08.544" v="14162" actId="571"/>
          <ac:spMkLst>
            <pc:docMk/>
            <pc:sldMk cId="1170518272" sldId="2134805716"/>
            <ac:spMk id="88" creationId="{3A547895-3F00-4840-8296-DFD874588931}"/>
          </ac:spMkLst>
        </pc:spChg>
        <pc:spChg chg="add mod">
          <ac:chgData name="Ankit Mittal | MAQ Software" userId="267f659b-c36c-4dcc-bb75-126cdcef1d93" providerId="ADAL" clId="{F341EE16-E260-4277-BA57-AB2624E33A8D}" dt="2021-12-21T11:15:01.694" v="25396" actId="1036"/>
          <ac:spMkLst>
            <pc:docMk/>
            <pc:sldMk cId="1170518272" sldId="2134805716"/>
            <ac:spMk id="89" creationId="{24D816EA-C49D-4018-A287-C9ADBC230D87}"/>
          </ac:spMkLst>
        </pc:spChg>
        <pc:spChg chg="mod">
          <ac:chgData name="Ankit Mittal | MAQ Software" userId="267f659b-c36c-4dcc-bb75-126cdcef1d93" providerId="ADAL" clId="{F341EE16-E260-4277-BA57-AB2624E33A8D}" dt="2021-12-21T11:15:01.694" v="25396" actId="1036"/>
          <ac:spMkLst>
            <pc:docMk/>
            <pc:sldMk cId="1170518272" sldId="2134805716"/>
            <ac:spMk id="90" creationId="{E11895CD-30D6-46A3-88A1-400EDDAC3497}"/>
          </ac:spMkLst>
        </pc:spChg>
        <pc:spChg chg="mod">
          <ac:chgData name="Ankit Mittal | MAQ Software" userId="267f659b-c36c-4dcc-bb75-126cdcef1d93" providerId="ADAL" clId="{F341EE16-E260-4277-BA57-AB2624E33A8D}" dt="2021-12-21T11:15:01.694" v="25396" actId="1036"/>
          <ac:spMkLst>
            <pc:docMk/>
            <pc:sldMk cId="1170518272" sldId="2134805716"/>
            <ac:spMk id="91" creationId="{6B6A2817-E4D8-46A8-8124-0838FE984000}"/>
          </ac:spMkLst>
        </pc:spChg>
        <pc:spChg chg="mod">
          <ac:chgData name="Ankit Mittal | MAQ Software" userId="267f659b-c36c-4dcc-bb75-126cdcef1d93" providerId="ADAL" clId="{F341EE16-E260-4277-BA57-AB2624E33A8D}" dt="2021-12-21T11:15:01.694" v="25396" actId="1036"/>
          <ac:spMkLst>
            <pc:docMk/>
            <pc:sldMk cId="1170518272" sldId="2134805716"/>
            <ac:spMk id="95" creationId="{C0A1CCCF-C425-43AE-9238-EEF51C40022C}"/>
          </ac:spMkLst>
        </pc:spChg>
        <pc:spChg chg="mod">
          <ac:chgData name="Ankit Mittal | MAQ Software" userId="267f659b-c36c-4dcc-bb75-126cdcef1d93" providerId="ADAL" clId="{F341EE16-E260-4277-BA57-AB2624E33A8D}" dt="2021-12-21T11:15:01.694" v="25396" actId="1036"/>
          <ac:spMkLst>
            <pc:docMk/>
            <pc:sldMk cId="1170518272" sldId="2134805716"/>
            <ac:spMk id="96" creationId="{D12312D1-BFE6-4E85-BC6A-B33F6B127CEF}"/>
          </ac:spMkLst>
        </pc:spChg>
        <pc:spChg chg="mod">
          <ac:chgData name="Ankit Mittal | MAQ Software" userId="267f659b-c36c-4dcc-bb75-126cdcef1d93" providerId="ADAL" clId="{F341EE16-E260-4277-BA57-AB2624E33A8D}" dt="2021-12-21T11:15:01.694" v="25396" actId="1036"/>
          <ac:spMkLst>
            <pc:docMk/>
            <pc:sldMk cId="1170518272" sldId="2134805716"/>
            <ac:spMk id="97" creationId="{840CB624-77CB-4529-9770-ABAC6B54AE99}"/>
          </ac:spMkLst>
        </pc:spChg>
        <pc:spChg chg="del">
          <ac:chgData name="Ankit Mittal | MAQ Software" userId="267f659b-c36c-4dcc-bb75-126cdcef1d93" providerId="ADAL" clId="{F341EE16-E260-4277-BA57-AB2624E33A8D}" dt="2021-12-17T10:37:39.768" v="16176" actId="478"/>
          <ac:spMkLst>
            <pc:docMk/>
            <pc:sldMk cId="1170518272" sldId="2134805716"/>
            <ac:spMk id="98" creationId="{9EF80284-13E4-4FD4-9934-0667C591DEEB}"/>
          </ac:spMkLst>
        </pc:spChg>
        <pc:spChg chg="mod">
          <ac:chgData name="Ankit Mittal | MAQ Software" userId="267f659b-c36c-4dcc-bb75-126cdcef1d93" providerId="ADAL" clId="{F341EE16-E260-4277-BA57-AB2624E33A8D}" dt="2021-12-21T11:15:01.694" v="25396" actId="1036"/>
          <ac:spMkLst>
            <pc:docMk/>
            <pc:sldMk cId="1170518272" sldId="2134805716"/>
            <ac:spMk id="100" creationId="{042B7655-B87E-47BA-8F90-FFAAC6E683F8}"/>
          </ac:spMkLst>
        </pc:spChg>
        <pc:spChg chg="add mod">
          <ac:chgData name="Ankit Mittal | MAQ Software" userId="267f659b-c36c-4dcc-bb75-126cdcef1d93" providerId="ADAL" clId="{F341EE16-E260-4277-BA57-AB2624E33A8D}" dt="2021-12-21T11:15:01.694" v="25396" actId="1036"/>
          <ac:spMkLst>
            <pc:docMk/>
            <pc:sldMk cId="1170518272" sldId="2134805716"/>
            <ac:spMk id="101" creationId="{7B6FAD76-CC9F-4FC3-B88D-79F255BFCD1C}"/>
          </ac:spMkLst>
        </pc:spChg>
        <pc:spChg chg="mod">
          <ac:chgData name="Ankit Mittal | MAQ Software" userId="267f659b-c36c-4dcc-bb75-126cdcef1d93" providerId="ADAL" clId="{F341EE16-E260-4277-BA57-AB2624E33A8D}" dt="2021-12-21T11:15:01.694" v="25396" actId="1036"/>
          <ac:spMkLst>
            <pc:docMk/>
            <pc:sldMk cId="1170518272" sldId="2134805716"/>
            <ac:spMk id="103" creationId="{E13EDEF6-8672-411D-9F08-7C14E9B8A0A5}"/>
          </ac:spMkLst>
        </pc:spChg>
        <pc:spChg chg="add mod">
          <ac:chgData name="Ankit Mittal | MAQ Software" userId="267f659b-c36c-4dcc-bb75-126cdcef1d93" providerId="ADAL" clId="{F341EE16-E260-4277-BA57-AB2624E33A8D}" dt="2021-12-21T11:15:01.694" v="25396" actId="1036"/>
          <ac:spMkLst>
            <pc:docMk/>
            <pc:sldMk cId="1170518272" sldId="2134805716"/>
            <ac:spMk id="107" creationId="{F419AB1F-A8CE-48CA-B8AC-924ADB7BFA17}"/>
          </ac:spMkLst>
        </pc:spChg>
        <pc:spChg chg="mod">
          <ac:chgData name="Ankit Mittal | MAQ Software" userId="267f659b-c36c-4dcc-bb75-126cdcef1d93" providerId="ADAL" clId="{F341EE16-E260-4277-BA57-AB2624E33A8D}" dt="2021-12-21T11:15:01.694" v="25396" actId="1036"/>
          <ac:spMkLst>
            <pc:docMk/>
            <pc:sldMk cId="1170518272" sldId="2134805716"/>
            <ac:spMk id="109" creationId="{452BE126-47D0-41E5-9D0F-43635504DAD4}"/>
          </ac:spMkLst>
        </pc:spChg>
        <pc:spChg chg="add mod">
          <ac:chgData name="Ankit Mittal | MAQ Software" userId="267f659b-c36c-4dcc-bb75-126cdcef1d93" providerId="ADAL" clId="{F341EE16-E260-4277-BA57-AB2624E33A8D}" dt="2021-12-16T17:22:08.171" v="14161" actId="571"/>
          <ac:spMkLst>
            <pc:docMk/>
            <pc:sldMk cId="1170518272" sldId="2134805716"/>
            <ac:spMk id="111" creationId="{B46FFEA2-5F18-463D-88B9-7338B57AD987}"/>
          </ac:spMkLst>
        </pc:spChg>
        <pc:spChg chg="del mod">
          <ac:chgData name="Ankit Mittal | MAQ Software" userId="267f659b-c36c-4dcc-bb75-126cdcef1d93" providerId="ADAL" clId="{F341EE16-E260-4277-BA57-AB2624E33A8D}" dt="2021-12-16T12:20:55.072" v="12025" actId="478"/>
          <ac:spMkLst>
            <pc:docMk/>
            <pc:sldMk cId="1170518272" sldId="2134805716"/>
            <ac:spMk id="111" creationId="{C3524B9B-E859-400A-979E-0DB4E35275FB}"/>
          </ac:spMkLst>
        </pc:spChg>
        <pc:spChg chg="del mod">
          <ac:chgData name="Ankit Mittal | MAQ Software" userId="267f659b-c36c-4dcc-bb75-126cdcef1d93" providerId="ADAL" clId="{F341EE16-E260-4277-BA57-AB2624E33A8D}" dt="2021-12-16T12:20:57.475" v="12026" actId="478"/>
          <ac:spMkLst>
            <pc:docMk/>
            <pc:sldMk cId="1170518272" sldId="2134805716"/>
            <ac:spMk id="112" creationId="{57A41EA4-4E2D-4456-8D3A-D2537899CD35}"/>
          </ac:spMkLst>
        </pc:spChg>
        <pc:spChg chg="add mod">
          <ac:chgData name="Ankit Mittal | MAQ Software" userId="267f659b-c36c-4dcc-bb75-126cdcef1d93" providerId="ADAL" clId="{F341EE16-E260-4277-BA57-AB2624E33A8D}" dt="2021-12-21T11:15:01.694" v="25396" actId="1036"/>
          <ac:spMkLst>
            <pc:docMk/>
            <pc:sldMk cId="1170518272" sldId="2134805716"/>
            <ac:spMk id="114" creationId="{DE88CC8A-718E-4FE8-A6B8-491A703FF063}"/>
          </ac:spMkLst>
        </pc:spChg>
        <pc:spChg chg="mod">
          <ac:chgData name="Ankit Mittal | MAQ Software" userId="267f659b-c36c-4dcc-bb75-126cdcef1d93" providerId="ADAL" clId="{F341EE16-E260-4277-BA57-AB2624E33A8D}" dt="2021-12-21T11:15:01.694" v="25396" actId="1036"/>
          <ac:spMkLst>
            <pc:docMk/>
            <pc:sldMk cId="1170518272" sldId="2134805716"/>
            <ac:spMk id="116" creationId="{8DEC7EC7-EAEE-4A7F-9D38-A6B3B83C7A3C}"/>
          </ac:spMkLst>
        </pc:spChg>
        <pc:spChg chg="del">
          <ac:chgData name="Ankit Mittal | MAQ Software" userId="267f659b-c36c-4dcc-bb75-126cdcef1d93" providerId="ADAL" clId="{F341EE16-E260-4277-BA57-AB2624E33A8D}" dt="2021-12-16T12:11:22.796" v="11570" actId="478"/>
          <ac:spMkLst>
            <pc:docMk/>
            <pc:sldMk cId="1170518272" sldId="2134805716"/>
            <ac:spMk id="117" creationId="{58E3F9EA-3EC0-4029-9CEC-08A73A25A9A1}"/>
          </ac:spMkLst>
        </pc:spChg>
        <pc:spChg chg="del">
          <ac:chgData name="Ankit Mittal | MAQ Software" userId="267f659b-c36c-4dcc-bb75-126cdcef1d93" providerId="ADAL" clId="{F341EE16-E260-4277-BA57-AB2624E33A8D}" dt="2021-12-16T12:11:25.845" v="11571" actId="478"/>
          <ac:spMkLst>
            <pc:docMk/>
            <pc:sldMk cId="1170518272" sldId="2134805716"/>
            <ac:spMk id="118" creationId="{B947D912-4A79-46BD-B87F-7A79D8B1FD55}"/>
          </ac:spMkLst>
        </pc:spChg>
        <pc:spChg chg="del">
          <ac:chgData name="Ankit Mittal | MAQ Software" userId="267f659b-c36c-4dcc-bb75-126cdcef1d93" providerId="ADAL" clId="{F341EE16-E260-4277-BA57-AB2624E33A8D}" dt="2021-12-16T12:14:36.076" v="11761" actId="478"/>
          <ac:spMkLst>
            <pc:docMk/>
            <pc:sldMk cId="1170518272" sldId="2134805716"/>
            <ac:spMk id="120" creationId="{704DACC4-6B1C-47E3-B74E-F2592EA0747A}"/>
          </ac:spMkLst>
        </pc:spChg>
        <pc:spChg chg="add mod">
          <ac:chgData name="Ankit Mittal | MAQ Software" userId="267f659b-c36c-4dcc-bb75-126cdcef1d93" providerId="ADAL" clId="{F341EE16-E260-4277-BA57-AB2624E33A8D}" dt="2021-12-21T11:15:01.694" v="25396" actId="1036"/>
          <ac:spMkLst>
            <pc:docMk/>
            <pc:sldMk cId="1170518272" sldId="2134805716"/>
            <ac:spMk id="120" creationId="{ACB6DF59-D68C-4C36-8DA4-6D272D239327}"/>
          </ac:spMkLst>
        </pc:spChg>
        <pc:spChg chg="del">
          <ac:chgData name="Ankit Mittal | MAQ Software" userId="267f659b-c36c-4dcc-bb75-126cdcef1d93" providerId="ADAL" clId="{F341EE16-E260-4277-BA57-AB2624E33A8D}" dt="2021-12-16T12:14:33.308" v="11760" actId="478"/>
          <ac:spMkLst>
            <pc:docMk/>
            <pc:sldMk cId="1170518272" sldId="2134805716"/>
            <ac:spMk id="121" creationId="{96B5B501-D840-4F5E-BD6B-BDD2CD3862BD}"/>
          </ac:spMkLst>
        </pc:spChg>
        <pc:spChg chg="mod">
          <ac:chgData name="Ankit Mittal | MAQ Software" userId="267f659b-c36c-4dcc-bb75-126cdcef1d93" providerId="ADAL" clId="{F341EE16-E260-4277-BA57-AB2624E33A8D}" dt="2021-12-21T11:15:01.694" v="25396" actId="1036"/>
          <ac:spMkLst>
            <pc:docMk/>
            <pc:sldMk cId="1170518272" sldId="2134805716"/>
            <ac:spMk id="122" creationId="{85F4AD79-FF8A-494C-9AF7-18D19B58D581}"/>
          </ac:spMkLst>
        </pc:spChg>
        <pc:spChg chg="mod">
          <ac:chgData name="Ankit Mittal | MAQ Software" userId="267f659b-c36c-4dcc-bb75-126cdcef1d93" providerId="ADAL" clId="{F341EE16-E260-4277-BA57-AB2624E33A8D}" dt="2021-12-21T11:15:01.694" v="25396" actId="1036"/>
          <ac:spMkLst>
            <pc:docMk/>
            <pc:sldMk cId="1170518272" sldId="2134805716"/>
            <ac:spMk id="123" creationId="{1FDF8434-CBF7-425B-8334-8677CC69667F}"/>
          </ac:spMkLst>
        </pc:spChg>
        <pc:spChg chg="add del mod">
          <ac:chgData name="Ankit Mittal | MAQ Software" userId="267f659b-c36c-4dcc-bb75-126cdcef1d93" providerId="ADAL" clId="{F341EE16-E260-4277-BA57-AB2624E33A8D}" dt="2021-12-16T12:54:27.530" v="12743" actId="478"/>
          <ac:spMkLst>
            <pc:docMk/>
            <pc:sldMk cId="1170518272" sldId="2134805716"/>
            <ac:spMk id="128" creationId="{F096C1F2-332A-4218-979B-05AB324DF8CC}"/>
          </ac:spMkLst>
        </pc:spChg>
        <pc:spChg chg="mod">
          <ac:chgData name="Ankit Mittal | MAQ Software" userId="267f659b-c36c-4dcc-bb75-126cdcef1d93" providerId="ADAL" clId="{F341EE16-E260-4277-BA57-AB2624E33A8D}" dt="2021-12-21T11:15:01.694" v="25396" actId="1036"/>
          <ac:spMkLst>
            <pc:docMk/>
            <pc:sldMk cId="1170518272" sldId="2134805716"/>
            <ac:spMk id="129" creationId="{0EC139F8-6068-4AA8-9382-CB53C50C7F8D}"/>
          </ac:spMkLst>
        </pc:spChg>
        <pc:spChg chg="add mod">
          <ac:chgData name="Ankit Mittal | MAQ Software" userId="267f659b-c36c-4dcc-bb75-126cdcef1d93" providerId="ADAL" clId="{F341EE16-E260-4277-BA57-AB2624E33A8D}" dt="2021-12-21T11:15:01.694" v="25396" actId="1036"/>
          <ac:spMkLst>
            <pc:docMk/>
            <pc:sldMk cId="1170518272" sldId="2134805716"/>
            <ac:spMk id="131" creationId="{7AC22CBF-5E14-48CC-9505-4EA61CC969A3}"/>
          </ac:spMkLst>
        </pc:spChg>
        <pc:spChg chg="add del mod">
          <ac:chgData name="Ankit Mittal | MAQ Software" userId="267f659b-c36c-4dcc-bb75-126cdcef1d93" providerId="ADAL" clId="{F341EE16-E260-4277-BA57-AB2624E33A8D}" dt="2021-12-17T10:43:40.816" v="16232" actId="478"/>
          <ac:spMkLst>
            <pc:docMk/>
            <pc:sldMk cId="1170518272" sldId="2134805716"/>
            <ac:spMk id="131" creationId="{9597C555-F4E7-4CCE-9B42-B646FCB1B8CD}"/>
          </ac:spMkLst>
        </pc:spChg>
        <pc:spChg chg="add del mod">
          <ac:chgData name="Ankit Mittal | MAQ Software" userId="267f659b-c36c-4dcc-bb75-126cdcef1d93" providerId="ADAL" clId="{F341EE16-E260-4277-BA57-AB2624E33A8D}" dt="2021-12-20T13:05:39.815" v="22364" actId="478"/>
          <ac:spMkLst>
            <pc:docMk/>
            <pc:sldMk cId="1170518272" sldId="2134805716"/>
            <ac:spMk id="131" creationId="{D8A2A2A8-A3A9-4D21-84C5-1B5EEF50592E}"/>
          </ac:spMkLst>
        </pc:spChg>
        <pc:spChg chg="mod">
          <ac:chgData name="Ankit Mittal | MAQ Software" userId="267f659b-c36c-4dcc-bb75-126cdcef1d93" providerId="ADAL" clId="{F341EE16-E260-4277-BA57-AB2624E33A8D}" dt="2021-12-21T11:15:01.694" v="25396" actId="1036"/>
          <ac:spMkLst>
            <pc:docMk/>
            <pc:sldMk cId="1170518272" sldId="2134805716"/>
            <ac:spMk id="132" creationId="{1441B79C-EA9B-4119-86E1-FCC5F8BBE250}"/>
          </ac:spMkLst>
        </pc:spChg>
        <pc:spChg chg="add mod">
          <ac:chgData name="Ankit Mittal | MAQ Software" userId="267f659b-c36c-4dcc-bb75-126cdcef1d93" providerId="ADAL" clId="{F341EE16-E260-4277-BA57-AB2624E33A8D}" dt="2021-12-21T11:15:01.694" v="25396" actId="1036"/>
          <ac:spMkLst>
            <pc:docMk/>
            <pc:sldMk cId="1170518272" sldId="2134805716"/>
            <ac:spMk id="136" creationId="{35A92D52-0B0E-4EB8-9C9E-B66097CB1668}"/>
          </ac:spMkLst>
        </pc:spChg>
        <pc:spChg chg="add del mod">
          <ac:chgData name="Ankit Mittal | MAQ Software" userId="267f659b-c36c-4dcc-bb75-126cdcef1d93" providerId="ADAL" clId="{F341EE16-E260-4277-BA57-AB2624E33A8D}" dt="2021-12-20T14:17:56.544" v="22653" actId="478"/>
          <ac:spMkLst>
            <pc:docMk/>
            <pc:sldMk cId="1170518272" sldId="2134805716"/>
            <ac:spMk id="137" creationId="{39DDD9C4-7626-4FE9-962E-191238DA9A2D}"/>
          </ac:spMkLst>
        </pc:spChg>
        <pc:spChg chg="add mod">
          <ac:chgData name="Ankit Mittal | MAQ Software" userId="267f659b-c36c-4dcc-bb75-126cdcef1d93" providerId="ADAL" clId="{F341EE16-E260-4277-BA57-AB2624E33A8D}" dt="2021-12-21T11:15:01.694" v="25396" actId="1036"/>
          <ac:spMkLst>
            <pc:docMk/>
            <pc:sldMk cId="1170518272" sldId="2134805716"/>
            <ac:spMk id="137" creationId="{5FF13C2B-685D-40A9-A028-368C51917B3F}"/>
          </ac:spMkLst>
        </pc:spChg>
        <pc:spChg chg="del mod">
          <ac:chgData name="Ankit Mittal | MAQ Software" userId="267f659b-c36c-4dcc-bb75-126cdcef1d93" providerId="ADAL" clId="{F341EE16-E260-4277-BA57-AB2624E33A8D}" dt="2021-12-21T11:12:08.515" v="25276" actId="478"/>
          <ac:spMkLst>
            <pc:docMk/>
            <pc:sldMk cId="1170518272" sldId="2134805716"/>
            <ac:spMk id="138" creationId="{2A7EF331-36AA-437C-BAF0-DB03F3645943}"/>
          </ac:spMkLst>
        </pc:spChg>
        <pc:spChg chg="add mod">
          <ac:chgData name="Ankit Mittal | MAQ Software" userId="267f659b-c36c-4dcc-bb75-126cdcef1d93" providerId="ADAL" clId="{F341EE16-E260-4277-BA57-AB2624E33A8D}" dt="2021-12-21T11:15:01.694" v="25396" actId="1036"/>
          <ac:spMkLst>
            <pc:docMk/>
            <pc:sldMk cId="1170518272" sldId="2134805716"/>
            <ac:spMk id="139" creationId="{561EBD38-10C6-40DB-9425-CF82C8238E9E}"/>
          </ac:spMkLst>
        </pc:spChg>
        <pc:spChg chg="del mod">
          <ac:chgData name="Ankit Mittal | MAQ Software" userId="267f659b-c36c-4dcc-bb75-126cdcef1d93" providerId="ADAL" clId="{F341EE16-E260-4277-BA57-AB2624E33A8D}" dt="2021-12-20T13:02:21.543" v="22349" actId="478"/>
          <ac:spMkLst>
            <pc:docMk/>
            <pc:sldMk cId="1170518272" sldId="2134805716"/>
            <ac:spMk id="140" creationId="{40659A2B-CA5F-4D38-A314-9D45FC7DA098}"/>
          </ac:spMkLst>
        </pc:spChg>
        <pc:spChg chg="add mod">
          <ac:chgData name="Ankit Mittal | MAQ Software" userId="267f659b-c36c-4dcc-bb75-126cdcef1d93" providerId="ADAL" clId="{F341EE16-E260-4277-BA57-AB2624E33A8D}" dt="2021-12-21T11:15:01.694" v="25396" actId="1036"/>
          <ac:spMkLst>
            <pc:docMk/>
            <pc:sldMk cId="1170518272" sldId="2134805716"/>
            <ac:spMk id="140" creationId="{D1EBBB9E-C957-4172-8D32-0663A6D076C5}"/>
          </ac:spMkLst>
        </pc:spChg>
        <pc:spChg chg="add mod">
          <ac:chgData name="Ankit Mittal | MAQ Software" userId="267f659b-c36c-4dcc-bb75-126cdcef1d93" providerId="ADAL" clId="{F341EE16-E260-4277-BA57-AB2624E33A8D}" dt="2021-12-21T11:17:44.617" v="25496" actId="164"/>
          <ac:spMkLst>
            <pc:docMk/>
            <pc:sldMk cId="1170518272" sldId="2134805716"/>
            <ac:spMk id="141" creationId="{7887FAFE-BF53-48C4-AD71-A9CE1D415438}"/>
          </ac:spMkLst>
        </pc:spChg>
        <pc:spChg chg="del mod ord">
          <ac:chgData name="Ankit Mittal | MAQ Software" userId="267f659b-c36c-4dcc-bb75-126cdcef1d93" providerId="ADAL" clId="{F341EE16-E260-4277-BA57-AB2624E33A8D}" dt="2021-12-20T14:34:40.729" v="22984" actId="478"/>
          <ac:spMkLst>
            <pc:docMk/>
            <pc:sldMk cId="1170518272" sldId="2134805716"/>
            <ac:spMk id="141" creationId="{EA05B0F6-0D83-4E46-972D-6A3FB518C4C6}"/>
          </ac:spMkLst>
        </pc:spChg>
        <pc:spChg chg="add mod">
          <ac:chgData name="Ankit Mittal | MAQ Software" userId="267f659b-c36c-4dcc-bb75-126cdcef1d93" providerId="ADAL" clId="{F341EE16-E260-4277-BA57-AB2624E33A8D}" dt="2021-12-21T11:17:44.617" v="25496" actId="164"/>
          <ac:spMkLst>
            <pc:docMk/>
            <pc:sldMk cId="1170518272" sldId="2134805716"/>
            <ac:spMk id="142" creationId="{06E5F68D-EC71-442D-A745-C2C83C843B78}"/>
          </ac:spMkLst>
        </pc:spChg>
        <pc:spChg chg="add del mod">
          <ac:chgData name="Ankit Mittal | MAQ Software" userId="267f659b-c36c-4dcc-bb75-126cdcef1d93" providerId="ADAL" clId="{F341EE16-E260-4277-BA57-AB2624E33A8D}" dt="2021-12-20T13:08:50.297" v="22458"/>
          <ac:spMkLst>
            <pc:docMk/>
            <pc:sldMk cId="1170518272" sldId="2134805716"/>
            <ac:spMk id="142" creationId="{B6A7B693-2946-4B16-BA5B-8DD18D2AADE8}"/>
          </ac:spMkLst>
        </pc:spChg>
        <pc:spChg chg="mod">
          <ac:chgData name="Ankit Mittal | MAQ Software" userId="267f659b-c36c-4dcc-bb75-126cdcef1d93" providerId="ADAL" clId="{F341EE16-E260-4277-BA57-AB2624E33A8D}" dt="2021-12-21T11:15:01.694" v="25396" actId="1036"/>
          <ac:spMkLst>
            <pc:docMk/>
            <pc:sldMk cId="1170518272" sldId="2134805716"/>
            <ac:spMk id="143" creationId="{70718B75-3956-45AE-8A85-265457B2F839}"/>
          </ac:spMkLst>
        </pc:spChg>
        <pc:spChg chg="add mod">
          <ac:chgData name="Ankit Mittal | MAQ Software" userId="267f659b-c36c-4dcc-bb75-126cdcef1d93" providerId="ADAL" clId="{F341EE16-E260-4277-BA57-AB2624E33A8D}" dt="2021-12-21T11:15:01.694" v="25396" actId="1036"/>
          <ac:spMkLst>
            <pc:docMk/>
            <pc:sldMk cId="1170518272" sldId="2134805716"/>
            <ac:spMk id="144" creationId="{0FB4102C-E741-428D-9483-CC30170598CD}"/>
          </ac:spMkLst>
        </pc:spChg>
        <pc:spChg chg="mod">
          <ac:chgData name="Ankit Mittal | MAQ Software" userId="267f659b-c36c-4dcc-bb75-126cdcef1d93" providerId="ADAL" clId="{F341EE16-E260-4277-BA57-AB2624E33A8D}" dt="2021-12-21T11:15:01.694" v="25396" actId="1036"/>
          <ac:spMkLst>
            <pc:docMk/>
            <pc:sldMk cId="1170518272" sldId="2134805716"/>
            <ac:spMk id="145" creationId="{72146AA0-AF12-42D2-96A0-BB5C63F9DBA8}"/>
          </ac:spMkLst>
        </pc:spChg>
        <pc:spChg chg="add mod">
          <ac:chgData name="Ankit Mittal | MAQ Software" userId="267f659b-c36c-4dcc-bb75-126cdcef1d93" providerId="ADAL" clId="{F341EE16-E260-4277-BA57-AB2624E33A8D}" dt="2021-12-21T11:15:01.694" v="25396" actId="1036"/>
          <ac:spMkLst>
            <pc:docMk/>
            <pc:sldMk cId="1170518272" sldId="2134805716"/>
            <ac:spMk id="148" creationId="{ECC78924-B738-402D-A68C-A148B6A16C72}"/>
          </ac:spMkLst>
        </pc:spChg>
        <pc:spChg chg="del mod">
          <ac:chgData name="Ankit Mittal | MAQ Software" userId="267f659b-c36c-4dcc-bb75-126cdcef1d93" providerId="ADAL" clId="{F341EE16-E260-4277-BA57-AB2624E33A8D}" dt="2021-12-17T10:38:16.497" v="16179" actId="478"/>
          <ac:spMkLst>
            <pc:docMk/>
            <pc:sldMk cId="1170518272" sldId="2134805716"/>
            <ac:spMk id="149" creationId="{3B07FCD7-A4FB-48B2-B2E7-DFA277FEA875}"/>
          </ac:spMkLst>
        </pc:spChg>
        <pc:spChg chg="del mod">
          <ac:chgData name="Ankit Mittal | MAQ Software" userId="267f659b-c36c-4dcc-bb75-126cdcef1d93" providerId="ADAL" clId="{F341EE16-E260-4277-BA57-AB2624E33A8D}" dt="2021-12-17T10:36:59.218" v="16165" actId="478"/>
          <ac:spMkLst>
            <pc:docMk/>
            <pc:sldMk cId="1170518272" sldId="2134805716"/>
            <ac:spMk id="150" creationId="{9AF5AED7-15CC-4EF1-AD75-59DA87D131E7}"/>
          </ac:spMkLst>
        </pc:spChg>
        <pc:spChg chg="add mod">
          <ac:chgData name="Ankit Mittal | MAQ Software" userId="267f659b-c36c-4dcc-bb75-126cdcef1d93" providerId="ADAL" clId="{F341EE16-E260-4277-BA57-AB2624E33A8D}" dt="2021-12-21T11:17:44.617" v="25496" actId="164"/>
          <ac:spMkLst>
            <pc:docMk/>
            <pc:sldMk cId="1170518272" sldId="2134805716"/>
            <ac:spMk id="150" creationId="{D0FDCD4D-10CE-4DAB-883F-99164127DF23}"/>
          </ac:spMkLst>
        </pc:spChg>
        <pc:spChg chg="add mod">
          <ac:chgData name="Ankit Mittal | MAQ Software" userId="267f659b-c36c-4dcc-bb75-126cdcef1d93" providerId="ADAL" clId="{F341EE16-E260-4277-BA57-AB2624E33A8D}" dt="2021-12-21T11:15:01.694" v="25396" actId="1036"/>
          <ac:spMkLst>
            <pc:docMk/>
            <pc:sldMk cId="1170518272" sldId="2134805716"/>
            <ac:spMk id="156" creationId="{B6FE6C2F-C543-4E0B-9EE1-9809F0900611}"/>
          </ac:spMkLst>
        </pc:spChg>
        <pc:spChg chg="add mod">
          <ac:chgData name="Ankit Mittal | MAQ Software" userId="267f659b-c36c-4dcc-bb75-126cdcef1d93" providerId="ADAL" clId="{F341EE16-E260-4277-BA57-AB2624E33A8D}" dt="2021-12-21T11:15:01.694" v="25396" actId="1036"/>
          <ac:spMkLst>
            <pc:docMk/>
            <pc:sldMk cId="1170518272" sldId="2134805716"/>
            <ac:spMk id="157" creationId="{95A6868D-849F-49DA-8D9B-5F744F0DA6B0}"/>
          </ac:spMkLst>
        </pc:spChg>
        <pc:spChg chg="add mod">
          <ac:chgData name="Ankit Mittal | MAQ Software" userId="267f659b-c36c-4dcc-bb75-126cdcef1d93" providerId="ADAL" clId="{F341EE16-E260-4277-BA57-AB2624E33A8D}" dt="2021-12-21T11:15:01.694" v="25396" actId="1036"/>
          <ac:spMkLst>
            <pc:docMk/>
            <pc:sldMk cId="1170518272" sldId="2134805716"/>
            <ac:spMk id="158" creationId="{E0997C1F-6C97-4401-9DF1-911A7E527A20}"/>
          </ac:spMkLst>
        </pc:spChg>
        <pc:spChg chg="add mod">
          <ac:chgData name="Ankit Mittal | MAQ Software" userId="267f659b-c36c-4dcc-bb75-126cdcef1d93" providerId="ADAL" clId="{F341EE16-E260-4277-BA57-AB2624E33A8D}" dt="2021-12-21T11:17:44.617" v="25496" actId="164"/>
          <ac:spMkLst>
            <pc:docMk/>
            <pc:sldMk cId="1170518272" sldId="2134805716"/>
            <ac:spMk id="159" creationId="{85257FC5-107F-48CD-BF7F-042221F35EF3}"/>
          </ac:spMkLst>
        </pc:spChg>
        <pc:spChg chg="add del mod">
          <ac:chgData name="Ankit Mittal | MAQ Software" userId="267f659b-c36c-4dcc-bb75-126cdcef1d93" providerId="ADAL" clId="{F341EE16-E260-4277-BA57-AB2624E33A8D}" dt="2021-12-20T14:37:41.053" v="23115" actId="478"/>
          <ac:spMkLst>
            <pc:docMk/>
            <pc:sldMk cId="1170518272" sldId="2134805716"/>
            <ac:spMk id="159" creationId="{A7F8BA06-F07B-4FD4-8D47-FA2F133A7927}"/>
          </ac:spMkLst>
        </pc:spChg>
        <pc:spChg chg="add mod">
          <ac:chgData name="Ankit Mittal | MAQ Software" userId="267f659b-c36c-4dcc-bb75-126cdcef1d93" providerId="ADAL" clId="{F341EE16-E260-4277-BA57-AB2624E33A8D}" dt="2021-12-21T11:14:52.773" v="25390" actId="1036"/>
          <ac:spMkLst>
            <pc:docMk/>
            <pc:sldMk cId="1170518272" sldId="2134805716"/>
            <ac:spMk id="160" creationId="{EDDE9F9E-E1ED-49B1-9BF5-4E813A58D73C}"/>
          </ac:spMkLst>
        </pc:spChg>
        <pc:spChg chg="add del mod">
          <ac:chgData name="Ankit Mittal | MAQ Software" userId="267f659b-c36c-4dcc-bb75-126cdcef1d93" providerId="ADAL" clId="{F341EE16-E260-4277-BA57-AB2624E33A8D}" dt="2021-12-20T14:41:44.029" v="23310" actId="478"/>
          <ac:spMkLst>
            <pc:docMk/>
            <pc:sldMk cId="1170518272" sldId="2134805716"/>
            <ac:spMk id="161" creationId="{6319E6A5-BBB9-423E-A952-600F5FF772DE}"/>
          </ac:spMkLst>
        </pc:spChg>
        <pc:spChg chg="add mod">
          <ac:chgData name="Ankit Mittal | MAQ Software" userId="267f659b-c36c-4dcc-bb75-126cdcef1d93" providerId="ADAL" clId="{F341EE16-E260-4277-BA57-AB2624E33A8D}" dt="2021-12-21T11:14:52.773" v="25390" actId="1036"/>
          <ac:spMkLst>
            <pc:docMk/>
            <pc:sldMk cId="1170518272" sldId="2134805716"/>
            <ac:spMk id="162" creationId="{A2A56E4D-DE65-484E-8070-74C341593B9E}"/>
          </ac:spMkLst>
        </pc:spChg>
        <pc:spChg chg="del mod">
          <ac:chgData name="Ankit Mittal | MAQ Software" userId="267f659b-c36c-4dcc-bb75-126cdcef1d93" providerId="ADAL" clId="{F341EE16-E260-4277-BA57-AB2624E33A8D}" dt="2021-12-17T10:37:02.092" v="16166" actId="478"/>
          <ac:spMkLst>
            <pc:docMk/>
            <pc:sldMk cId="1170518272" sldId="2134805716"/>
            <ac:spMk id="163" creationId="{3C08AF14-DC70-41B8-A153-0311E6EDE881}"/>
          </ac:spMkLst>
        </pc:spChg>
        <pc:spChg chg="mod">
          <ac:chgData name="Ankit Mittal | MAQ Software" userId="267f659b-c36c-4dcc-bb75-126cdcef1d93" providerId="ADAL" clId="{F341EE16-E260-4277-BA57-AB2624E33A8D}" dt="2021-12-21T11:15:01.694" v="25396" actId="1036"/>
          <ac:spMkLst>
            <pc:docMk/>
            <pc:sldMk cId="1170518272" sldId="2134805716"/>
            <ac:spMk id="181" creationId="{21F5E6C6-BDCC-4EBB-8737-74B7CABF6BDF}"/>
          </ac:spMkLst>
        </pc:spChg>
        <pc:spChg chg="mod">
          <ac:chgData name="Ankit Mittal | MAQ Software" userId="267f659b-c36c-4dcc-bb75-126cdcef1d93" providerId="ADAL" clId="{F341EE16-E260-4277-BA57-AB2624E33A8D}" dt="2021-12-21T11:15:01.694" v="25396" actId="1036"/>
          <ac:spMkLst>
            <pc:docMk/>
            <pc:sldMk cId="1170518272" sldId="2134805716"/>
            <ac:spMk id="182" creationId="{ECA5179A-F70D-404F-8C08-F9C7BC085CD0}"/>
          </ac:spMkLst>
        </pc:spChg>
        <pc:spChg chg="mod">
          <ac:chgData name="Ankit Mittal | MAQ Software" userId="267f659b-c36c-4dcc-bb75-126cdcef1d93" providerId="ADAL" clId="{F341EE16-E260-4277-BA57-AB2624E33A8D}" dt="2021-12-21T11:15:01.694" v="25396" actId="1036"/>
          <ac:spMkLst>
            <pc:docMk/>
            <pc:sldMk cId="1170518272" sldId="2134805716"/>
            <ac:spMk id="186" creationId="{1E5B67B3-608C-4043-9448-EC3B320A525D}"/>
          </ac:spMkLst>
        </pc:spChg>
        <pc:spChg chg="mod">
          <ac:chgData name="Ankit Mittal | MAQ Software" userId="267f659b-c36c-4dcc-bb75-126cdcef1d93" providerId="ADAL" clId="{F341EE16-E260-4277-BA57-AB2624E33A8D}" dt="2021-12-21T11:15:01.694" v="25396" actId="1036"/>
          <ac:spMkLst>
            <pc:docMk/>
            <pc:sldMk cId="1170518272" sldId="2134805716"/>
            <ac:spMk id="191" creationId="{B527DF9E-E8B6-4308-943C-F4AF7A144892}"/>
          </ac:spMkLst>
        </pc:spChg>
        <pc:spChg chg="mod">
          <ac:chgData name="Ankit Mittal | MAQ Software" userId="267f659b-c36c-4dcc-bb75-126cdcef1d93" providerId="ADAL" clId="{F341EE16-E260-4277-BA57-AB2624E33A8D}" dt="2021-12-21T11:15:01.694" v="25396" actId="1036"/>
          <ac:spMkLst>
            <pc:docMk/>
            <pc:sldMk cId="1170518272" sldId="2134805716"/>
            <ac:spMk id="192" creationId="{1D1FCE05-836E-481F-8ADE-FB517DCE5650}"/>
          </ac:spMkLst>
        </pc:spChg>
        <pc:spChg chg="mod">
          <ac:chgData name="Ankit Mittal | MAQ Software" userId="267f659b-c36c-4dcc-bb75-126cdcef1d93" providerId="ADAL" clId="{F341EE16-E260-4277-BA57-AB2624E33A8D}" dt="2021-12-21T11:15:01.694" v="25396" actId="1036"/>
          <ac:spMkLst>
            <pc:docMk/>
            <pc:sldMk cId="1170518272" sldId="2134805716"/>
            <ac:spMk id="193" creationId="{38EE20E7-3419-48BE-B425-F688EE5E912A}"/>
          </ac:spMkLst>
        </pc:spChg>
        <pc:spChg chg="mod">
          <ac:chgData name="Ankit Mittal | MAQ Software" userId="267f659b-c36c-4dcc-bb75-126cdcef1d93" providerId="ADAL" clId="{F341EE16-E260-4277-BA57-AB2624E33A8D}" dt="2021-12-21T11:15:01.694" v="25396" actId="1036"/>
          <ac:spMkLst>
            <pc:docMk/>
            <pc:sldMk cId="1170518272" sldId="2134805716"/>
            <ac:spMk id="198" creationId="{08AA320D-2EB6-404B-B9BF-A86A3A6E2549}"/>
          </ac:spMkLst>
        </pc:spChg>
        <pc:spChg chg="del">
          <ac:chgData name="Ankit Mittal | MAQ Software" userId="267f659b-c36c-4dcc-bb75-126cdcef1d93" providerId="ADAL" clId="{F341EE16-E260-4277-BA57-AB2624E33A8D}" dt="2021-12-16T12:14:40.656" v="11762" actId="478"/>
          <ac:spMkLst>
            <pc:docMk/>
            <pc:sldMk cId="1170518272" sldId="2134805716"/>
            <ac:spMk id="202" creationId="{34BE8BE0-D7AC-4294-B140-3C9FC58F4E70}"/>
          </ac:spMkLst>
        </pc:spChg>
        <pc:spChg chg="mod">
          <ac:chgData name="Ankit Mittal | MAQ Software" userId="267f659b-c36c-4dcc-bb75-126cdcef1d93" providerId="ADAL" clId="{F341EE16-E260-4277-BA57-AB2624E33A8D}" dt="2021-12-21T11:15:01.694" v="25396" actId="1036"/>
          <ac:spMkLst>
            <pc:docMk/>
            <pc:sldMk cId="1170518272" sldId="2134805716"/>
            <ac:spMk id="208" creationId="{4F672919-F007-4928-954D-62732F88EEDB}"/>
          </ac:spMkLst>
        </pc:spChg>
        <pc:grpChg chg="mod">
          <ac:chgData name="Ankit Mittal | MAQ Software" userId="267f659b-c36c-4dcc-bb75-126cdcef1d93" providerId="ADAL" clId="{F341EE16-E260-4277-BA57-AB2624E33A8D}" dt="2021-12-21T11:15:01.694" v="25396" actId="1036"/>
          <ac:grpSpMkLst>
            <pc:docMk/>
            <pc:sldMk cId="1170518272" sldId="2134805716"/>
            <ac:grpSpMk id="8" creationId="{617CDD8F-E5EC-4381-A368-32AF9ED72B72}"/>
          </ac:grpSpMkLst>
        </pc:grpChg>
        <pc:grpChg chg="add mod">
          <ac:chgData name="Ankit Mittal | MAQ Software" userId="267f659b-c36c-4dcc-bb75-126cdcef1d93" providerId="ADAL" clId="{F341EE16-E260-4277-BA57-AB2624E33A8D}" dt="2021-12-21T11:17:49.974" v="25537" actId="1038"/>
          <ac:grpSpMkLst>
            <pc:docMk/>
            <pc:sldMk cId="1170518272" sldId="2134805716"/>
            <ac:grpSpMk id="9" creationId="{732233F3-BF4C-4F7E-AF7F-CF81B2588C30}"/>
          </ac:grpSpMkLst>
        </pc:grpChg>
        <pc:grpChg chg="add mod">
          <ac:chgData name="Ankit Mittal | MAQ Software" userId="267f659b-c36c-4dcc-bb75-126cdcef1d93" providerId="ADAL" clId="{F341EE16-E260-4277-BA57-AB2624E33A8D}" dt="2021-12-21T11:15:01.694" v="25396" actId="1036"/>
          <ac:grpSpMkLst>
            <pc:docMk/>
            <pc:sldMk cId="1170518272" sldId="2134805716"/>
            <ac:grpSpMk id="98" creationId="{74713491-F530-45FB-B6BA-F794B9022EF2}"/>
          </ac:grpSpMkLst>
        </pc:grpChg>
        <pc:picChg chg="mod">
          <ac:chgData name="Ankit Mittal | MAQ Software" userId="267f659b-c36c-4dcc-bb75-126cdcef1d93" providerId="ADAL" clId="{F341EE16-E260-4277-BA57-AB2624E33A8D}" dt="2021-12-21T11:15:01.694" v="25396" actId="1036"/>
          <ac:picMkLst>
            <pc:docMk/>
            <pc:sldMk cId="1170518272" sldId="2134805716"/>
            <ac:picMk id="5" creationId="{969B28E3-9A5B-4C8A-8A29-8DCED1AC2E2D}"/>
          </ac:picMkLst>
        </pc:picChg>
        <pc:picChg chg="mod">
          <ac:chgData name="Ankit Mittal | MAQ Software" userId="267f659b-c36c-4dcc-bb75-126cdcef1d93" providerId="ADAL" clId="{F341EE16-E260-4277-BA57-AB2624E33A8D}" dt="2021-12-21T11:15:01.694" v="25396" actId="1036"/>
          <ac:picMkLst>
            <pc:docMk/>
            <pc:sldMk cId="1170518272" sldId="2134805716"/>
            <ac:picMk id="7" creationId="{00470681-7E16-45D9-BA2C-A9307056597B}"/>
          </ac:picMkLst>
        </pc:picChg>
        <pc:picChg chg="mod">
          <ac:chgData name="Ankit Mittal | MAQ Software" userId="267f659b-c36c-4dcc-bb75-126cdcef1d93" providerId="ADAL" clId="{F341EE16-E260-4277-BA57-AB2624E33A8D}" dt="2021-12-21T11:15:01.694" v="25396" actId="1036"/>
          <ac:picMkLst>
            <pc:docMk/>
            <pc:sldMk cId="1170518272" sldId="2134805716"/>
            <ac:picMk id="14" creationId="{71F405AB-DDE1-4AF3-8769-57D711EC18F2}"/>
          </ac:picMkLst>
        </pc:picChg>
        <pc:picChg chg="mod">
          <ac:chgData name="Ankit Mittal | MAQ Software" userId="267f659b-c36c-4dcc-bb75-126cdcef1d93" providerId="ADAL" clId="{F341EE16-E260-4277-BA57-AB2624E33A8D}" dt="2021-12-21T11:15:01.694" v="25396" actId="1036"/>
          <ac:picMkLst>
            <pc:docMk/>
            <pc:sldMk cId="1170518272" sldId="2134805716"/>
            <ac:picMk id="65" creationId="{BBFA7470-CABE-4606-BC5E-EE31916B49DF}"/>
          </ac:picMkLst>
        </pc:picChg>
        <pc:picChg chg="add mod">
          <ac:chgData name="Ankit Mittal | MAQ Software" userId="267f659b-c36c-4dcc-bb75-126cdcef1d93" providerId="ADAL" clId="{F341EE16-E260-4277-BA57-AB2624E33A8D}" dt="2021-12-16T17:22:08.544" v="14162" actId="571"/>
          <ac:picMkLst>
            <pc:docMk/>
            <pc:sldMk cId="1170518272" sldId="2134805716"/>
            <ac:picMk id="87" creationId="{CB1C4C0C-F558-4A3C-B7C2-45897431666E}"/>
          </ac:picMkLst>
        </pc:picChg>
        <pc:picChg chg="del mod">
          <ac:chgData name="Ankit Mittal | MAQ Software" userId="267f659b-c36c-4dcc-bb75-126cdcef1d93" providerId="ADAL" clId="{F341EE16-E260-4277-BA57-AB2624E33A8D}" dt="2021-12-21T07:56:39.745" v="25141" actId="478"/>
          <ac:picMkLst>
            <pc:docMk/>
            <pc:sldMk cId="1170518272" sldId="2134805716"/>
            <ac:picMk id="92" creationId="{A1790D76-9387-47C7-AD89-2EF7345434CF}"/>
          </ac:picMkLst>
        </pc:picChg>
        <pc:picChg chg="mod">
          <ac:chgData name="Ankit Mittal | MAQ Software" userId="267f659b-c36c-4dcc-bb75-126cdcef1d93" providerId="ADAL" clId="{F341EE16-E260-4277-BA57-AB2624E33A8D}" dt="2021-12-21T11:15:01.694" v="25396" actId="1036"/>
          <ac:picMkLst>
            <pc:docMk/>
            <pc:sldMk cId="1170518272" sldId="2134805716"/>
            <ac:picMk id="94" creationId="{BC1FA12B-1EC0-45B1-863F-0C297E8AC012}"/>
          </ac:picMkLst>
        </pc:picChg>
        <pc:picChg chg="mod">
          <ac:chgData name="Ankit Mittal | MAQ Software" userId="267f659b-c36c-4dcc-bb75-126cdcef1d93" providerId="ADAL" clId="{F341EE16-E260-4277-BA57-AB2624E33A8D}" dt="2021-12-21T11:15:01.694" v="25396" actId="1036"/>
          <ac:picMkLst>
            <pc:docMk/>
            <pc:sldMk cId="1170518272" sldId="2134805716"/>
            <ac:picMk id="99" creationId="{26347965-7BF2-4DC9-A61E-2A068A8820F5}"/>
          </ac:picMkLst>
        </pc:picChg>
        <pc:picChg chg="mod">
          <ac:chgData name="Ankit Mittal | MAQ Software" userId="267f659b-c36c-4dcc-bb75-126cdcef1d93" providerId="ADAL" clId="{F341EE16-E260-4277-BA57-AB2624E33A8D}" dt="2021-12-21T11:15:01.694" v="25396" actId="1036"/>
          <ac:picMkLst>
            <pc:docMk/>
            <pc:sldMk cId="1170518272" sldId="2134805716"/>
            <ac:picMk id="102" creationId="{2FD845A2-C5DC-4D0F-AB71-D67EA9D91759}"/>
          </ac:picMkLst>
        </pc:picChg>
        <pc:picChg chg="del">
          <ac:chgData name="Ankit Mittal | MAQ Software" userId="267f659b-c36c-4dcc-bb75-126cdcef1d93" providerId="ADAL" clId="{F341EE16-E260-4277-BA57-AB2624E33A8D}" dt="2021-12-17T10:37:41.348" v="16177" actId="478"/>
          <ac:picMkLst>
            <pc:docMk/>
            <pc:sldMk cId="1170518272" sldId="2134805716"/>
            <ac:picMk id="102" creationId="{D917709B-9F8B-49AD-91EA-31304F6707BA}"/>
          </ac:picMkLst>
        </pc:picChg>
        <pc:picChg chg="add mod">
          <ac:chgData name="Ankit Mittal | MAQ Software" userId="267f659b-c36c-4dcc-bb75-126cdcef1d93" providerId="ADAL" clId="{F341EE16-E260-4277-BA57-AB2624E33A8D}" dt="2021-12-16T17:22:08.171" v="14161" actId="571"/>
          <ac:picMkLst>
            <pc:docMk/>
            <pc:sldMk cId="1170518272" sldId="2134805716"/>
            <ac:picMk id="104" creationId="{5893298D-5B84-41A1-A569-F6EC690CDE3C}"/>
          </ac:picMkLst>
        </pc:picChg>
        <pc:picChg chg="mod">
          <ac:chgData name="Ankit Mittal | MAQ Software" userId="267f659b-c36c-4dcc-bb75-126cdcef1d93" providerId="ADAL" clId="{F341EE16-E260-4277-BA57-AB2624E33A8D}" dt="2021-12-21T11:15:01.694" v="25396" actId="1036"/>
          <ac:picMkLst>
            <pc:docMk/>
            <pc:sldMk cId="1170518272" sldId="2134805716"/>
            <ac:picMk id="108" creationId="{87F809E0-85F6-40C0-AD9E-83F4B48A0945}"/>
          </ac:picMkLst>
        </pc:picChg>
        <pc:picChg chg="add mod">
          <ac:chgData name="Ankit Mittal | MAQ Software" userId="267f659b-c36c-4dcc-bb75-126cdcef1d93" providerId="ADAL" clId="{F341EE16-E260-4277-BA57-AB2624E33A8D}" dt="2021-12-21T11:15:01.694" v="25396" actId="1036"/>
          <ac:picMkLst>
            <pc:docMk/>
            <pc:sldMk cId="1170518272" sldId="2134805716"/>
            <ac:picMk id="117" creationId="{C1BF2E34-5D80-46EE-8CFC-883134BD71CA}"/>
          </ac:picMkLst>
        </pc:picChg>
        <pc:picChg chg="add mod">
          <ac:chgData name="Ankit Mittal | MAQ Software" userId="267f659b-c36c-4dcc-bb75-126cdcef1d93" providerId="ADAL" clId="{F341EE16-E260-4277-BA57-AB2624E33A8D}" dt="2021-12-21T11:15:01.694" v="25396" actId="1036"/>
          <ac:picMkLst>
            <pc:docMk/>
            <pc:sldMk cId="1170518272" sldId="2134805716"/>
            <ac:picMk id="118" creationId="{2DCD35BD-6F80-4AD6-9BB5-CA9477B97E33}"/>
          </ac:picMkLst>
        </pc:picChg>
        <pc:picChg chg="add mod">
          <ac:chgData name="Ankit Mittal | MAQ Software" userId="267f659b-c36c-4dcc-bb75-126cdcef1d93" providerId="ADAL" clId="{F341EE16-E260-4277-BA57-AB2624E33A8D}" dt="2021-12-21T11:15:01.694" v="25396" actId="1036"/>
          <ac:picMkLst>
            <pc:docMk/>
            <pc:sldMk cId="1170518272" sldId="2134805716"/>
            <ac:picMk id="125" creationId="{CB21FEB4-1005-48AB-93F1-5ABA90EB34F2}"/>
          </ac:picMkLst>
        </pc:picChg>
        <pc:picChg chg="add del mod">
          <ac:chgData name="Ankit Mittal | MAQ Software" userId="267f659b-c36c-4dcc-bb75-126cdcef1d93" providerId="ADAL" clId="{F341EE16-E260-4277-BA57-AB2624E33A8D}" dt="2021-12-20T14:25:46.199" v="22831" actId="478"/>
          <ac:picMkLst>
            <pc:docMk/>
            <pc:sldMk cId="1170518272" sldId="2134805716"/>
            <ac:picMk id="125" creationId="{F9A09341-C40D-4554-ADCB-01EFB447104A}"/>
          </ac:picMkLst>
        </pc:picChg>
        <pc:picChg chg="mod">
          <ac:chgData name="Ankit Mittal | MAQ Software" userId="267f659b-c36c-4dcc-bb75-126cdcef1d93" providerId="ADAL" clId="{F341EE16-E260-4277-BA57-AB2624E33A8D}" dt="2021-12-21T11:15:01.694" v="25396" actId="1036"/>
          <ac:picMkLst>
            <pc:docMk/>
            <pc:sldMk cId="1170518272" sldId="2134805716"/>
            <ac:picMk id="146" creationId="{53CA161B-F297-4A50-8A62-A10990C9664E}"/>
          </ac:picMkLst>
        </pc:picChg>
        <pc:picChg chg="add mod">
          <ac:chgData name="Ankit Mittal | MAQ Software" userId="267f659b-c36c-4dcc-bb75-126cdcef1d93" providerId="ADAL" clId="{F341EE16-E260-4277-BA57-AB2624E33A8D}" dt="2021-12-21T11:15:01.694" v="25396" actId="1036"/>
          <ac:picMkLst>
            <pc:docMk/>
            <pc:sldMk cId="1170518272" sldId="2134805716"/>
            <ac:picMk id="147" creationId="{AB99DEA5-8D10-499A-848B-392A1D997825}"/>
          </ac:picMkLst>
        </pc:picChg>
        <pc:picChg chg="del mod">
          <ac:chgData name="Ankit Mittal | MAQ Software" userId="267f659b-c36c-4dcc-bb75-126cdcef1d93" providerId="ADAL" clId="{F341EE16-E260-4277-BA57-AB2624E33A8D}" dt="2021-12-17T10:36:59.218" v="16165" actId="478"/>
          <ac:picMkLst>
            <pc:docMk/>
            <pc:sldMk cId="1170518272" sldId="2134805716"/>
            <ac:picMk id="160" creationId="{35722E8A-00EF-4946-A65C-316A3E16AD57}"/>
          </ac:picMkLst>
        </pc:picChg>
        <pc:picChg chg="del mod">
          <ac:chgData name="Ankit Mittal | MAQ Software" userId="267f659b-c36c-4dcc-bb75-126cdcef1d93" providerId="ADAL" clId="{F341EE16-E260-4277-BA57-AB2624E33A8D}" dt="2021-12-17T10:37:02.092" v="16166" actId="478"/>
          <ac:picMkLst>
            <pc:docMk/>
            <pc:sldMk cId="1170518272" sldId="2134805716"/>
            <ac:picMk id="162" creationId="{0996CC41-9F87-4163-81DC-C220B8108533}"/>
          </ac:picMkLst>
        </pc:picChg>
        <pc:picChg chg="mod">
          <ac:chgData name="Ankit Mittal | MAQ Software" userId="267f659b-c36c-4dcc-bb75-126cdcef1d93" providerId="ADAL" clId="{F341EE16-E260-4277-BA57-AB2624E33A8D}" dt="2021-12-21T11:15:01.694" v="25396" actId="1036"/>
          <ac:picMkLst>
            <pc:docMk/>
            <pc:sldMk cId="1170518272" sldId="2134805716"/>
            <ac:picMk id="197" creationId="{11E26C00-A3CF-40A0-867A-E3CE411F4E22}"/>
          </ac:picMkLst>
        </pc:picChg>
        <pc:picChg chg="del">
          <ac:chgData name="Ankit Mittal | MAQ Software" userId="267f659b-c36c-4dcc-bb75-126cdcef1d93" providerId="ADAL" clId="{F341EE16-E260-4277-BA57-AB2624E33A8D}" dt="2021-12-16T12:11:30.250" v="11572" actId="478"/>
          <ac:picMkLst>
            <pc:docMk/>
            <pc:sldMk cId="1170518272" sldId="2134805716"/>
            <ac:picMk id="203" creationId="{81287C60-87F6-47F3-9FC6-84CBAC250D12}"/>
          </ac:picMkLst>
        </pc:picChg>
        <pc:picChg chg="mod">
          <ac:chgData name="Ankit Mittal | MAQ Software" userId="267f659b-c36c-4dcc-bb75-126cdcef1d93" providerId="ADAL" clId="{F341EE16-E260-4277-BA57-AB2624E33A8D}" dt="2021-12-21T11:15:01.694" v="25396" actId="1036"/>
          <ac:picMkLst>
            <pc:docMk/>
            <pc:sldMk cId="1170518272" sldId="2134805716"/>
            <ac:picMk id="207" creationId="{C1BA30B3-5312-48EE-B0CF-2EEA384954C0}"/>
          </ac:picMkLst>
        </pc:picChg>
        <pc:cxnChg chg="del mod">
          <ac:chgData name="Ankit Mittal | MAQ Software" userId="267f659b-c36c-4dcc-bb75-126cdcef1d93" providerId="ADAL" clId="{F341EE16-E260-4277-BA57-AB2624E33A8D}" dt="2021-12-17T10:41:33.645" v="16213" actId="478"/>
          <ac:cxnSpMkLst>
            <pc:docMk/>
            <pc:sldMk cId="1170518272" sldId="2134805716"/>
            <ac:cxnSpMk id="27" creationId="{F46D6F50-D3A6-4B9F-A48F-2174C10BA927}"/>
          </ac:cxnSpMkLst>
        </pc:cxnChg>
        <pc:cxnChg chg="add mod">
          <ac:chgData name="Ankit Mittal | MAQ Software" userId="267f659b-c36c-4dcc-bb75-126cdcef1d93" providerId="ADAL" clId="{F341EE16-E260-4277-BA57-AB2624E33A8D}" dt="2021-12-21T11:14:52.773" v="25390" actId="1036"/>
          <ac:cxnSpMkLst>
            <pc:docMk/>
            <pc:sldMk cId="1170518272" sldId="2134805716"/>
            <ac:cxnSpMk id="34" creationId="{F8CF9637-EC1F-4762-8E43-202B9DC3FB42}"/>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80" creationId="{1C11C659-374D-4EC9-A197-94FCBE3ACFEF}"/>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82" creationId="{FF644CFA-E71C-4549-8C33-FF017A4653DB}"/>
          </ac:cxnSpMkLst>
        </pc:cxnChg>
        <pc:cxnChg chg="mod">
          <ac:chgData name="Ankit Mittal | MAQ Software" userId="267f659b-c36c-4dcc-bb75-126cdcef1d93" providerId="ADAL" clId="{F341EE16-E260-4277-BA57-AB2624E33A8D}" dt="2021-12-21T11:15:01.694" v="25396" actId="1036"/>
          <ac:cxnSpMkLst>
            <pc:docMk/>
            <pc:sldMk cId="1170518272" sldId="2134805716"/>
            <ac:cxnSpMk id="86" creationId="{391179D8-E779-47B1-8315-60062251F76A}"/>
          </ac:cxnSpMkLst>
        </pc:cxnChg>
        <pc:cxnChg chg="add del mod">
          <ac:chgData name="Ankit Mittal | MAQ Software" userId="267f659b-c36c-4dcc-bb75-126cdcef1d93" providerId="ADAL" clId="{F341EE16-E260-4277-BA57-AB2624E33A8D}" dt="2021-12-16T12:13:51.421" v="11701"/>
          <ac:cxnSpMkLst>
            <pc:docMk/>
            <pc:sldMk cId="1170518272" sldId="2134805716"/>
            <ac:cxnSpMk id="87" creationId="{F6724400-509F-4AFB-8948-BB5956EA6DCC}"/>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88" creationId="{26BDCEB9-F041-428C-A58F-F4AA5EDB464C}"/>
          </ac:cxnSpMkLst>
        </pc:cxnChg>
        <pc:cxnChg chg="add del mod">
          <ac:chgData name="Ankit Mittal | MAQ Software" userId="267f659b-c36c-4dcc-bb75-126cdcef1d93" providerId="ADAL" clId="{F341EE16-E260-4277-BA57-AB2624E33A8D}" dt="2021-12-16T12:13:54.693" v="11703"/>
          <ac:cxnSpMkLst>
            <pc:docMk/>
            <pc:sldMk cId="1170518272" sldId="2134805716"/>
            <ac:cxnSpMk id="88" creationId="{6E6492D0-697D-4DD9-BBC4-95EBB470929F}"/>
          </ac:cxnSpMkLst>
        </pc:cxnChg>
        <pc:cxnChg chg="mod">
          <ac:chgData name="Ankit Mittal | MAQ Software" userId="267f659b-c36c-4dcc-bb75-126cdcef1d93" providerId="ADAL" clId="{F341EE16-E260-4277-BA57-AB2624E33A8D}" dt="2021-12-21T11:15:01.694" v="25396" actId="1036"/>
          <ac:cxnSpMkLst>
            <pc:docMk/>
            <pc:sldMk cId="1170518272" sldId="2134805716"/>
            <ac:cxnSpMk id="93" creationId="{63A50A86-C147-4E8A-9E94-1B8D93720417}"/>
          </ac:cxnSpMkLst>
        </pc:cxnChg>
        <pc:cxnChg chg="add del mod">
          <ac:chgData name="Ankit Mittal | MAQ Software" userId="267f659b-c36c-4dcc-bb75-126cdcef1d93" providerId="ADAL" clId="{F341EE16-E260-4277-BA57-AB2624E33A8D}" dt="2021-12-17T10:39:44.017" v="16189" actId="478"/>
          <ac:cxnSpMkLst>
            <pc:docMk/>
            <pc:sldMk cId="1170518272" sldId="2134805716"/>
            <ac:cxnSpMk id="103" creationId="{3E634DB5-CDDD-4B0D-A497-7B170D7C666A}"/>
          </ac:cxnSpMkLst>
        </pc:cxnChg>
        <pc:cxnChg chg="add del mod">
          <ac:chgData name="Ankit Mittal | MAQ Software" userId="267f659b-c36c-4dcc-bb75-126cdcef1d93" providerId="ADAL" clId="{F341EE16-E260-4277-BA57-AB2624E33A8D}" dt="2021-12-16T12:15:29.832" v="11793"/>
          <ac:cxnSpMkLst>
            <pc:docMk/>
            <pc:sldMk cId="1170518272" sldId="2134805716"/>
            <ac:cxnSpMk id="104" creationId="{0F0E0C15-E7ED-4B32-93B4-B2623186A2F5}"/>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04" creationId="{E48C5BBA-F295-479B-915C-1254346A1120}"/>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05" creationId="{D08A2339-3810-47B4-A5A6-36881DCE00B6}"/>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06" creationId="{D78D4058-FFEA-47F8-B60E-5730D499C143}"/>
          </ac:cxnSpMkLst>
        </pc:cxnChg>
        <pc:cxnChg chg="mod">
          <ac:chgData name="Ankit Mittal | MAQ Software" userId="267f659b-c36c-4dcc-bb75-126cdcef1d93" providerId="ADAL" clId="{F341EE16-E260-4277-BA57-AB2624E33A8D}" dt="2021-12-21T11:15:01.694" v="25396" actId="1036"/>
          <ac:cxnSpMkLst>
            <pc:docMk/>
            <pc:sldMk cId="1170518272" sldId="2134805716"/>
            <ac:cxnSpMk id="110" creationId="{7EA69AD0-D32D-49AB-9E3F-6F6D1E1DF01C}"/>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11" creationId="{F4586069-99F1-4605-A642-FAD753FD1D92}"/>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12" creationId="{71995687-E966-4188-AD7E-6F359424B00A}"/>
          </ac:cxnSpMkLst>
        </pc:cxnChg>
        <pc:cxnChg chg="del mod">
          <ac:chgData name="Ankit Mittal | MAQ Software" userId="267f659b-c36c-4dcc-bb75-126cdcef1d93" providerId="ADAL" clId="{F341EE16-E260-4277-BA57-AB2624E33A8D}" dt="2021-12-17T10:39:39.781" v="16187" actId="478"/>
          <ac:cxnSpMkLst>
            <pc:docMk/>
            <pc:sldMk cId="1170518272" sldId="2134805716"/>
            <ac:cxnSpMk id="113" creationId="{1DC4951F-F9A0-4B53-B79C-9827D3545908}"/>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13" creationId="{6367D0AB-A74B-4D58-B4A1-7DDCD3D05484}"/>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15" creationId="{05386BA9-5442-461B-972A-8BF20ED3E0CA}"/>
          </ac:cxnSpMkLst>
        </pc:cxnChg>
        <pc:cxnChg chg="add del mod">
          <ac:chgData name="Ankit Mittal | MAQ Software" userId="267f659b-c36c-4dcc-bb75-126cdcef1d93" providerId="ADAL" clId="{F341EE16-E260-4277-BA57-AB2624E33A8D}" dt="2021-12-16T12:17:03.266" v="11912"/>
          <ac:cxnSpMkLst>
            <pc:docMk/>
            <pc:sldMk cId="1170518272" sldId="2134805716"/>
            <ac:cxnSpMk id="115" creationId="{BBAE66F0-E40D-45C9-88EE-220EE9120820}"/>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19" creationId="{4148BEB5-0D3E-4223-A608-51AC49210FB0}"/>
          </ac:cxnSpMkLst>
        </pc:cxnChg>
        <pc:cxnChg chg="del mod">
          <ac:chgData name="Ankit Mittal | MAQ Software" userId="267f659b-c36c-4dcc-bb75-126cdcef1d93" providerId="ADAL" clId="{F341EE16-E260-4277-BA57-AB2624E33A8D}" dt="2021-12-17T10:39:42.410" v="16188" actId="478"/>
          <ac:cxnSpMkLst>
            <pc:docMk/>
            <pc:sldMk cId="1170518272" sldId="2134805716"/>
            <ac:cxnSpMk id="119" creationId="{88F9C1F4-BAAB-4ABA-A361-76FF0CE80FA8}"/>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21" creationId="{8EEAC421-B1B9-4E40-9688-1DC8D24157BF}"/>
          </ac:cxnSpMkLst>
        </pc:cxnChg>
        <pc:cxnChg chg="add del mod">
          <ac:chgData name="Ankit Mittal | MAQ Software" userId="267f659b-c36c-4dcc-bb75-126cdcef1d93" providerId="ADAL" clId="{F341EE16-E260-4277-BA57-AB2624E33A8D}" dt="2021-12-17T10:53:27.195" v="16309" actId="478"/>
          <ac:cxnSpMkLst>
            <pc:docMk/>
            <pc:sldMk cId="1170518272" sldId="2134805716"/>
            <ac:cxnSpMk id="121" creationId="{DCE83A75-11AF-41FB-9963-41B191FEC541}"/>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24" creationId="{FE3BD32C-09CE-41D0-9314-A0FAA4A3CC36}"/>
          </ac:cxnSpMkLst>
        </pc:cxnChg>
        <pc:cxnChg chg="add del mod">
          <ac:chgData name="Ankit Mittal | MAQ Software" userId="267f659b-c36c-4dcc-bb75-126cdcef1d93" providerId="ADAL" clId="{F341EE16-E260-4277-BA57-AB2624E33A8D}" dt="2021-12-17T10:42:15.468" v="16224" actId="478"/>
          <ac:cxnSpMkLst>
            <pc:docMk/>
            <pc:sldMk cId="1170518272" sldId="2134805716"/>
            <ac:cxnSpMk id="125" creationId="{0AE6C71C-6403-4750-9E16-AE37F49D510B}"/>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26" creationId="{094C6822-96A9-410B-9D0E-C81369FA4671}"/>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27" creationId="{B8ED38E6-4CD5-44CE-9263-135CDF13321B}"/>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28" creationId="{7DF5F55E-32DD-4E4B-843F-5A6256C4D7D9}"/>
          </ac:cxnSpMkLst>
        </pc:cxnChg>
        <pc:cxnChg chg="mod">
          <ac:chgData name="Ankit Mittal | MAQ Software" userId="267f659b-c36c-4dcc-bb75-126cdcef1d93" providerId="ADAL" clId="{F341EE16-E260-4277-BA57-AB2624E33A8D}" dt="2021-12-21T11:15:01.694" v="25396" actId="1036"/>
          <ac:cxnSpMkLst>
            <pc:docMk/>
            <pc:sldMk cId="1170518272" sldId="2134805716"/>
            <ac:cxnSpMk id="130" creationId="{A08F23F0-E241-41E9-81F1-69E331EC21A0}"/>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33" creationId="{6D544287-792C-4748-8453-20B300CC2B50}"/>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34" creationId="{9B625614-E78E-4659-BF9B-D9240C1FE107}"/>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35" creationId="{16283A3C-AFF8-4E18-BB19-D1C6FC8ADEF0}"/>
          </ac:cxnSpMkLst>
        </pc:cxnChg>
        <pc:cxnChg chg="del">
          <ac:chgData name="Ankit Mittal | MAQ Software" userId="267f659b-c36c-4dcc-bb75-126cdcef1d93" providerId="ADAL" clId="{F341EE16-E260-4277-BA57-AB2624E33A8D}" dt="2021-12-16T12:18:03.387" v="11945" actId="478"/>
          <ac:cxnSpMkLst>
            <pc:docMk/>
            <pc:sldMk cId="1170518272" sldId="2134805716"/>
            <ac:cxnSpMk id="137" creationId="{051E69B6-EC83-4E0A-AEEC-04A8AB4FEDA1}"/>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49" creationId="{D1B5CD69-1486-4A31-9DD2-CEEF3B8952A1}"/>
          </ac:cxnSpMkLst>
        </pc:cxnChg>
        <pc:cxnChg chg="add del mod">
          <ac:chgData name="Ankit Mittal | MAQ Software" userId="267f659b-c36c-4dcc-bb75-126cdcef1d93" providerId="ADAL" clId="{F341EE16-E260-4277-BA57-AB2624E33A8D}" dt="2021-12-20T14:26:06.948" v="22836" actId="478"/>
          <ac:cxnSpMkLst>
            <pc:docMk/>
            <pc:sldMk cId="1170518272" sldId="2134805716"/>
            <ac:cxnSpMk id="150" creationId="{E16FA4D6-9E7B-4CBA-BC35-E7A2ECFBED3F}"/>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51" creationId="{080CBC6B-35A9-4469-AA2F-176E3D0924BE}"/>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52" creationId="{07979287-D874-45B3-9206-0A55843E1580}"/>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53" creationId="{7CBF9B8C-73DE-4887-8C45-27C904DC746B}"/>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54" creationId="{04A0E45C-00CA-41FB-981C-619ABE2E547E}"/>
          </ac:cxnSpMkLst>
        </pc:cxnChg>
        <pc:cxnChg chg="add mod">
          <ac:chgData name="Ankit Mittal | MAQ Software" userId="267f659b-c36c-4dcc-bb75-126cdcef1d93" providerId="ADAL" clId="{F341EE16-E260-4277-BA57-AB2624E33A8D}" dt="2021-12-21T11:15:01.694" v="25396" actId="1036"/>
          <ac:cxnSpMkLst>
            <pc:docMk/>
            <pc:sldMk cId="1170518272" sldId="2134805716"/>
            <ac:cxnSpMk id="155" creationId="{56DF3DFC-556A-446F-800C-EF9047C672A1}"/>
          </ac:cxnSpMkLst>
        </pc:cxnChg>
        <pc:cxnChg chg="add mod">
          <ac:chgData name="Ankit Mittal | MAQ Software" userId="267f659b-c36c-4dcc-bb75-126cdcef1d93" providerId="ADAL" clId="{F341EE16-E260-4277-BA57-AB2624E33A8D}" dt="2021-12-21T11:14:52.773" v="25390" actId="1036"/>
          <ac:cxnSpMkLst>
            <pc:docMk/>
            <pc:sldMk cId="1170518272" sldId="2134805716"/>
            <ac:cxnSpMk id="163" creationId="{01DBE6FA-776C-4995-A7E6-C81EDD807F25}"/>
          </ac:cxnSpMkLst>
        </pc:cxnChg>
        <pc:cxnChg chg="add mod">
          <ac:chgData name="Ankit Mittal | MAQ Software" userId="267f659b-c36c-4dcc-bb75-126cdcef1d93" providerId="ADAL" clId="{F341EE16-E260-4277-BA57-AB2624E33A8D}" dt="2021-12-21T11:14:52.773" v="25390" actId="1036"/>
          <ac:cxnSpMkLst>
            <pc:docMk/>
            <pc:sldMk cId="1170518272" sldId="2134805716"/>
            <ac:cxnSpMk id="164" creationId="{7322BBAF-7098-4A38-A95E-C2AACBA54C24}"/>
          </ac:cxnSpMkLst>
        </pc:cxnChg>
        <pc:cxnChg chg="mod">
          <ac:chgData name="Ankit Mittal | MAQ Software" userId="267f659b-c36c-4dcc-bb75-126cdcef1d93" providerId="ADAL" clId="{F341EE16-E260-4277-BA57-AB2624E33A8D}" dt="2021-12-21T11:15:01.694" v="25396" actId="1036"/>
          <ac:cxnSpMkLst>
            <pc:docMk/>
            <pc:sldMk cId="1170518272" sldId="2134805716"/>
            <ac:cxnSpMk id="183" creationId="{2441A253-B164-4658-AB82-619583E59631}"/>
          </ac:cxnSpMkLst>
        </pc:cxnChg>
        <pc:cxnChg chg="mod">
          <ac:chgData name="Ankit Mittal | MAQ Software" userId="267f659b-c36c-4dcc-bb75-126cdcef1d93" providerId="ADAL" clId="{F341EE16-E260-4277-BA57-AB2624E33A8D}" dt="2021-12-21T11:15:01.694" v="25396" actId="1036"/>
          <ac:cxnSpMkLst>
            <pc:docMk/>
            <pc:sldMk cId="1170518272" sldId="2134805716"/>
            <ac:cxnSpMk id="188" creationId="{54CEA4C9-E895-4352-94B5-68A17D309723}"/>
          </ac:cxnSpMkLst>
        </pc:cxnChg>
        <pc:cxnChg chg="mod">
          <ac:chgData name="Ankit Mittal | MAQ Software" userId="267f659b-c36c-4dcc-bb75-126cdcef1d93" providerId="ADAL" clId="{F341EE16-E260-4277-BA57-AB2624E33A8D}" dt="2021-12-21T11:15:01.694" v="25396" actId="1036"/>
          <ac:cxnSpMkLst>
            <pc:docMk/>
            <pc:sldMk cId="1170518272" sldId="2134805716"/>
            <ac:cxnSpMk id="196" creationId="{49EBB0B6-84BC-4273-AD71-811F6889626B}"/>
          </ac:cxnSpMkLst>
        </pc:cxnChg>
        <pc:cxnChg chg="mod">
          <ac:chgData name="Ankit Mittal | MAQ Software" userId="267f659b-c36c-4dcc-bb75-126cdcef1d93" providerId="ADAL" clId="{F341EE16-E260-4277-BA57-AB2624E33A8D}" dt="2021-12-21T11:15:01.694" v="25396" actId="1036"/>
          <ac:cxnSpMkLst>
            <pc:docMk/>
            <pc:sldMk cId="1170518272" sldId="2134805716"/>
            <ac:cxnSpMk id="204" creationId="{EB55D550-E993-4C17-83CE-80A8354E4D1D}"/>
          </ac:cxnSpMkLst>
        </pc:cxnChg>
        <pc:cxnChg chg="mod">
          <ac:chgData name="Ankit Mittal | MAQ Software" userId="267f659b-c36c-4dcc-bb75-126cdcef1d93" providerId="ADAL" clId="{F341EE16-E260-4277-BA57-AB2624E33A8D}" dt="2021-12-21T11:15:01.694" v="25396" actId="1036"/>
          <ac:cxnSpMkLst>
            <pc:docMk/>
            <pc:sldMk cId="1170518272" sldId="2134805716"/>
            <ac:cxnSpMk id="206" creationId="{E0AE042F-A5EA-4FBB-AA61-F3BB0B4B0413}"/>
          </ac:cxnSpMkLst>
        </pc:cxnChg>
      </pc:sldChg>
      <pc:sldChg chg="add del">
        <pc:chgData name="Ankit Mittal | MAQ Software" userId="267f659b-c36c-4dcc-bb75-126cdcef1d93" providerId="ADAL" clId="{F341EE16-E260-4277-BA57-AB2624E33A8D}" dt="2021-12-16T12:10:22.923" v="11563" actId="47"/>
        <pc:sldMkLst>
          <pc:docMk/>
          <pc:sldMk cId="2813406760" sldId="2134805716"/>
        </pc:sldMkLst>
      </pc:sldChg>
      <pc:sldChg chg="addSp delSp modSp add mod modShow addCm modCm">
        <pc:chgData name="Ankit Mittal | MAQ Software" userId="267f659b-c36c-4dcc-bb75-126cdcef1d93" providerId="ADAL" clId="{F341EE16-E260-4277-BA57-AB2624E33A8D}" dt="2021-12-21T17:15:15.186" v="25699"/>
        <pc:sldMkLst>
          <pc:docMk/>
          <pc:sldMk cId="643433023" sldId="2134805717"/>
        </pc:sldMkLst>
        <pc:spChg chg="mod">
          <ac:chgData name="Ankit Mittal | MAQ Software" userId="267f659b-c36c-4dcc-bb75-126cdcef1d93" providerId="ADAL" clId="{F341EE16-E260-4277-BA57-AB2624E33A8D}" dt="2021-12-21T11:18:05.172" v="25543" actId="14100"/>
          <ac:spMkLst>
            <pc:docMk/>
            <pc:sldMk cId="643433023" sldId="2134805717"/>
            <ac:spMk id="3" creationId="{74CF0E2B-4F5D-4113-8380-10FCDACBA802}"/>
          </ac:spMkLst>
        </pc:spChg>
        <pc:spChg chg="mod">
          <ac:chgData name="Ankit Mittal | MAQ Software" userId="267f659b-c36c-4dcc-bb75-126cdcef1d93" providerId="ADAL" clId="{F341EE16-E260-4277-BA57-AB2624E33A8D}" dt="2021-12-16T12:48:59.121" v="12622" actId="1035"/>
          <ac:spMkLst>
            <pc:docMk/>
            <pc:sldMk cId="643433023" sldId="2134805717"/>
            <ac:spMk id="10" creationId="{E8AC13B6-FE2F-494C-ACB6-8DD9B26FF550}"/>
          </ac:spMkLst>
        </pc:spChg>
        <pc:spChg chg="add mod">
          <ac:chgData name="Ankit Mittal | MAQ Software" userId="267f659b-c36c-4dcc-bb75-126cdcef1d93" providerId="ADAL" clId="{F341EE16-E260-4277-BA57-AB2624E33A8D}" dt="2021-12-16T14:43:50.667" v="13092" actId="14100"/>
          <ac:spMkLst>
            <pc:docMk/>
            <pc:sldMk cId="643433023" sldId="2134805717"/>
            <ac:spMk id="26" creationId="{1D44A661-1FFF-4EC3-8A00-D2F485E56A30}"/>
          </ac:spMkLst>
        </pc:spChg>
        <pc:spChg chg="mod">
          <ac:chgData name="Ankit Mittal | MAQ Software" userId="267f659b-c36c-4dcc-bb75-126cdcef1d93" providerId="ADAL" clId="{F341EE16-E260-4277-BA57-AB2624E33A8D}" dt="2021-12-20T15:04:27.869" v="24091" actId="1076"/>
          <ac:spMkLst>
            <pc:docMk/>
            <pc:sldMk cId="643433023" sldId="2134805717"/>
            <ac:spMk id="74" creationId="{B4BADCFF-825B-48B9-BFB1-5C0B9801498D}"/>
          </ac:spMkLst>
        </pc:spChg>
        <pc:spChg chg="del">
          <ac:chgData name="Ankit Mittal | MAQ Software" userId="267f659b-c36c-4dcc-bb75-126cdcef1d93" providerId="ADAL" clId="{F341EE16-E260-4277-BA57-AB2624E33A8D}" dt="2021-12-16T12:21:54.772" v="12055" actId="478"/>
          <ac:spMkLst>
            <pc:docMk/>
            <pc:sldMk cId="643433023" sldId="2134805717"/>
            <ac:spMk id="79" creationId="{EE0981C7-150A-4103-9145-194F4AE422E7}"/>
          </ac:spMkLst>
        </pc:spChg>
        <pc:spChg chg="del">
          <ac:chgData name="Ankit Mittal | MAQ Software" userId="267f659b-c36c-4dcc-bb75-126cdcef1d93" providerId="ADAL" clId="{F341EE16-E260-4277-BA57-AB2624E33A8D}" dt="2021-12-16T12:21:52.917" v="12054" actId="478"/>
          <ac:spMkLst>
            <pc:docMk/>
            <pc:sldMk cId="643433023" sldId="2134805717"/>
            <ac:spMk id="80" creationId="{8725C7C6-2A48-4072-AA61-CA6659CEFC4D}"/>
          </ac:spMkLst>
        </pc:spChg>
        <pc:spChg chg="mod">
          <ac:chgData name="Ankit Mittal | MAQ Software" userId="267f659b-c36c-4dcc-bb75-126cdcef1d93" providerId="ADAL" clId="{F341EE16-E260-4277-BA57-AB2624E33A8D}" dt="2021-12-16T12:39:36.951" v="12383" actId="20577"/>
          <ac:spMkLst>
            <pc:docMk/>
            <pc:sldMk cId="643433023" sldId="2134805717"/>
            <ac:spMk id="82" creationId="{A67E72D5-2855-4083-9A49-C9F92AB420EB}"/>
          </ac:spMkLst>
        </pc:spChg>
        <pc:spChg chg="mod">
          <ac:chgData name="Ankit Mittal | MAQ Software" userId="267f659b-c36c-4dcc-bb75-126cdcef1d93" providerId="ADAL" clId="{F341EE16-E260-4277-BA57-AB2624E33A8D}" dt="2021-12-16T12:31:39.432" v="12338" actId="20577"/>
          <ac:spMkLst>
            <pc:docMk/>
            <pc:sldMk cId="643433023" sldId="2134805717"/>
            <ac:spMk id="84" creationId="{FF8FF71F-8A7F-42CC-97B8-E87E1CD67110}"/>
          </ac:spMkLst>
        </pc:spChg>
        <pc:spChg chg="mod">
          <ac:chgData name="Ankit Mittal | MAQ Software" userId="267f659b-c36c-4dcc-bb75-126cdcef1d93" providerId="ADAL" clId="{F341EE16-E260-4277-BA57-AB2624E33A8D}" dt="2021-12-17T11:01:42.893" v="16409" actId="1037"/>
          <ac:spMkLst>
            <pc:docMk/>
            <pc:sldMk cId="643433023" sldId="2134805717"/>
            <ac:spMk id="85" creationId="{AF48BAF5-5D0E-402E-ACBC-052952BC6E88}"/>
          </ac:spMkLst>
        </pc:spChg>
        <pc:spChg chg="mod">
          <ac:chgData name="Ankit Mittal | MAQ Software" userId="267f659b-c36c-4dcc-bb75-126cdcef1d93" providerId="ADAL" clId="{F341EE16-E260-4277-BA57-AB2624E33A8D}" dt="2021-12-20T14:47:56.042" v="23637" actId="20577"/>
          <ac:spMkLst>
            <pc:docMk/>
            <pc:sldMk cId="643433023" sldId="2134805717"/>
            <ac:spMk id="87" creationId="{341D9D03-C46C-4D25-925E-4A743EB1D29E}"/>
          </ac:spMkLst>
        </pc:spChg>
        <pc:spChg chg="add mod">
          <ac:chgData name="Ankit Mittal | MAQ Software" userId="267f659b-c36c-4dcc-bb75-126cdcef1d93" providerId="ADAL" clId="{F341EE16-E260-4277-BA57-AB2624E33A8D}" dt="2021-12-16T12:29:29.665" v="12292" actId="1076"/>
          <ac:spMkLst>
            <pc:docMk/>
            <pc:sldMk cId="643433023" sldId="2134805717"/>
            <ac:spMk id="91" creationId="{B7DF94D5-A882-4F1E-8763-BC0B03A472C0}"/>
          </ac:spMkLst>
        </pc:spChg>
        <pc:spChg chg="mod">
          <ac:chgData name="Ankit Mittal | MAQ Software" userId="267f659b-c36c-4dcc-bb75-126cdcef1d93" providerId="ADAL" clId="{F341EE16-E260-4277-BA57-AB2624E33A8D}" dt="2021-12-17T10:56:29.984" v="16347" actId="1076"/>
          <ac:spMkLst>
            <pc:docMk/>
            <pc:sldMk cId="643433023" sldId="2134805717"/>
            <ac:spMk id="95" creationId="{C0A1CCCF-C425-43AE-9238-EEF51C40022C}"/>
          </ac:spMkLst>
        </pc:spChg>
        <pc:spChg chg="mod">
          <ac:chgData name="Ankit Mittal | MAQ Software" userId="267f659b-c36c-4dcc-bb75-126cdcef1d93" providerId="ADAL" clId="{F341EE16-E260-4277-BA57-AB2624E33A8D}" dt="2021-12-16T12:48:59.121" v="12622" actId="1035"/>
          <ac:spMkLst>
            <pc:docMk/>
            <pc:sldMk cId="643433023" sldId="2134805717"/>
            <ac:spMk id="96" creationId="{D12312D1-BFE6-4E85-BC6A-B33F6B127CEF}"/>
          </ac:spMkLst>
        </pc:spChg>
        <pc:spChg chg="mod">
          <ac:chgData name="Ankit Mittal | MAQ Software" userId="267f659b-c36c-4dcc-bb75-126cdcef1d93" providerId="ADAL" clId="{F341EE16-E260-4277-BA57-AB2624E33A8D}" dt="2021-12-16T12:48:59.121" v="12622" actId="1035"/>
          <ac:spMkLst>
            <pc:docMk/>
            <pc:sldMk cId="643433023" sldId="2134805717"/>
            <ac:spMk id="97" creationId="{840CB624-77CB-4529-9770-ABAC6B54AE99}"/>
          </ac:spMkLst>
        </pc:spChg>
        <pc:spChg chg="mod">
          <ac:chgData name="Ankit Mittal | MAQ Software" userId="267f659b-c36c-4dcc-bb75-126cdcef1d93" providerId="ADAL" clId="{F341EE16-E260-4277-BA57-AB2624E33A8D}" dt="2021-12-16T12:48:59.121" v="12622" actId="1035"/>
          <ac:spMkLst>
            <pc:docMk/>
            <pc:sldMk cId="643433023" sldId="2134805717"/>
            <ac:spMk id="98" creationId="{9EF80284-13E4-4FD4-9934-0667C591DEEB}"/>
          </ac:spMkLst>
        </pc:spChg>
        <pc:spChg chg="del mod">
          <ac:chgData name="Ankit Mittal | MAQ Software" userId="267f659b-c36c-4dcc-bb75-126cdcef1d93" providerId="ADAL" clId="{F341EE16-E260-4277-BA57-AB2624E33A8D}" dt="2021-12-17T11:01:19.204" v="16403" actId="478"/>
          <ac:spMkLst>
            <pc:docMk/>
            <pc:sldMk cId="643433023" sldId="2134805717"/>
            <ac:spMk id="100" creationId="{042B7655-B87E-47BA-8F90-FFAAC6E683F8}"/>
          </ac:spMkLst>
        </pc:spChg>
        <pc:spChg chg="mod">
          <ac:chgData name="Ankit Mittal | MAQ Software" userId="267f659b-c36c-4dcc-bb75-126cdcef1d93" providerId="ADAL" clId="{F341EE16-E260-4277-BA57-AB2624E33A8D}" dt="2021-12-21T07:57:47.418" v="25168" actId="20577"/>
          <ac:spMkLst>
            <pc:docMk/>
            <pc:sldMk cId="643433023" sldId="2134805717"/>
            <ac:spMk id="112" creationId="{0ECC45AC-B2FD-4EC3-8C5C-D4CB47D33464}"/>
          </ac:spMkLst>
        </pc:spChg>
        <pc:spChg chg="add mod">
          <ac:chgData name="Ankit Mittal | MAQ Software" userId="267f659b-c36c-4dcc-bb75-126cdcef1d93" providerId="ADAL" clId="{F341EE16-E260-4277-BA57-AB2624E33A8D}" dt="2021-12-20T14:46:16.641" v="23605" actId="14100"/>
          <ac:spMkLst>
            <pc:docMk/>
            <pc:sldMk cId="643433023" sldId="2134805717"/>
            <ac:spMk id="113" creationId="{2646D708-2BC2-422C-89B5-E7C52FB6BA7E}"/>
          </ac:spMkLst>
        </pc:spChg>
        <pc:spChg chg="mod topLvl">
          <ac:chgData name="Ankit Mittal | MAQ Software" userId="267f659b-c36c-4dcc-bb75-126cdcef1d93" providerId="ADAL" clId="{F341EE16-E260-4277-BA57-AB2624E33A8D}" dt="2021-12-20T14:46:21.881" v="23614" actId="1037"/>
          <ac:spMkLst>
            <pc:docMk/>
            <pc:sldMk cId="643433023" sldId="2134805717"/>
            <ac:spMk id="114" creationId="{E94F6D66-1302-44B6-B3BC-007AFE017C8E}"/>
          </ac:spMkLst>
        </pc:spChg>
        <pc:spChg chg="mod">
          <ac:chgData name="Ankit Mittal | MAQ Software" userId="267f659b-c36c-4dcc-bb75-126cdcef1d93" providerId="ADAL" clId="{F341EE16-E260-4277-BA57-AB2624E33A8D}" dt="2021-12-21T07:56:27.952" v="25140" actId="20577"/>
          <ac:spMkLst>
            <pc:docMk/>
            <pc:sldMk cId="643433023" sldId="2134805717"/>
            <ac:spMk id="119" creationId="{F9FEFC1C-FB86-48E2-8045-9B5690F24DA0}"/>
          </ac:spMkLst>
        </pc:spChg>
        <pc:spChg chg="add mod">
          <ac:chgData name="Ankit Mittal | MAQ Software" userId="267f659b-c36c-4dcc-bb75-126cdcef1d93" providerId="ADAL" clId="{F341EE16-E260-4277-BA57-AB2624E33A8D}" dt="2021-12-16T12:45:55.784" v="12478" actId="1035"/>
          <ac:spMkLst>
            <pc:docMk/>
            <pc:sldMk cId="643433023" sldId="2134805717"/>
            <ac:spMk id="120" creationId="{1259FC65-4BAC-4601-91CA-4ACD82CF3D33}"/>
          </ac:spMkLst>
        </pc:spChg>
        <pc:spChg chg="add mod">
          <ac:chgData name="Ankit Mittal | MAQ Software" userId="267f659b-c36c-4dcc-bb75-126cdcef1d93" providerId="ADAL" clId="{F341EE16-E260-4277-BA57-AB2624E33A8D}" dt="2021-12-16T14:44:29.216" v="13123" actId="14100"/>
          <ac:spMkLst>
            <pc:docMk/>
            <pc:sldMk cId="643433023" sldId="2134805717"/>
            <ac:spMk id="122" creationId="{7FDB1353-7C44-49B1-9680-69EC4FEDF2CC}"/>
          </ac:spMkLst>
        </pc:spChg>
        <pc:spChg chg="mod">
          <ac:chgData name="Ankit Mittal | MAQ Software" userId="267f659b-c36c-4dcc-bb75-126cdcef1d93" providerId="ADAL" clId="{F341EE16-E260-4277-BA57-AB2624E33A8D}" dt="2021-12-16T12:39:40.465" v="12391" actId="20577"/>
          <ac:spMkLst>
            <pc:docMk/>
            <pc:sldMk cId="643433023" sldId="2134805717"/>
            <ac:spMk id="124" creationId="{6D719CF5-3301-4A34-9005-5DAC86D9D94B}"/>
          </ac:spMkLst>
        </pc:spChg>
        <pc:spChg chg="del mod">
          <ac:chgData name="Ankit Mittal | MAQ Software" userId="267f659b-c36c-4dcc-bb75-126cdcef1d93" providerId="ADAL" clId="{F341EE16-E260-4277-BA57-AB2624E33A8D}" dt="2021-12-16T12:51:49.216" v="12714" actId="478"/>
          <ac:spMkLst>
            <pc:docMk/>
            <pc:sldMk cId="643433023" sldId="2134805717"/>
            <ac:spMk id="125" creationId="{0A6F4BE5-0779-40D6-B0A1-4BA70C39DBCA}"/>
          </ac:spMkLst>
        </pc:spChg>
        <pc:spChg chg="add mod">
          <ac:chgData name="Ankit Mittal | MAQ Software" userId="267f659b-c36c-4dcc-bb75-126cdcef1d93" providerId="ADAL" clId="{F341EE16-E260-4277-BA57-AB2624E33A8D}" dt="2021-12-17T10:58:54.736" v="16372" actId="1076"/>
          <ac:spMkLst>
            <pc:docMk/>
            <pc:sldMk cId="643433023" sldId="2134805717"/>
            <ac:spMk id="126" creationId="{7DDCFF33-3AC6-4EBB-806D-2D55FCDDA130}"/>
          </ac:spMkLst>
        </pc:spChg>
        <pc:spChg chg="del mod">
          <ac:chgData name="Ankit Mittal | MAQ Software" userId="267f659b-c36c-4dcc-bb75-126cdcef1d93" providerId="ADAL" clId="{F341EE16-E260-4277-BA57-AB2624E33A8D}" dt="2021-12-16T12:51:43.527" v="12712" actId="478"/>
          <ac:spMkLst>
            <pc:docMk/>
            <pc:sldMk cId="643433023" sldId="2134805717"/>
            <ac:spMk id="126" creationId="{A3F2007D-27C4-4C35-BD89-6CB30935E1AD}"/>
          </ac:spMkLst>
        </pc:spChg>
        <pc:spChg chg="mod">
          <ac:chgData name="Ankit Mittal | MAQ Software" userId="267f659b-c36c-4dcc-bb75-126cdcef1d93" providerId="ADAL" clId="{F341EE16-E260-4277-BA57-AB2624E33A8D}" dt="2021-12-20T14:46:44.562" v="23615"/>
          <ac:spMkLst>
            <pc:docMk/>
            <pc:sldMk cId="643433023" sldId="2134805717"/>
            <ac:spMk id="127" creationId="{0020D7BA-1B04-46F6-BF30-5E729D178ACF}"/>
          </ac:spMkLst>
        </pc:spChg>
        <pc:spChg chg="mod">
          <ac:chgData name="Ankit Mittal | MAQ Software" userId="267f659b-c36c-4dcc-bb75-126cdcef1d93" providerId="ADAL" clId="{F341EE16-E260-4277-BA57-AB2624E33A8D}" dt="2021-12-17T10:56:33.876" v="16348" actId="1076"/>
          <ac:spMkLst>
            <pc:docMk/>
            <pc:sldMk cId="643433023" sldId="2134805717"/>
            <ac:spMk id="128" creationId="{5F2F4C03-0E11-44B1-A30D-12D5B57943BC}"/>
          </ac:spMkLst>
        </pc:spChg>
        <pc:spChg chg="add del mod">
          <ac:chgData name="Ankit Mittal | MAQ Software" userId="267f659b-c36c-4dcc-bb75-126cdcef1d93" providerId="ADAL" clId="{F341EE16-E260-4277-BA57-AB2624E33A8D}" dt="2021-12-17T10:58:58.188" v="16374" actId="478"/>
          <ac:spMkLst>
            <pc:docMk/>
            <pc:sldMk cId="643433023" sldId="2134805717"/>
            <ac:spMk id="129" creationId="{74F4665D-1A8E-45F8-BCA7-1B5C87D61A45}"/>
          </ac:spMkLst>
        </pc:spChg>
        <pc:spChg chg="del mod">
          <ac:chgData name="Ankit Mittal | MAQ Software" userId="267f659b-c36c-4dcc-bb75-126cdcef1d93" providerId="ADAL" clId="{F341EE16-E260-4277-BA57-AB2624E33A8D}" dt="2021-12-16T12:51:41.010" v="12711" actId="478"/>
          <ac:spMkLst>
            <pc:docMk/>
            <pc:sldMk cId="643433023" sldId="2134805717"/>
            <ac:spMk id="130" creationId="{8D2C251F-99F0-4BE5-9581-36AB9437C05A}"/>
          </ac:spMkLst>
        </pc:spChg>
        <pc:spChg chg="del mod">
          <ac:chgData name="Ankit Mittal | MAQ Software" userId="267f659b-c36c-4dcc-bb75-126cdcef1d93" providerId="ADAL" clId="{F341EE16-E260-4277-BA57-AB2624E33A8D}" dt="2021-12-16T12:51:46.984" v="12713" actId="478"/>
          <ac:spMkLst>
            <pc:docMk/>
            <pc:sldMk cId="643433023" sldId="2134805717"/>
            <ac:spMk id="132" creationId="{BC96A80D-C999-41A4-B202-91834261A316}"/>
          </ac:spMkLst>
        </pc:spChg>
        <pc:spChg chg="del mod">
          <ac:chgData name="Ankit Mittal | MAQ Software" userId="267f659b-c36c-4dcc-bb75-126cdcef1d93" providerId="ADAL" clId="{F341EE16-E260-4277-BA57-AB2624E33A8D}" dt="2021-12-16T12:48:35.891" v="12577" actId="478"/>
          <ac:spMkLst>
            <pc:docMk/>
            <pc:sldMk cId="643433023" sldId="2134805717"/>
            <ac:spMk id="133" creationId="{38CDCF4A-7E29-4259-8892-801E5EA890F7}"/>
          </ac:spMkLst>
        </pc:spChg>
        <pc:spChg chg="del mod">
          <ac:chgData name="Ankit Mittal | MAQ Software" userId="267f659b-c36c-4dcc-bb75-126cdcef1d93" providerId="ADAL" clId="{F341EE16-E260-4277-BA57-AB2624E33A8D}" dt="2021-12-16T12:48:33.550" v="12576" actId="478"/>
          <ac:spMkLst>
            <pc:docMk/>
            <pc:sldMk cId="643433023" sldId="2134805717"/>
            <ac:spMk id="134" creationId="{4306AB53-75A5-4F12-9BF5-339BFBFB2F35}"/>
          </ac:spMkLst>
        </pc:spChg>
        <pc:spChg chg="add mod">
          <ac:chgData name="Ankit Mittal | MAQ Software" userId="267f659b-c36c-4dcc-bb75-126cdcef1d93" providerId="ADAL" clId="{F341EE16-E260-4277-BA57-AB2624E33A8D}" dt="2021-12-17T11:00:06.157" v="16390" actId="1076"/>
          <ac:spMkLst>
            <pc:docMk/>
            <pc:sldMk cId="643433023" sldId="2134805717"/>
            <ac:spMk id="134" creationId="{B21B815C-7A1C-4D6A-8B77-EB5283F413AF}"/>
          </ac:spMkLst>
        </pc:spChg>
        <pc:spChg chg="add mod">
          <ac:chgData name="Ankit Mittal | MAQ Software" userId="267f659b-c36c-4dcc-bb75-126cdcef1d93" providerId="ADAL" clId="{F341EE16-E260-4277-BA57-AB2624E33A8D}" dt="2021-12-17T11:00:19.189" v="16398" actId="20577"/>
          <ac:spMkLst>
            <pc:docMk/>
            <pc:sldMk cId="643433023" sldId="2134805717"/>
            <ac:spMk id="135" creationId="{00D9F39F-CC30-4617-B164-3DF23AA13181}"/>
          </ac:spMkLst>
        </pc:spChg>
        <pc:spChg chg="del mod">
          <ac:chgData name="Ankit Mittal | MAQ Software" userId="267f659b-c36c-4dcc-bb75-126cdcef1d93" providerId="ADAL" clId="{F341EE16-E260-4277-BA57-AB2624E33A8D}" dt="2021-12-16T12:25:05.389" v="12164" actId="478"/>
          <ac:spMkLst>
            <pc:docMk/>
            <pc:sldMk cId="643433023" sldId="2134805717"/>
            <ac:spMk id="135" creationId="{965342DC-37C0-4623-950C-43E8F04D518E}"/>
          </ac:spMkLst>
        </pc:spChg>
        <pc:spChg chg="del mod">
          <ac:chgData name="Ankit Mittal | MAQ Software" userId="267f659b-c36c-4dcc-bb75-126cdcef1d93" providerId="ADAL" clId="{F341EE16-E260-4277-BA57-AB2624E33A8D}" dt="2021-12-16T12:25:07.466" v="12165" actId="478"/>
          <ac:spMkLst>
            <pc:docMk/>
            <pc:sldMk cId="643433023" sldId="2134805717"/>
            <ac:spMk id="136" creationId="{5F8E4A2C-2B6A-4CBA-A92B-D0DF14389B66}"/>
          </ac:spMkLst>
        </pc:spChg>
        <pc:spChg chg="add mod">
          <ac:chgData name="Ankit Mittal | MAQ Software" userId="267f659b-c36c-4dcc-bb75-126cdcef1d93" providerId="ADAL" clId="{F341EE16-E260-4277-BA57-AB2624E33A8D}" dt="2021-12-17T11:01:25.514" v="16405" actId="1076"/>
          <ac:spMkLst>
            <pc:docMk/>
            <pc:sldMk cId="643433023" sldId="2134805717"/>
            <ac:spMk id="136" creationId="{9E8C8E01-F0BC-4A31-AEAF-A91ACDCF8E00}"/>
          </ac:spMkLst>
        </pc:spChg>
        <pc:spChg chg="mod">
          <ac:chgData name="Ankit Mittal | MAQ Software" userId="267f659b-c36c-4dcc-bb75-126cdcef1d93" providerId="ADAL" clId="{F341EE16-E260-4277-BA57-AB2624E33A8D}" dt="2021-12-20T14:48:02.703" v="23641" actId="20577"/>
          <ac:spMkLst>
            <pc:docMk/>
            <pc:sldMk cId="643433023" sldId="2134805717"/>
            <ac:spMk id="139" creationId="{69654AA4-DB22-4D04-ACDE-0BCE9658537C}"/>
          </ac:spMkLst>
        </pc:spChg>
        <pc:spChg chg="add mod ord">
          <ac:chgData name="Ankit Mittal | MAQ Software" userId="267f659b-c36c-4dcc-bb75-126cdcef1d93" providerId="ADAL" clId="{F341EE16-E260-4277-BA57-AB2624E33A8D}" dt="2021-12-17T10:59:10.419" v="16376" actId="166"/>
          <ac:spMkLst>
            <pc:docMk/>
            <pc:sldMk cId="643433023" sldId="2134805717"/>
            <ac:spMk id="141" creationId="{BBED8ECA-6CCF-4BCD-A35F-678B9F57BDE3}"/>
          </ac:spMkLst>
        </pc:spChg>
        <pc:spChg chg="add mod">
          <ac:chgData name="Ankit Mittal | MAQ Software" userId="267f659b-c36c-4dcc-bb75-126cdcef1d93" providerId="ADAL" clId="{F341EE16-E260-4277-BA57-AB2624E33A8D}" dt="2021-12-20T14:47:59.608" v="23639" actId="20577"/>
          <ac:spMkLst>
            <pc:docMk/>
            <pc:sldMk cId="643433023" sldId="2134805717"/>
            <ac:spMk id="142" creationId="{156DEB2D-A577-4C72-9088-9584DD36CC67}"/>
          </ac:spMkLst>
        </pc:spChg>
        <pc:spChg chg="mod">
          <ac:chgData name="Ankit Mittal | MAQ Software" userId="267f659b-c36c-4dcc-bb75-126cdcef1d93" providerId="ADAL" clId="{F341EE16-E260-4277-BA57-AB2624E33A8D}" dt="2021-12-16T12:53:55.502" v="12739" actId="14100"/>
          <ac:spMkLst>
            <pc:docMk/>
            <pc:sldMk cId="643433023" sldId="2134805717"/>
            <ac:spMk id="143" creationId="{70718B75-3956-45AE-8A85-265457B2F839}"/>
          </ac:spMkLst>
        </pc:spChg>
        <pc:spChg chg="mod">
          <ac:chgData name="Ankit Mittal | MAQ Software" userId="267f659b-c36c-4dcc-bb75-126cdcef1d93" providerId="ADAL" clId="{F341EE16-E260-4277-BA57-AB2624E33A8D}" dt="2021-12-16T12:53:45.723" v="12738" actId="1035"/>
          <ac:spMkLst>
            <pc:docMk/>
            <pc:sldMk cId="643433023" sldId="2134805717"/>
            <ac:spMk id="145" creationId="{72146AA0-AF12-42D2-96A0-BB5C63F9DBA8}"/>
          </ac:spMkLst>
        </pc:spChg>
        <pc:spChg chg="add mod">
          <ac:chgData name="Ankit Mittal | MAQ Software" userId="267f659b-c36c-4dcc-bb75-126cdcef1d93" providerId="ADAL" clId="{F341EE16-E260-4277-BA57-AB2624E33A8D}" dt="2021-12-17T11:00:32.741" v="16400" actId="1076"/>
          <ac:spMkLst>
            <pc:docMk/>
            <pc:sldMk cId="643433023" sldId="2134805717"/>
            <ac:spMk id="147" creationId="{2B3DCD78-E2EC-4B80-B261-AE9C91350515}"/>
          </ac:spMkLst>
        </pc:spChg>
        <pc:spChg chg="add mod">
          <ac:chgData name="Ankit Mittal | MAQ Software" userId="267f659b-c36c-4dcc-bb75-126cdcef1d93" providerId="ADAL" clId="{F341EE16-E260-4277-BA57-AB2624E33A8D}" dt="2021-12-20T14:48:06.305" v="23643" actId="20577"/>
          <ac:spMkLst>
            <pc:docMk/>
            <pc:sldMk cId="643433023" sldId="2134805717"/>
            <ac:spMk id="148" creationId="{50E75296-DF37-4576-8110-A777F8DB096A}"/>
          </ac:spMkLst>
        </pc:spChg>
        <pc:spChg chg="add del mod">
          <ac:chgData name="Ankit Mittal | MAQ Software" userId="267f659b-c36c-4dcc-bb75-126cdcef1d93" providerId="ADAL" clId="{F341EE16-E260-4277-BA57-AB2624E33A8D}" dt="2021-12-17T10:59:46.922" v="16382" actId="478"/>
          <ac:spMkLst>
            <pc:docMk/>
            <pc:sldMk cId="643433023" sldId="2134805717"/>
            <ac:spMk id="149" creationId="{3B07FCD7-A4FB-48B2-B2E7-DFA277FEA875}"/>
          </ac:spMkLst>
        </pc:spChg>
        <pc:spChg chg="add mod">
          <ac:chgData name="Ankit Mittal | MAQ Software" userId="267f659b-c36c-4dcc-bb75-126cdcef1d93" providerId="ADAL" clId="{F341EE16-E260-4277-BA57-AB2624E33A8D}" dt="2021-12-20T14:47:52.500" v="23635" actId="20577"/>
          <ac:spMkLst>
            <pc:docMk/>
            <pc:sldMk cId="643433023" sldId="2134805717"/>
            <ac:spMk id="150" creationId="{8DB101BD-BD52-4826-8EE6-AAC1C7BC6C32}"/>
          </ac:spMkLst>
        </pc:spChg>
        <pc:spChg chg="del mod">
          <ac:chgData name="Ankit Mittal | MAQ Software" userId="267f659b-c36c-4dcc-bb75-126cdcef1d93" providerId="ADAL" clId="{F341EE16-E260-4277-BA57-AB2624E33A8D}" dt="2021-12-17T11:00:01.637" v="16388" actId="478"/>
          <ac:spMkLst>
            <pc:docMk/>
            <pc:sldMk cId="643433023" sldId="2134805717"/>
            <ac:spMk id="150" creationId="{9AF5AED7-15CC-4EF1-AD75-59DA87D131E7}"/>
          </ac:spMkLst>
        </pc:spChg>
        <pc:spChg chg="add mod">
          <ac:chgData name="Ankit Mittal | MAQ Software" userId="267f659b-c36c-4dcc-bb75-126cdcef1d93" providerId="ADAL" clId="{F341EE16-E260-4277-BA57-AB2624E33A8D}" dt="2021-12-16T12:51:06.268" v="12703" actId="1076"/>
          <ac:spMkLst>
            <pc:docMk/>
            <pc:sldMk cId="643433023" sldId="2134805717"/>
            <ac:spMk id="151" creationId="{A2269033-69BA-4E9C-9AD0-A803F814EFFF}"/>
          </ac:spMkLst>
        </pc:spChg>
        <pc:spChg chg="add del mod">
          <ac:chgData name="Ankit Mittal | MAQ Software" userId="267f659b-c36c-4dcc-bb75-126cdcef1d93" providerId="ADAL" clId="{F341EE16-E260-4277-BA57-AB2624E33A8D}" dt="2021-12-20T14:48:12.280" v="23645" actId="478"/>
          <ac:spMkLst>
            <pc:docMk/>
            <pc:sldMk cId="643433023" sldId="2134805717"/>
            <ac:spMk id="153" creationId="{B7BE058F-A5CF-4601-B809-AAABA337B884}"/>
          </ac:spMkLst>
        </pc:spChg>
        <pc:spChg chg="add mod">
          <ac:chgData name="Ankit Mittal | MAQ Software" userId="267f659b-c36c-4dcc-bb75-126cdcef1d93" providerId="ADAL" clId="{F341EE16-E260-4277-BA57-AB2624E33A8D}" dt="2021-12-20T14:48:26.437" v="23652" actId="20577"/>
          <ac:spMkLst>
            <pc:docMk/>
            <pc:sldMk cId="643433023" sldId="2134805717"/>
            <ac:spMk id="154" creationId="{14464A1F-4222-4E28-A5B0-C40AD676B2D2}"/>
          </ac:spMkLst>
        </pc:spChg>
        <pc:spChg chg="add mod">
          <ac:chgData name="Ankit Mittal | MAQ Software" userId="267f659b-c36c-4dcc-bb75-126cdcef1d93" providerId="ADAL" clId="{F341EE16-E260-4277-BA57-AB2624E33A8D}" dt="2021-12-20T14:48:17.859" v="23648" actId="20577"/>
          <ac:spMkLst>
            <pc:docMk/>
            <pc:sldMk cId="643433023" sldId="2134805717"/>
            <ac:spMk id="155" creationId="{5265A7A3-BE48-4B8B-80DF-C12A036B3D8A}"/>
          </ac:spMkLst>
        </pc:spChg>
        <pc:spChg chg="add del mod">
          <ac:chgData name="Ankit Mittal | MAQ Software" userId="267f659b-c36c-4dcc-bb75-126cdcef1d93" providerId="ADAL" clId="{F341EE16-E260-4277-BA57-AB2624E33A8D}" dt="2021-12-17T10:58:56.295" v="16373" actId="478"/>
          <ac:spMkLst>
            <pc:docMk/>
            <pc:sldMk cId="643433023" sldId="2134805717"/>
            <ac:spMk id="155" creationId="{AF4D4BA1-C14F-454A-9CB2-DFCD1E83B45B}"/>
          </ac:spMkLst>
        </pc:spChg>
        <pc:spChg chg="add mod ord">
          <ac:chgData name="Ankit Mittal | MAQ Software" userId="267f659b-c36c-4dcc-bb75-126cdcef1d93" providerId="ADAL" clId="{F341EE16-E260-4277-BA57-AB2624E33A8D}" dt="2021-12-17T10:59:13.811" v="16377" actId="166"/>
          <ac:spMkLst>
            <pc:docMk/>
            <pc:sldMk cId="643433023" sldId="2134805717"/>
            <ac:spMk id="157" creationId="{A524DC8C-DDF5-49FD-8850-3B1D2FBB85C8}"/>
          </ac:spMkLst>
        </pc:spChg>
        <pc:spChg chg="add mod">
          <ac:chgData name="Ankit Mittal | MAQ Software" userId="267f659b-c36c-4dcc-bb75-126cdcef1d93" providerId="ADAL" clId="{F341EE16-E260-4277-BA57-AB2624E33A8D}" dt="2021-12-20T14:48:21.699" v="23650" actId="20577"/>
          <ac:spMkLst>
            <pc:docMk/>
            <pc:sldMk cId="643433023" sldId="2134805717"/>
            <ac:spMk id="158" creationId="{85D3BFFE-A9D8-4B64-8ED8-722171EF2241}"/>
          </ac:spMkLst>
        </pc:spChg>
        <pc:spChg chg="del">
          <ac:chgData name="Ankit Mittal | MAQ Software" userId="267f659b-c36c-4dcc-bb75-126cdcef1d93" providerId="ADAL" clId="{F341EE16-E260-4277-BA57-AB2624E33A8D}" dt="2021-12-17T10:59:58.028" v="16386" actId="478"/>
          <ac:spMkLst>
            <pc:docMk/>
            <pc:sldMk cId="643433023" sldId="2134805717"/>
            <ac:spMk id="163" creationId="{3C08AF14-DC70-41B8-A153-0311E6EDE881}"/>
          </ac:spMkLst>
        </pc:spChg>
        <pc:spChg chg="add mod">
          <ac:chgData name="Ankit Mittal | MAQ Software" userId="267f659b-c36c-4dcc-bb75-126cdcef1d93" providerId="ADAL" clId="{F341EE16-E260-4277-BA57-AB2624E33A8D}" dt="2021-12-20T14:49:03.156" v="23775" actId="1037"/>
          <ac:spMkLst>
            <pc:docMk/>
            <pc:sldMk cId="643433023" sldId="2134805717"/>
            <ac:spMk id="163" creationId="{C4674F46-8769-4C69-BD27-A441F6454DA2}"/>
          </ac:spMkLst>
        </pc:spChg>
        <pc:spChg chg="add mod">
          <ac:chgData name="Ankit Mittal | MAQ Software" userId="267f659b-c36c-4dcc-bb75-126cdcef1d93" providerId="ADAL" clId="{F341EE16-E260-4277-BA57-AB2624E33A8D}" dt="2021-12-16T14:44:16.307" v="13118" actId="1076"/>
          <ac:spMkLst>
            <pc:docMk/>
            <pc:sldMk cId="643433023" sldId="2134805717"/>
            <ac:spMk id="166" creationId="{130EE55C-F86E-43AA-9CC9-EA8793EE3CCA}"/>
          </ac:spMkLst>
        </pc:spChg>
        <pc:spChg chg="add mod">
          <ac:chgData name="Ankit Mittal | MAQ Software" userId="267f659b-c36c-4dcc-bb75-126cdcef1d93" providerId="ADAL" clId="{F341EE16-E260-4277-BA57-AB2624E33A8D}" dt="2021-12-16T14:44:21.005" v="13119" actId="1076"/>
          <ac:spMkLst>
            <pc:docMk/>
            <pc:sldMk cId="643433023" sldId="2134805717"/>
            <ac:spMk id="168" creationId="{4CFECE88-C859-4409-BFBD-AF2CB83387BF}"/>
          </ac:spMkLst>
        </pc:spChg>
        <pc:spChg chg="add del mod">
          <ac:chgData name="Ankit Mittal | MAQ Software" userId="267f659b-c36c-4dcc-bb75-126cdcef1d93" providerId="ADAL" clId="{F341EE16-E260-4277-BA57-AB2624E33A8D}" dt="2021-12-21T11:17:57.107" v="25539" actId="478"/>
          <ac:spMkLst>
            <pc:docMk/>
            <pc:sldMk cId="643433023" sldId="2134805717"/>
            <ac:spMk id="172" creationId="{F2DD3794-8168-41A6-95C9-2718980824A4}"/>
          </ac:spMkLst>
        </pc:spChg>
        <pc:spChg chg="add del mod">
          <ac:chgData name="Ankit Mittal | MAQ Software" userId="267f659b-c36c-4dcc-bb75-126cdcef1d93" providerId="ADAL" clId="{F341EE16-E260-4277-BA57-AB2624E33A8D}" dt="2021-12-21T11:17:58.542" v="25540" actId="478"/>
          <ac:spMkLst>
            <pc:docMk/>
            <pc:sldMk cId="643433023" sldId="2134805717"/>
            <ac:spMk id="173" creationId="{CFE46A05-54D1-4576-A256-17BB88260DA4}"/>
          </ac:spMkLst>
        </pc:spChg>
        <pc:spChg chg="add del mod">
          <ac:chgData name="Ankit Mittal | MAQ Software" userId="267f659b-c36c-4dcc-bb75-126cdcef1d93" providerId="ADAL" clId="{F341EE16-E260-4277-BA57-AB2624E33A8D}" dt="2021-12-21T11:17:55.460" v="25538" actId="478"/>
          <ac:spMkLst>
            <pc:docMk/>
            <pc:sldMk cId="643433023" sldId="2134805717"/>
            <ac:spMk id="174" creationId="{0FCCB2A2-D1E8-4E2F-86D5-756F26254AD4}"/>
          </ac:spMkLst>
        </pc:spChg>
        <pc:spChg chg="add del mod">
          <ac:chgData name="Ankit Mittal | MAQ Software" userId="267f659b-c36c-4dcc-bb75-126cdcef1d93" providerId="ADAL" clId="{F341EE16-E260-4277-BA57-AB2624E33A8D}" dt="2021-12-21T11:18:01.070" v="25541" actId="478"/>
          <ac:spMkLst>
            <pc:docMk/>
            <pc:sldMk cId="643433023" sldId="2134805717"/>
            <ac:spMk id="175" creationId="{65688CFD-7B56-48B9-93A6-CA97ED8EAF7E}"/>
          </ac:spMkLst>
        </pc:spChg>
        <pc:spChg chg="mod">
          <ac:chgData name="Ankit Mittal | MAQ Software" userId="267f659b-c36c-4dcc-bb75-126cdcef1d93" providerId="ADAL" clId="{F341EE16-E260-4277-BA57-AB2624E33A8D}" dt="2021-12-21T11:18:01.666" v="25542"/>
          <ac:spMkLst>
            <pc:docMk/>
            <pc:sldMk cId="643433023" sldId="2134805717"/>
            <ac:spMk id="177" creationId="{1D27F9E9-91DB-4CE3-847D-E7E9AA48B934}"/>
          </ac:spMkLst>
        </pc:spChg>
        <pc:spChg chg="mod">
          <ac:chgData name="Ankit Mittal | MAQ Software" userId="267f659b-c36c-4dcc-bb75-126cdcef1d93" providerId="ADAL" clId="{F341EE16-E260-4277-BA57-AB2624E33A8D}" dt="2021-12-21T11:18:01.666" v="25542"/>
          <ac:spMkLst>
            <pc:docMk/>
            <pc:sldMk cId="643433023" sldId="2134805717"/>
            <ac:spMk id="178" creationId="{F788608E-0849-465A-A6A0-6145412D4B46}"/>
          </ac:spMkLst>
        </pc:spChg>
        <pc:spChg chg="mod">
          <ac:chgData name="Ankit Mittal | MAQ Software" userId="267f659b-c36c-4dcc-bb75-126cdcef1d93" providerId="ADAL" clId="{F341EE16-E260-4277-BA57-AB2624E33A8D}" dt="2021-12-21T11:18:01.666" v="25542"/>
          <ac:spMkLst>
            <pc:docMk/>
            <pc:sldMk cId="643433023" sldId="2134805717"/>
            <ac:spMk id="179" creationId="{5B4F41D1-E174-4E8E-B3EE-46E4DB0659C4}"/>
          </ac:spMkLst>
        </pc:spChg>
        <pc:spChg chg="mod">
          <ac:chgData name="Ankit Mittal | MAQ Software" userId="267f659b-c36c-4dcc-bb75-126cdcef1d93" providerId="ADAL" clId="{F341EE16-E260-4277-BA57-AB2624E33A8D}" dt="2021-12-21T11:18:01.666" v="25542"/>
          <ac:spMkLst>
            <pc:docMk/>
            <pc:sldMk cId="643433023" sldId="2134805717"/>
            <ac:spMk id="180" creationId="{D939FD9A-A9D4-4C55-A2E9-F8CEE74D302C}"/>
          </ac:spMkLst>
        </pc:spChg>
        <pc:spChg chg="del">
          <ac:chgData name="Ankit Mittal | MAQ Software" userId="267f659b-c36c-4dcc-bb75-126cdcef1d93" providerId="ADAL" clId="{F341EE16-E260-4277-BA57-AB2624E33A8D}" dt="2021-12-16T12:21:57.886" v="12056" actId="478"/>
          <ac:spMkLst>
            <pc:docMk/>
            <pc:sldMk cId="643433023" sldId="2134805717"/>
            <ac:spMk id="191" creationId="{B527DF9E-E8B6-4308-943C-F4AF7A144892}"/>
          </ac:spMkLst>
        </pc:spChg>
        <pc:spChg chg="mod topLvl">
          <ac:chgData name="Ankit Mittal | MAQ Software" userId="267f659b-c36c-4dcc-bb75-126cdcef1d93" providerId="ADAL" clId="{F341EE16-E260-4277-BA57-AB2624E33A8D}" dt="2021-12-16T12:27:29.345" v="12266" actId="14100"/>
          <ac:spMkLst>
            <pc:docMk/>
            <pc:sldMk cId="643433023" sldId="2134805717"/>
            <ac:spMk id="192" creationId="{1D1FCE05-836E-481F-8ADE-FB517DCE5650}"/>
          </ac:spMkLst>
        </pc:spChg>
        <pc:spChg chg="mod topLvl">
          <ac:chgData name="Ankit Mittal | MAQ Software" userId="267f659b-c36c-4dcc-bb75-126cdcef1d93" providerId="ADAL" clId="{F341EE16-E260-4277-BA57-AB2624E33A8D}" dt="2021-12-16T12:27:29.345" v="12266" actId="14100"/>
          <ac:spMkLst>
            <pc:docMk/>
            <pc:sldMk cId="643433023" sldId="2134805717"/>
            <ac:spMk id="193" creationId="{38EE20E7-3419-48BE-B425-F688EE5E912A}"/>
          </ac:spMkLst>
        </pc:spChg>
        <pc:spChg chg="mod ord">
          <ac:chgData name="Ankit Mittal | MAQ Software" userId="267f659b-c36c-4dcc-bb75-126cdcef1d93" providerId="ADAL" clId="{F341EE16-E260-4277-BA57-AB2624E33A8D}" dt="2021-12-17T10:56:44.585" v="16350" actId="166"/>
          <ac:spMkLst>
            <pc:docMk/>
            <pc:sldMk cId="643433023" sldId="2134805717"/>
            <ac:spMk id="198" creationId="{08AA320D-2EB6-404B-B9BF-A86A3A6E2549}"/>
          </ac:spMkLst>
        </pc:spChg>
        <pc:spChg chg="mod">
          <ac:chgData name="Ankit Mittal | MAQ Software" userId="267f659b-c36c-4dcc-bb75-126cdcef1d93" providerId="ADAL" clId="{F341EE16-E260-4277-BA57-AB2624E33A8D}" dt="2021-12-21T14:18:04.073" v="25617" actId="1076"/>
          <ac:spMkLst>
            <pc:docMk/>
            <pc:sldMk cId="643433023" sldId="2134805717"/>
            <ac:spMk id="200" creationId="{C6A411DF-51BF-4BA5-AB0F-0166054D1D6F}"/>
          </ac:spMkLst>
        </pc:spChg>
        <pc:grpChg chg="add del mod">
          <ac:chgData name="Ankit Mittal | MAQ Software" userId="267f659b-c36c-4dcc-bb75-126cdcef1d93" providerId="ADAL" clId="{F341EE16-E260-4277-BA57-AB2624E33A8D}" dt="2021-12-16T12:27:23.721" v="12265" actId="165"/>
          <ac:grpSpMkLst>
            <pc:docMk/>
            <pc:sldMk cId="643433023" sldId="2134805717"/>
            <ac:grpSpMk id="16" creationId="{D441164A-127F-47EF-8210-125D301FE6CD}"/>
          </ac:grpSpMkLst>
        </pc:grpChg>
        <pc:grpChg chg="mod">
          <ac:chgData name="Ankit Mittal | MAQ Software" userId="267f659b-c36c-4dcc-bb75-126cdcef1d93" providerId="ADAL" clId="{F341EE16-E260-4277-BA57-AB2624E33A8D}" dt="2021-12-16T12:24:49.447" v="12162" actId="1037"/>
          <ac:grpSpMkLst>
            <pc:docMk/>
            <pc:sldMk cId="643433023" sldId="2134805717"/>
            <ac:grpSpMk id="81" creationId="{71C03365-3D0C-4596-98F6-4B0058633B46}"/>
          </ac:grpSpMkLst>
        </pc:grpChg>
        <pc:grpChg chg="add mod">
          <ac:chgData name="Ankit Mittal | MAQ Software" userId="267f659b-c36c-4dcc-bb75-126cdcef1d93" providerId="ADAL" clId="{F341EE16-E260-4277-BA57-AB2624E33A8D}" dt="2021-12-20T14:46:50.015" v="23616" actId="1076"/>
          <ac:grpSpMkLst>
            <pc:docMk/>
            <pc:sldMk cId="643433023" sldId="2134805717"/>
            <ac:grpSpMk id="100" creationId="{D4EBBD21-0D85-4812-AF4F-58C414C3CDDA}"/>
          </ac:grpSpMkLst>
        </pc:grpChg>
        <pc:grpChg chg="add mod">
          <ac:chgData name="Ankit Mittal | MAQ Software" userId="267f659b-c36c-4dcc-bb75-126cdcef1d93" providerId="ADAL" clId="{F341EE16-E260-4277-BA57-AB2624E33A8D}" dt="2021-12-16T12:45:55.784" v="12478" actId="1035"/>
          <ac:grpSpMkLst>
            <pc:docMk/>
            <pc:sldMk cId="643433023" sldId="2134805717"/>
            <ac:grpSpMk id="123" creationId="{A07400E5-A791-4412-8905-4574FFA0401A}"/>
          </ac:grpSpMkLst>
        </pc:grpChg>
        <pc:grpChg chg="add mod">
          <ac:chgData name="Ankit Mittal | MAQ Software" userId="267f659b-c36c-4dcc-bb75-126cdcef1d93" providerId="ADAL" clId="{F341EE16-E260-4277-BA57-AB2624E33A8D}" dt="2021-12-21T11:18:01.666" v="25542"/>
          <ac:grpSpMkLst>
            <pc:docMk/>
            <pc:sldMk cId="643433023" sldId="2134805717"/>
            <ac:grpSpMk id="176" creationId="{3EC6A6FA-C3B9-444A-8D1B-0E611039AE7E}"/>
          </ac:grpSpMkLst>
        </pc:grpChg>
        <pc:picChg chg="mod">
          <ac:chgData name="Ankit Mittal | MAQ Software" userId="267f659b-c36c-4dcc-bb75-126cdcef1d93" providerId="ADAL" clId="{F341EE16-E260-4277-BA57-AB2624E33A8D}" dt="2021-12-16T12:48:59.121" v="12622" actId="1035"/>
          <ac:picMkLst>
            <pc:docMk/>
            <pc:sldMk cId="643433023" sldId="2134805717"/>
            <ac:picMk id="14" creationId="{71F405AB-DDE1-4AF3-8769-57D711EC18F2}"/>
          </ac:picMkLst>
        </pc:picChg>
        <pc:picChg chg="add del mod">
          <ac:chgData name="Ankit Mittal | MAQ Software" userId="267f659b-c36c-4dcc-bb75-126cdcef1d93" providerId="ADAL" clId="{F341EE16-E260-4277-BA57-AB2624E33A8D}" dt="2021-12-16T13:50:28.837" v="13033" actId="478"/>
          <ac:picMkLst>
            <pc:docMk/>
            <pc:sldMk cId="643433023" sldId="2134805717"/>
            <ac:picMk id="28" creationId="{5EE9C674-615F-4BEE-8933-96A29A13AC76}"/>
          </ac:picMkLst>
        </pc:picChg>
        <pc:picChg chg="add mod">
          <ac:chgData name="Ankit Mittal | MAQ Software" userId="267f659b-c36c-4dcc-bb75-126cdcef1d93" providerId="ADAL" clId="{F341EE16-E260-4277-BA57-AB2624E33A8D}" dt="2021-12-20T14:46:15.950" v="23603" actId="1038"/>
          <ac:picMkLst>
            <pc:docMk/>
            <pc:sldMk cId="643433023" sldId="2134805717"/>
            <ac:picMk id="90" creationId="{71105838-AE77-4CDC-BD8B-D3C548E9F385}"/>
          </ac:picMkLst>
        </pc:picChg>
        <pc:picChg chg="mod">
          <ac:chgData name="Ankit Mittal | MAQ Software" userId="267f659b-c36c-4dcc-bb75-126cdcef1d93" providerId="ADAL" clId="{F341EE16-E260-4277-BA57-AB2624E33A8D}" dt="2021-12-16T12:48:59.121" v="12622" actId="1035"/>
          <ac:picMkLst>
            <pc:docMk/>
            <pc:sldMk cId="643433023" sldId="2134805717"/>
            <ac:picMk id="94" creationId="{BC1FA12B-1EC0-45B1-863F-0C297E8AC012}"/>
          </ac:picMkLst>
        </pc:picChg>
        <pc:picChg chg="mod">
          <ac:chgData name="Ankit Mittal | MAQ Software" userId="267f659b-c36c-4dcc-bb75-126cdcef1d93" providerId="ADAL" clId="{F341EE16-E260-4277-BA57-AB2624E33A8D}" dt="2021-12-16T12:52:13.947" v="12715" actId="1076"/>
          <ac:picMkLst>
            <pc:docMk/>
            <pc:sldMk cId="643433023" sldId="2134805717"/>
            <ac:picMk id="99" creationId="{26347965-7BF2-4DC9-A61E-2A068A8820F5}"/>
          </ac:picMkLst>
        </pc:picChg>
        <pc:picChg chg="mod">
          <ac:chgData name="Ankit Mittal | MAQ Software" userId="267f659b-c36c-4dcc-bb75-126cdcef1d93" providerId="ADAL" clId="{F341EE16-E260-4277-BA57-AB2624E33A8D}" dt="2021-12-16T12:48:59.121" v="12622" actId="1035"/>
          <ac:picMkLst>
            <pc:docMk/>
            <pc:sldMk cId="643433023" sldId="2134805717"/>
            <ac:picMk id="102" creationId="{D917709B-9F8B-49AD-91EA-31304F6707BA}"/>
          </ac:picMkLst>
        </pc:picChg>
        <pc:picChg chg="del">
          <ac:chgData name="Ankit Mittal | MAQ Software" userId="267f659b-c36c-4dcc-bb75-126cdcef1d93" providerId="ADAL" clId="{F341EE16-E260-4277-BA57-AB2624E33A8D}" dt="2021-12-21T07:57:37.773" v="25160" actId="478"/>
          <ac:picMkLst>
            <pc:docMk/>
            <pc:sldMk cId="643433023" sldId="2134805717"/>
            <ac:picMk id="111" creationId="{D7A86790-235F-4B69-8001-C473AA796389}"/>
          </ac:picMkLst>
        </pc:picChg>
        <pc:picChg chg="del mod">
          <ac:chgData name="Ankit Mittal | MAQ Software" userId="267f659b-c36c-4dcc-bb75-126cdcef1d93" providerId="ADAL" clId="{F341EE16-E260-4277-BA57-AB2624E33A8D}" dt="2021-12-21T07:55:57.111" v="25113" actId="478"/>
          <ac:picMkLst>
            <pc:docMk/>
            <pc:sldMk cId="643433023" sldId="2134805717"/>
            <ac:picMk id="117" creationId="{A3408279-B1E2-43F9-B5C8-4E895D8B47E4}"/>
          </ac:picMkLst>
        </pc:picChg>
        <pc:picChg chg="mod">
          <ac:chgData name="Ankit Mittal | MAQ Software" userId="267f659b-c36c-4dcc-bb75-126cdcef1d93" providerId="ADAL" clId="{F341EE16-E260-4277-BA57-AB2624E33A8D}" dt="2021-12-20T14:46:44.562" v="23615"/>
          <ac:picMkLst>
            <pc:docMk/>
            <pc:sldMk cId="643433023" sldId="2134805717"/>
            <ac:picMk id="125" creationId="{0553D0BB-D3D5-48D3-82ED-5B2516782A4A}"/>
          </ac:picMkLst>
        </pc:picChg>
        <pc:picChg chg="mod">
          <ac:chgData name="Ankit Mittal | MAQ Software" userId="267f659b-c36c-4dcc-bb75-126cdcef1d93" providerId="ADAL" clId="{F341EE16-E260-4277-BA57-AB2624E33A8D}" dt="2021-12-16T12:30:45.772" v="12300"/>
          <ac:picMkLst>
            <pc:docMk/>
            <pc:sldMk cId="643433023" sldId="2134805717"/>
            <ac:picMk id="131" creationId="{3616F5F7-C99D-4B0B-AA78-E119D084C2DD}"/>
          </ac:picMkLst>
        </pc:picChg>
        <pc:picChg chg="mod">
          <ac:chgData name="Ankit Mittal | MAQ Software" userId="267f659b-c36c-4dcc-bb75-126cdcef1d93" providerId="ADAL" clId="{F341EE16-E260-4277-BA57-AB2624E33A8D}" dt="2021-12-16T12:30:45.772" v="12300"/>
          <ac:picMkLst>
            <pc:docMk/>
            <pc:sldMk cId="643433023" sldId="2134805717"/>
            <ac:picMk id="137" creationId="{C0FDD5C0-C75A-4472-80EE-7B80A89E5756}"/>
          </ac:picMkLst>
        </pc:picChg>
        <pc:picChg chg="add del mod">
          <ac:chgData name="Ankit Mittal | MAQ Software" userId="267f659b-c36c-4dcc-bb75-126cdcef1d93" providerId="ADAL" clId="{F341EE16-E260-4277-BA57-AB2624E33A8D}" dt="2021-12-17T10:59:49.185" v="16383" actId="478"/>
          <ac:picMkLst>
            <pc:docMk/>
            <pc:sldMk cId="643433023" sldId="2134805717"/>
            <ac:picMk id="146" creationId="{53CA161B-F297-4A50-8A62-A10990C9664E}"/>
          </ac:picMkLst>
        </pc:picChg>
        <pc:picChg chg="add mod">
          <ac:chgData name="Ankit Mittal | MAQ Software" userId="267f659b-c36c-4dcc-bb75-126cdcef1d93" providerId="ADAL" clId="{F341EE16-E260-4277-BA57-AB2624E33A8D}" dt="2021-12-21T07:56:14.964" v="25122" actId="1037"/>
          <ac:picMkLst>
            <pc:docMk/>
            <pc:sldMk cId="643433023" sldId="2134805717"/>
            <ac:picMk id="153" creationId="{1EFEEB21-0DDF-4AA8-B821-736318102EAB}"/>
          </ac:picMkLst>
        </pc:picChg>
        <pc:picChg chg="mod">
          <ac:chgData name="Ankit Mittal | MAQ Software" userId="267f659b-c36c-4dcc-bb75-126cdcef1d93" providerId="ADAL" clId="{F341EE16-E260-4277-BA57-AB2624E33A8D}" dt="2021-12-17T11:00:12.487" v="16393" actId="1076"/>
          <ac:picMkLst>
            <pc:docMk/>
            <pc:sldMk cId="643433023" sldId="2134805717"/>
            <ac:picMk id="160" creationId="{35722E8A-00EF-4946-A65C-316A3E16AD57}"/>
          </ac:picMkLst>
        </pc:picChg>
        <pc:picChg chg="mod">
          <ac:chgData name="Ankit Mittal | MAQ Software" userId="267f659b-c36c-4dcc-bb75-126cdcef1d93" providerId="ADAL" clId="{F341EE16-E260-4277-BA57-AB2624E33A8D}" dt="2021-12-17T10:59:52.522" v="16384" actId="1076"/>
          <ac:picMkLst>
            <pc:docMk/>
            <pc:sldMk cId="643433023" sldId="2134805717"/>
            <ac:picMk id="162" creationId="{0996CC41-9F87-4163-81DC-C220B8108533}"/>
          </ac:picMkLst>
        </pc:picChg>
        <pc:picChg chg="add mod">
          <ac:chgData name="Ankit Mittal | MAQ Software" userId="267f659b-c36c-4dcc-bb75-126cdcef1d93" providerId="ADAL" clId="{F341EE16-E260-4277-BA57-AB2624E33A8D}" dt="2021-12-16T14:44:12.953" v="13117" actId="1076"/>
          <ac:picMkLst>
            <pc:docMk/>
            <pc:sldMk cId="643433023" sldId="2134805717"/>
            <ac:picMk id="165" creationId="{88B42B47-0793-4090-B19D-B603D80B0B00}"/>
          </ac:picMkLst>
        </pc:picChg>
        <pc:picChg chg="add mod">
          <ac:chgData name="Ankit Mittal | MAQ Software" userId="267f659b-c36c-4dcc-bb75-126cdcef1d93" providerId="ADAL" clId="{F341EE16-E260-4277-BA57-AB2624E33A8D}" dt="2021-12-17T11:36:48.103" v="18047" actId="1076"/>
          <ac:picMkLst>
            <pc:docMk/>
            <pc:sldMk cId="643433023" sldId="2134805717"/>
            <ac:picMk id="169" creationId="{E8EEE32B-BF57-416A-9E68-71F04CE65A0D}"/>
          </ac:picMkLst>
        </pc:picChg>
        <pc:picChg chg="add mod">
          <ac:chgData name="Ankit Mittal | MAQ Software" userId="267f659b-c36c-4dcc-bb75-126cdcef1d93" providerId="ADAL" clId="{F341EE16-E260-4277-BA57-AB2624E33A8D}" dt="2021-12-17T11:36:54.193" v="18049" actId="1076"/>
          <ac:picMkLst>
            <pc:docMk/>
            <pc:sldMk cId="643433023" sldId="2134805717"/>
            <ac:picMk id="170" creationId="{D82C0F7B-B156-4128-A9C4-9DD400277C78}"/>
          </ac:picMkLst>
        </pc:picChg>
        <pc:picChg chg="add mod">
          <ac:chgData name="Ankit Mittal | MAQ Software" userId="267f659b-c36c-4dcc-bb75-126cdcef1d93" providerId="ADAL" clId="{F341EE16-E260-4277-BA57-AB2624E33A8D}" dt="2021-12-21T07:57:42.009" v="25161" actId="1076"/>
          <ac:picMkLst>
            <pc:docMk/>
            <pc:sldMk cId="643433023" sldId="2134805717"/>
            <ac:picMk id="171" creationId="{CFDC49F1-17A1-4C3E-BED7-813BF857D72B}"/>
          </ac:picMkLst>
        </pc:picChg>
        <pc:picChg chg="mod topLvl">
          <ac:chgData name="Ankit Mittal | MAQ Software" userId="267f659b-c36c-4dcc-bb75-126cdcef1d93" providerId="ADAL" clId="{F341EE16-E260-4277-BA57-AB2624E33A8D}" dt="2021-12-20T14:46:21.881" v="23614" actId="1037"/>
          <ac:picMkLst>
            <pc:docMk/>
            <pc:sldMk cId="643433023" sldId="2134805717"/>
            <ac:picMk id="197" creationId="{11E26C00-A3CF-40A0-867A-E3CE411F4E22}"/>
          </ac:picMkLst>
        </pc:picChg>
        <pc:picChg chg="del">
          <ac:chgData name="Ankit Mittal | MAQ Software" userId="267f659b-c36c-4dcc-bb75-126cdcef1d93" providerId="ADAL" clId="{F341EE16-E260-4277-BA57-AB2624E33A8D}" dt="2021-12-16T12:22:00.461" v="12057" actId="478"/>
          <ac:picMkLst>
            <pc:docMk/>
            <pc:sldMk cId="643433023" sldId="2134805717"/>
            <ac:picMk id="203" creationId="{81287C60-87F6-47F3-9FC6-84CBAC250D12}"/>
          </ac:picMkLst>
        </pc:picChg>
        <pc:picChg chg="del mod">
          <ac:chgData name="Ankit Mittal | MAQ Software" userId="267f659b-c36c-4dcc-bb75-126cdcef1d93" providerId="ADAL" clId="{F341EE16-E260-4277-BA57-AB2624E33A8D}" dt="2021-12-16T12:48:37.367" v="12578" actId="478"/>
          <ac:picMkLst>
            <pc:docMk/>
            <pc:sldMk cId="643433023" sldId="2134805717"/>
            <ac:picMk id="207" creationId="{C1BA30B3-5312-48EE-B0CF-2EEA384954C0}"/>
          </ac:picMkLst>
        </pc:picChg>
        <pc:cxnChg chg="del mod">
          <ac:chgData name="Ankit Mittal | MAQ Software" userId="267f659b-c36c-4dcc-bb75-126cdcef1d93" providerId="ADAL" clId="{F341EE16-E260-4277-BA57-AB2624E33A8D}" dt="2021-12-16T12:25:20.752" v="12170" actId="478"/>
          <ac:cxnSpMkLst>
            <pc:docMk/>
            <pc:sldMk cId="643433023" sldId="2134805717"/>
            <ac:cxnSpMk id="86" creationId="{391179D8-E779-47B1-8315-60062251F76A}"/>
          </ac:cxnSpMkLst>
        </pc:cxnChg>
        <pc:cxnChg chg="del mod">
          <ac:chgData name="Ankit Mittal | MAQ Software" userId="267f659b-c36c-4dcc-bb75-126cdcef1d93" providerId="ADAL" clId="{F341EE16-E260-4277-BA57-AB2624E33A8D}" dt="2021-12-16T12:28:49.365" v="12284" actId="478"/>
          <ac:cxnSpMkLst>
            <pc:docMk/>
            <pc:sldMk cId="643433023" sldId="2134805717"/>
            <ac:cxnSpMk id="90" creationId="{B7715BC4-466A-474D-AA4E-BB239826761E}"/>
          </ac:cxnSpMkLst>
        </pc:cxnChg>
        <pc:cxnChg chg="mod">
          <ac:chgData name="Ankit Mittal | MAQ Software" userId="267f659b-c36c-4dcc-bb75-126cdcef1d93" providerId="ADAL" clId="{F341EE16-E260-4277-BA57-AB2624E33A8D}" dt="2021-12-16T12:27:51.600" v="12270" actId="1076"/>
          <ac:cxnSpMkLst>
            <pc:docMk/>
            <pc:sldMk cId="643433023" sldId="2134805717"/>
            <ac:cxnSpMk id="92" creationId="{D3FC1F47-6693-49FA-A8CB-B71CDA516B86}"/>
          </ac:cxnSpMkLst>
        </pc:cxnChg>
        <pc:cxnChg chg="mod">
          <ac:chgData name="Ankit Mittal | MAQ Software" userId="267f659b-c36c-4dcc-bb75-126cdcef1d93" providerId="ADAL" clId="{F341EE16-E260-4277-BA57-AB2624E33A8D}" dt="2021-12-16T13:57:58.530" v="13035" actId="14100"/>
          <ac:cxnSpMkLst>
            <pc:docMk/>
            <pc:sldMk cId="643433023" sldId="2134805717"/>
            <ac:cxnSpMk id="93" creationId="{63A50A86-C147-4E8A-9E94-1B8D93720417}"/>
          </ac:cxnSpMkLst>
        </pc:cxnChg>
        <pc:cxnChg chg="add mod">
          <ac:chgData name="Ankit Mittal | MAQ Software" userId="267f659b-c36c-4dcc-bb75-126cdcef1d93" providerId="ADAL" clId="{F341EE16-E260-4277-BA57-AB2624E33A8D}" dt="2021-12-16T14:45:42.254" v="13145" actId="14100"/>
          <ac:cxnSpMkLst>
            <pc:docMk/>
            <pc:sldMk cId="643433023" sldId="2134805717"/>
            <ac:cxnSpMk id="101" creationId="{148E4294-A43A-447A-853B-6A501CCF4490}"/>
          </ac:cxnSpMkLst>
        </pc:cxnChg>
        <pc:cxnChg chg="mod">
          <ac:chgData name="Ankit Mittal | MAQ Software" userId="267f659b-c36c-4dcc-bb75-126cdcef1d93" providerId="ADAL" clId="{F341EE16-E260-4277-BA57-AB2624E33A8D}" dt="2021-12-16T12:52:32.982" v="12719" actId="14100"/>
          <ac:cxnSpMkLst>
            <pc:docMk/>
            <pc:sldMk cId="643433023" sldId="2134805717"/>
            <ac:cxnSpMk id="105" creationId="{2DF1134B-DE32-4424-B17B-BF19A5C31844}"/>
          </ac:cxnSpMkLst>
        </pc:cxnChg>
        <pc:cxnChg chg="del mod">
          <ac:chgData name="Ankit Mittal | MAQ Software" userId="267f659b-c36c-4dcc-bb75-126cdcef1d93" providerId="ADAL" clId="{F341EE16-E260-4277-BA57-AB2624E33A8D}" dt="2021-12-16T12:25:22.387" v="12171" actId="478"/>
          <ac:cxnSpMkLst>
            <pc:docMk/>
            <pc:sldMk cId="643433023" sldId="2134805717"/>
            <ac:cxnSpMk id="113" creationId="{E4BB9BE7-8C51-4161-A5C5-1976B04C85AF}"/>
          </ac:cxnSpMkLst>
        </pc:cxnChg>
        <pc:cxnChg chg="mod">
          <ac:chgData name="Ankit Mittal | MAQ Software" userId="267f659b-c36c-4dcc-bb75-126cdcef1d93" providerId="ADAL" clId="{F341EE16-E260-4277-BA57-AB2624E33A8D}" dt="2021-12-21T07:56:12.652" v="25119" actId="14100"/>
          <ac:cxnSpMkLst>
            <pc:docMk/>
            <pc:sldMk cId="643433023" sldId="2134805717"/>
            <ac:cxnSpMk id="115" creationId="{03A3291D-EDD4-46CA-9146-62D7593755FD}"/>
          </ac:cxnSpMkLst>
        </pc:cxnChg>
        <pc:cxnChg chg="add mod">
          <ac:chgData name="Ankit Mittal | MAQ Software" userId="267f659b-c36c-4dcc-bb75-126cdcef1d93" providerId="ADAL" clId="{F341EE16-E260-4277-BA57-AB2624E33A8D}" dt="2021-12-21T06:00:49.574" v="24538" actId="14100"/>
          <ac:cxnSpMkLst>
            <pc:docMk/>
            <pc:sldMk cId="643433023" sldId="2134805717"/>
            <ac:cxnSpMk id="116" creationId="{403523AC-9DFC-4297-80CD-10337A51E6C5}"/>
          </ac:cxnSpMkLst>
        </pc:cxnChg>
        <pc:cxnChg chg="mod">
          <ac:chgData name="Ankit Mittal | MAQ Software" userId="267f659b-c36c-4dcc-bb75-126cdcef1d93" providerId="ADAL" clId="{F341EE16-E260-4277-BA57-AB2624E33A8D}" dt="2021-12-20T14:32:25.187" v="22954" actId="1035"/>
          <ac:cxnSpMkLst>
            <pc:docMk/>
            <pc:sldMk cId="643433023" sldId="2134805717"/>
            <ac:cxnSpMk id="118" creationId="{B3D1DFD3-BFD2-4FA4-A1E0-6397524F57EA}"/>
          </ac:cxnSpMkLst>
        </pc:cxnChg>
        <pc:cxnChg chg="add del mod">
          <ac:chgData name="Ankit Mittal | MAQ Software" userId="267f659b-c36c-4dcc-bb75-126cdcef1d93" providerId="ADAL" clId="{F341EE16-E260-4277-BA57-AB2624E33A8D}" dt="2021-12-17T10:57:30.753" v="16351" actId="478"/>
          <ac:cxnSpMkLst>
            <pc:docMk/>
            <pc:sldMk cId="643433023" sldId="2134805717"/>
            <ac:cxnSpMk id="125" creationId="{7D32AB32-0F00-4B3C-AC4E-706F8AE4EA3B}"/>
          </ac:cxnSpMkLst>
        </pc:cxnChg>
        <pc:cxnChg chg="add del mod">
          <ac:chgData name="Ankit Mittal | MAQ Software" userId="267f659b-c36c-4dcc-bb75-126cdcef1d93" providerId="ADAL" clId="{F341EE16-E260-4277-BA57-AB2624E33A8D}" dt="2021-12-17T10:58:18.463" v="16364" actId="478"/>
          <ac:cxnSpMkLst>
            <pc:docMk/>
            <pc:sldMk cId="643433023" sldId="2134805717"/>
            <ac:cxnSpMk id="127" creationId="{7B344886-D599-4C76-955F-DCCE584EA32F}"/>
          </ac:cxnSpMkLst>
        </pc:cxnChg>
        <pc:cxnChg chg="del mod">
          <ac:chgData name="Ankit Mittal | MAQ Software" userId="267f659b-c36c-4dcc-bb75-126cdcef1d93" providerId="ADAL" clId="{F341EE16-E260-4277-BA57-AB2624E33A8D}" dt="2021-12-16T12:51:27.213" v="12708" actId="478"/>
          <ac:cxnSpMkLst>
            <pc:docMk/>
            <pc:sldMk cId="643433023" sldId="2134805717"/>
            <ac:cxnSpMk id="127" creationId="{9A3C4CA3-DDF7-4183-8215-1F31AE57DF40}"/>
          </ac:cxnSpMkLst>
        </pc:cxnChg>
        <pc:cxnChg chg="del mod">
          <ac:chgData name="Ankit Mittal | MAQ Software" userId="267f659b-c36c-4dcc-bb75-126cdcef1d93" providerId="ADAL" clId="{F341EE16-E260-4277-BA57-AB2624E33A8D}" dt="2021-12-16T14:43:15.062" v="13036" actId="478"/>
          <ac:cxnSpMkLst>
            <pc:docMk/>
            <pc:sldMk cId="643433023" sldId="2134805717"/>
            <ac:cxnSpMk id="129" creationId="{94058F86-152D-47F0-B71D-5CBD839C17F1}"/>
          </ac:cxnSpMkLst>
        </pc:cxnChg>
        <pc:cxnChg chg="add mod">
          <ac:chgData name="Ankit Mittal | MAQ Software" userId="267f659b-c36c-4dcc-bb75-126cdcef1d93" providerId="ADAL" clId="{F341EE16-E260-4277-BA57-AB2624E33A8D}" dt="2021-12-20T14:47:00.265" v="23619" actId="14100"/>
          <ac:cxnSpMkLst>
            <pc:docMk/>
            <pc:sldMk cId="643433023" sldId="2134805717"/>
            <ac:cxnSpMk id="129" creationId="{BBF81DFD-6D92-4575-891B-8E46F4FC0F38}"/>
          </ac:cxnSpMkLst>
        </pc:cxnChg>
        <pc:cxnChg chg="add del mod">
          <ac:chgData name="Ankit Mittal | MAQ Software" userId="267f659b-c36c-4dcc-bb75-126cdcef1d93" providerId="ADAL" clId="{F341EE16-E260-4277-BA57-AB2624E33A8D}" dt="2021-12-17T10:57:38.287" v="16354" actId="478"/>
          <ac:cxnSpMkLst>
            <pc:docMk/>
            <pc:sldMk cId="643433023" sldId="2134805717"/>
            <ac:cxnSpMk id="130" creationId="{06491CF8-4B29-40B2-8741-3201583A3FA2}"/>
          </ac:cxnSpMkLst>
        </pc:cxnChg>
        <pc:cxnChg chg="add mod">
          <ac:chgData name="Ankit Mittal | MAQ Software" userId="267f659b-c36c-4dcc-bb75-126cdcef1d93" providerId="ADAL" clId="{F341EE16-E260-4277-BA57-AB2624E33A8D}" dt="2021-12-20T14:47:10.908" v="23623" actId="14100"/>
          <ac:cxnSpMkLst>
            <pc:docMk/>
            <pc:sldMk cId="643433023" sldId="2134805717"/>
            <ac:cxnSpMk id="130" creationId="{FED192FA-BCBB-4E99-8A7D-93DAC6BDC3D5}"/>
          </ac:cxnSpMkLst>
        </pc:cxnChg>
        <pc:cxnChg chg="add mod">
          <ac:chgData name="Ankit Mittal | MAQ Software" userId="267f659b-c36c-4dcc-bb75-126cdcef1d93" providerId="ADAL" clId="{F341EE16-E260-4277-BA57-AB2624E33A8D}" dt="2021-12-17T10:58:37.969" v="16366" actId="14100"/>
          <ac:cxnSpMkLst>
            <pc:docMk/>
            <pc:sldMk cId="643433023" sldId="2134805717"/>
            <ac:cxnSpMk id="132" creationId="{0C874998-CEE7-4B06-A2BC-B2AD9D7BEF8F}"/>
          </ac:cxnSpMkLst>
        </pc:cxnChg>
        <pc:cxnChg chg="add mod">
          <ac:chgData name="Ankit Mittal | MAQ Software" userId="267f659b-c36c-4dcc-bb75-126cdcef1d93" providerId="ADAL" clId="{F341EE16-E260-4277-BA57-AB2624E33A8D}" dt="2021-12-17T10:58:46.567" v="16369" actId="14100"/>
          <ac:cxnSpMkLst>
            <pc:docMk/>
            <pc:sldMk cId="643433023" sldId="2134805717"/>
            <ac:cxnSpMk id="133" creationId="{72032AF4-3629-4BD4-B4DF-28A61B912F74}"/>
          </ac:cxnSpMkLst>
        </pc:cxnChg>
        <pc:cxnChg chg="add mod">
          <ac:chgData name="Ankit Mittal | MAQ Software" userId="267f659b-c36c-4dcc-bb75-126cdcef1d93" providerId="ADAL" clId="{F341EE16-E260-4277-BA57-AB2624E33A8D}" dt="2021-12-16T12:52:20.351" v="12717" actId="14100"/>
          <ac:cxnSpMkLst>
            <pc:docMk/>
            <pc:sldMk cId="643433023" sldId="2134805717"/>
            <ac:cxnSpMk id="138" creationId="{60A75B7A-6333-404D-A718-76CF40F7AD2D}"/>
          </ac:cxnSpMkLst>
        </pc:cxnChg>
        <pc:cxnChg chg="add mod">
          <ac:chgData name="Ankit Mittal | MAQ Software" userId="267f659b-c36c-4dcc-bb75-126cdcef1d93" providerId="ADAL" clId="{F341EE16-E260-4277-BA57-AB2624E33A8D}" dt="2021-12-16T12:48:44.759" v="12579" actId="14100"/>
          <ac:cxnSpMkLst>
            <pc:docMk/>
            <pc:sldMk cId="643433023" sldId="2134805717"/>
            <ac:cxnSpMk id="140" creationId="{0C272D3C-5406-439A-A059-6B42F3DC13EB}"/>
          </ac:cxnSpMkLst>
        </pc:cxnChg>
        <pc:cxnChg chg="add mod">
          <ac:chgData name="Ankit Mittal | MAQ Software" userId="267f659b-c36c-4dcc-bb75-126cdcef1d93" providerId="ADAL" clId="{F341EE16-E260-4277-BA57-AB2624E33A8D}" dt="2021-12-17T11:00:30.515" v="16399" actId="1076"/>
          <ac:cxnSpMkLst>
            <pc:docMk/>
            <pc:sldMk cId="643433023" sldId="2134805717"/>
            <ac:cxnSpMk id="144" creationId="{83FA12FA-168B-4F5A-875D-88C7A595FEB9}"/>
          </ac:cxnSpMkLst>
        </pc:cxnChg>
        <pc:cxnChg chg="add mod">
          <ac:chgData name="Ankit Mittal | MAQ Software" userId="267f659b-c36c-4dcc-bb75-126cdcef1d93" providerId="ADAL" clId="{F341EE16-E260-4277-BA57-AB2624E33A8D}" dt="2021-12-21T14:18:12.871" v="25618" actId="1036"/>
          <ac:cxnSpMkLst>
            <pc:docMk/>
            <pc:sldMk cId="643433023" sldId="2134805717"/>
            <ac:cxnSpMk id="146" creationId="{0276E863-85D4-4BD3-99FA-3C3C8ED990DF}"/>
          </ac:cxnSpMkLst>
        </pc:cxnChg>
        <pc:cxnChg chg="add mod">
          <ac:chgData name="Ankit Mittal | MAQ Software" userId="267f659b-c36c-4dcc-bb75-126cdcef1d93" providerId="ADAL" clId="{F341EE16-E260-4277-BA57-AB2624E33A8D}" dt="2021-12-20T14:47:36.441" v="23629" actId="14100"/>
          <ac:cxnSpMkLst>
            <pc:docMk/>
            <pc:sldMk cId="643433023" sldId="2134805717"/>
            <ac:cxnSpMk id="149" creationId="{C3E745E3-75DF-4254-A266-BF6607127C3F}"/>
          </ac:cxnSpMkLst>
        </pc:cxnChg>
        <pc:cxnChg chg="add mod">
          <ac:chgData name="Ankit Mittal | MAQ Software" userId="267f659b-c36c-4dcc-bb75-126cdcef1d93" providerId="ADAL" clId="{F341EE16-E260-4277-BA57-AB2624E33A8D}" dt="2021-12-17T11:00:41.482" v="16402" actId="1076"/>
          <ac:cxnSpMkLst>
            <pc:docMk/>
            <pc:sldMk cId="643433023" sldId="2134805717"/>
            <ac:cxnSpMk id="152" creationId="{C9868B9D-6017-4527-980C-CCA2E438B1B2}"/>
          </ac:cxnSpMkLst>
        </pc:cxnChg>
        <pc:cxnChg chg="add mod">
          <ac:chgData name="Ankit Mittal | MAQ Software" userId="267f659b-c36c-4dcc-bb75-126cdcef1d93" providerId="ADAL" clId="{F341EE16-E260-4277-BA57-AB2624E33A8D}" dt="2021-12-16T12:57:16.613" v="12933" actId="14100"/>
          <ac:cxnSpMkLst>
            <pc:docMk/>
            <pc:sldMk cId="643433023" sldId="2134805717"/>
            <ac:cxnSpMk id="156" creationId="{DA847B09-0222-44C1-8DF7-F96D4C101B26}"/>
          </ac:cxnSpMkLst>
        </pc:cxnChg>
        <pc:cxnChg chg="add mod">
          <ac:chgData name="Ankit Mittal | MAQ Software" userId="267f659b-c36c-4dcc-bb75-126cdcef1d93" providerId="ADAL" clId="{F341EE16-E260-4277-BA57-AB2624E33A8D}" dt="2021-12-16T12:57:43.974" v="12941" actId="14100"/>
          <ac:cxnSpMkLst>
            <pc:docMk/>
            <pc:sldMk cId="643433023" sldId="2134805717"/>
            <ac:cxnSpMk id="159" creationId="{C69047F6-E67D-4082-B142-228B16CE984C}"/>
          </ac:cxnSpMkLst>
        </pc:cxnChg>
        <pc:cxnChg chg="add mod">
          <ac:chgData name="Ankit Mittal | MAQ Software" userId="267f659b-c36c-4dcc-bb75-126cdcef1d93" providerId="ADAL" clId="{F341EE16-E260-4277-BA57-AB2624E33A8D}" dt="2021-12-16T12:57:51.811" v="12945" actId="14100"/>
          <ac:cxnSpMkLst>
            <pc:docMk/>
            <pc:sldMk cId="643433023" sldId="2134805717"/>
            <ac:cxnSpMk id="161" creationId="{585B23AB-D84D-42FD-83E5-BE8E71F060BD}"/>
          </ac:cxnSpMkLst>
        </pc:cxnChg>
        <pc:cxnChg chg="add mod">
          <ac:chgData name="Ankit Mittal | MAQ Software" userId="267f659b-c36c-4dcc-bb75-126cdcef1d93" providerId="ADAL" clId="{F341EE16-E260-4277-BA57-AB2624E33A8D}" dt="2021-12-16T14:43:56.632" v="13093" actId="14100"/>
          <ac:cxnSpMkLst>
            <pc:docMk/>
            <pc:sldMk cId="643433023" sldId="2134805717"/>
            <ac:cxnSpMk id="164" creationId="{78E708AB-E719-4AC9-B7C5-3F9913EC3D65}"/>
          </ac:cxnSpMkLst>
        </pc:cxnChg>
        <pc:cxnChg chg="add mod">
          <ac:chgData name="Ankit Mittal | MAQ Software" userId="267f659b-c36c-4dcc-bb75-126cdcef1d93" providerId="ADAL" clId="{F341EE16-E260-4277-BA57-AB2624E33A8D}" dt="2021-12-16T14:44:01.792" v="13094" actId="1076"/>
          <ac:cxnSpMkLst>
            <pc:docMk/>
            <pc:sldMk cId="643433023" sldId="2134805717"/>
            <ac:cxnSpMk id="167" creationId="{DBFD2C58-D565-4E94-9540-AD048F6B35BD}"/>
          </ac:cxnSpMkLst>
        </pc:cxnChg>
        <pc:cxnChg chg="del">
          <ac:chgData name="Ankit Mittal | MAQ Software" userId="267f659b-c36c-4dcc-bb75-126cdcef1d93" providerId="ADAL" clId="{F341EE16-E260-4277-BA57-AB2624E33A8D}" dt="2021-12-16T12:22:02.425" v="12058" actId="478"/>
          <ac:cxnSpMkLst>
            <pc:docMk/>
            <pc:sldMk cId="643433023" sldId="2134805717"/>
            <ac:cxnSpMk id="183" creationId="{2441A253-B164-4658-AB82-619583E59631}"/>
          </ac:cxnSpMkLst>
        </pc:cxnChg>
      </pc:sldChg>
      <pc:sldChg chg="add del">
        <pc:chgData name="Ankit Mittal | MAQ Software" userId="267f659b-c36c-4dcc-bb75-126cdcef1d93" providerId="ADAL" clId="{F341EE16-E260-4277-BA57-AB2624E33A8D}" dt="2021-12-16T12:10:22.923" v="11563" actId="47"/>
        <pc:sldMkLst>
          <pc:docMk/>
          <pc:sldMk cId="1509444857" sldId="2134805717"/>
        </pc:sldMkLst>
      </pc:sldChg>
      <pc:sldChg chg="modSp add mod">
        <pc:chgData name="Ankit Mittal | MAQ Software" userId="267f659b-c36c-4dcc-bb75-126cdcef1d93" providerId="ADAL" clId="{F341EE16-E260-4277-BA57-AB2624E33A8D}" dt="2021-12-17T11:08:32.950" v="16884" actId="20577"/>
        <pc:sldMkLst>
          <pc:docMk/>
          <pc:sldMk cId="3139481129" sldId="2134805718"/>
        </pc:sldMkLst>
        <pc:spChg chg="mod">
          <ac:chgData name="Ankit Mittal | MAQ Software" userId="267f659b-c36c-4dcc-bb75-126cdcef1d93" providerId="ADAL" clId="{F341EE16-E260-4277-BA57-AB2624E33A8D}" dt="2021-12-17T11:08:32.950" v="16884" actId="20577"/>
          <ac:spMkLst>
            <pc:docMk/>
            <pc:sldMk cId="3139481129" sldId="2134805718"/>
            <ac:spMk id="2" creationId="{E9E965C3-FCA1-498F-9012-2F3C1D909FCB}"/>
          </ac:spMkLst>
        </pc:spChg>
        <pc:spChg chg="mod">
          <ac:chgData name="Ankit Mittal | MAQ Software" userId="267f659b-c36c-4dcc-bb75-126cdcef1d93" providerId="ADAL" clId="{F341EE16-E260-4277-BA57-AB2624E33A8D}" dt="2021-12-16T16:31:34.417" v="13560" actId="20577"/>
          <ac:spMkLst>
            <pc:docMk/>
            <pc:sldMk cId="3139481129" sldId="2134805718"/>
            <ac:spMk id="3" creationId="{74CF0E2B-4F5D-4113-8380-10FCDACBA802}"/>
          </ac:spMkLst>
        </pc:spChg>
      </pc:sldChg>
      <pc:sldChg chg="del">
        <pc:chgData name="Ankit Mittal | MAQ Software" userId="267f659b-c36c-4dcc-bb75-126cdcef1d93" providerId="ADAL" clId="{F341EE16-E260-4277-BA57-AB2624E33A8D}" dt="2021-12-17T10:18:03.851" v="15385" actId="47"/>
        <pc:sldMkLst>
          <pc:docMk/>
          <pc:sldMk cId="808881742" sldId="2134805719"/>
        </pc:sldMkLst>
      </pc:sldChg>
      <pc:sldChg chg="add">
        <pc:chgData name="Ankit Mittal | MAQ Software" userId="267f659b-c36c-4dcc-bb75-126cdcef1d93" providerId="ADAL" clId="{F341EE16-E260-4277-BA57-AB2624E33A8D}" dt="2021-12-17T10:17:46.455" v="15362"/>
        <pc:sldMkLst>
          <pc:docMk/>
          <pc:sldMk cId="2347446578" sldId="2134805719"/>
        </pc:sldMkLst>
      </pc:sldChg>
      <pc:sldChg chg="modSp mod">
        <pc:chgData name="Ankit Mittal | MAQ Software" userId="267f659b-c36c-4dcc-bb75-126cdcef1d93" providerId="ADAL" clId="{F341EE16-E260-4277-BA57-AB2624E33A8D}" dt="2021-12-17T10:19:29.122" v="15490" actId="20577"/>
        <pc:sldMkLst>
          <pc:docMk/>
          <pc:sldMk cId="2347446578" sldId="2134805720"/>
        </pc:sldMkLst>
        <pc:spChg chg="mod">
          <ac:chgData name="Ankit Mittal | MAQ Software" userId="267f659b-c36c-4dcc-bb75-126cdcef1d93" providerId="ADAL" clId="{F341EE16-E260-4277-BA57-AB2624E33A8D}" dt="2021-12-17T10:19:29.122" v="15490" actId="20577"/>
          <ac:spMkLst>
            <pc:docMk/>
            <pc:sldMk cId="2347446578" sldId="2134805720"/>
            <ac:spMk id="6" creationId="{C36568CA-3D9B-40B7-9397-2FE083C96CA3}"/>
          </ac:spMkLst>
        </pc:spChg>
      </pc:sldChg>
      <pc:sldChg chg="modSp add mod">
        <pc:chgData name="Ankit Mittal | MAQ Software" userId="267f659b-c36c-4dcc-bb75-126cdcef1d93" providerId="ADAL" clId="{F341EE16-E260-4277-BA57-AB2624E33A8D}" dt="2021-12-17T10:19:39.082" v="15511" actId="20577"/>
        <pc:sldMkLst>
          <pc:docMk/>
          <pc:sldMk cId="2089865632" sldId="2134805721"/>
        </pc:sldMkLst>
        <pc:spChg chg="mod">
          <ac:chgData name="Ankit Mittal | MAQ Software" userId="267f659b-c36c-4dcc-bb75-126cdcef1d93" providerId="ADAL" clId="{F341EE16-E260-4277-BA57-AB2624E33A8D}" dt="2021-12-17T10:19:39.082" v="15511" actId="20577"/>
          <ac:spMkLst>
            <pc:docMk/>
            <pc:sldMk cId="2089865632" sldId="2134805721"/>
            <ac:spMk id="6" creationId="{C36568CA-3D9B-40B7-9397-2FE083C96CA3}"/>
          </ac:spMkLst>
        </pc:spChg>
      </pc:sldChg>
      <pc:sldChg chg="modSp add mod">
        <pc:chgData name="Ankit Mittal | MAQ Software" userId="267f659b-c36c-4dcc-bb75-126cdcef1d93" providerId="ADAL" clId="{F341EE16-E260-4277-BA57-AB2624E33A8D}" dt="2021-12-17T10:20:23.469" v="15558" actId="20577"/>
        <pc:sldMkLst>
          <pc:docMk/>
          <pc:sldMk cId="287968748" sldId="2134805722"/>
        </pc:sldMkLst>
        <pc:spChg chg="mod">
          <ac:chgData name="Ankit Mittal | MAQ Software" userId="267f659b-c36c-4dcc-bb75-126cdcef1d93" providerId="ADAL" clId="{F341EE16-E260-4277-BA57-AB2624E33A8D}" dt="2021-12-17T10:20:23.469" v="15558" actId="20577"/>
          <ac:spMkLst>
            <pc:docMk/>
            <pc:sldMk cId="287968748" sldId="2134805722"/>
            <ac:spMk id="6" creationId="{C36568CA-3D9B-40B7-9397-2FE083C96CA3}"/>
          </ac:spMkLst>
        </pc:spChg>
      </pc:sldChg>
      <pc:sldChg chg="modSp add mod">
        <pc:chgData name="Ankit Mittal | MAQ Software" userId="267f659b-c36c-4dcc-bb75-126cdcef1d93" providerId="ADAL" clId="{F341EE16-E260-4277-BA57-AB2624E33A8D}" dt="2021-12-17T11:28:06.809" v="18012" actId="20577"/>
        <pc:sldMkLst>
          <pc:docMk/>
          <pc:sldMk cId="468985012" sldId="2134805723"/>
        </pc:sldMkLst>
        <pc:spChg chg="mod">
          <ac:chgData name="Ankit Mittal | MAQ Software" userId="267f659b-c36c-4dcc-bb75-126cdcef1d93" providerId="ADAL" clId="{F341EE16-E260-4277-BA57-AB2624E33A8D}" dt="2021-12-17T10:30:11.425" v="16030" actId="20577"/>
          <ac:spMkLst>
            <pc:docMk/>
            <pc:sldMk cId="468985012" sldId="2134805723"/>
            <ac:spMk id="3" creationId="{D4753F08-CBF4-468F-8E8B-07B1220A5716}"/>
          </ac:spMkLst>
        </pc:spChg>
        <pc:spChg chg="mod">
          <ac:chgData name="Ankit Mittal | MAQ Software" userId="267f659b-c36c-4dcc-bb75-126cdcef1d93" providerId="ADAL" clId="{F341EE16-E260-4277-BA57-AB2624E33A8D}" dt="2021-12-17T11:28:06.809" v="18012" actId="20577"/>
          <ac:spMkLst>
            <pc:docMk/>
            <pc:sldMk cId="468985012" sldId="2134805723"/>
            <ac:spMk id="24" creationId="{E66D93AF-DAC1-FA4C-BC22-8EDF8DC98301}"/>
          </ac:spMkLst>
        </pc:spChg>
      </pc:sldChg>
      <pc:sldChg chg="del">
        <pc:chgData name="Ankit Mittal | MAQ Software" userId="267f659b-c36c-4dcc-bb75-126cdcef1d93" providerId="ADAL" clId="{F341EE16-E260-4277-BA57-AB2624E33A8D}" dt="2021-12-17T11:12:34.985" v="16909" actId="47"/>
        <pc:sldMkLst>
          <pc:docMk/>
          <pc:sldMk cId="2734713069" sldId="2134805724"/>
        </pc:sldMkLst>
      </pc:sldChg>
      <pc:sldChg chg="addSp modSp mod addCm">
        <pc:chgData name="Ankit Mittal | MAQ Software" userId="267f659b-c36c-4dcc-bb75-126cdcef1d93" providerId="ADAL" clId="{F341EE16-E260-4277-BA57-AB2624E33A8D}" dt="2021-12-21T17:13:07.213" v="25698"/>
        <pc:sldMkLst>
          <pc:docMk/>
          <pc:sldMk cId="3487083172" sldId="2134805725"/>
        </pc:sldMkLst>
        <pc:spChg chg="add mod">
          <ac:chgData name="Ankit Mittal | MAQ Software" userId="267f659b-c36c-4dcc-bb75-126cdcef1d93" providerId="ADAL" clId="{F341EE16-E260-4277-BA57-AB2624E33A8D}" dt="2021-12-17T12:35:23.657" v="18149" actId="20577"/>
          <ac:spMkLst>
            <pc:docMk/>
            <pc:sldMk cId="3487083172" sldId="2134805725"/>
            <ac:spMk id="7" creationId="{F729B1D7-AA95-4FEC-B790-71096C4CA1FD}"/>
          </ac:spMkLst>
        </pc:spChg>
        <pc:graphicFrameChg chg="mod modGraphic">
          <ac:chgData name="Ankit Mittal | MAQ Software" userId="267f659b-c36c-4dcc-bb75-126cdcef1d93" providerId="ADAL" clId="{F341EE16-E260-4277-BA57-AB2624E33A8D}" dt="2021-12-17T11:26:34.412" v="17959" actId="20577"/>
          <ac:graphicFrameMkLst>
            <pc:docMk/>
            <pc:sldMk cId="3487083172" sldId="2134805725"/>
            <ac:graphicFrameMk id="6" creationId="{3F372BF7-17C0-48F4-9375-39B7E0FD1B42}"/>
          </ac:graphicFrameMkLst>
        </pc:graphicFrameChg>
      </pc:sldChg>
      <pc:sldChg chg="new del">
        <pc:chgData name="Ankit Mittal | MAQ Software" userId="267f659b-c36c-4dcc-bb75-126cdcef1d93" providerId="ADAL" clId="{F341EE16-E260-4277-BA57-AB2624E33A8D}" dt="2021-12-17T11:13:43.380" v="16950" actId="680"/>
        <pc:sldMkLst>
          <pc:docMk/>
          <pc:sldMk cId="767397355" sldId="2134805726"/>
        </pc:sldMkLst>
      </pc:sldChg>
      <pc:sldChg chg="modSp add mod">
        <pc:chgData name="Ankit Mittal | MAQ Software" userId="267f659b-c36c-4dcc-bb75-126cdcef1d93" providerId="ADAL" clId="{F341EE16-E260-4277-BA57-AB2624E33A8D}" dt="2021-12-17T11:29:13.568" v="18030" actId="20577"/>
        <pc:sldMkLst>
          <pc:docMk/>
          <pc:sldMk cId="2377311180" sldId="2134805726"/>
        </pc:sldMkLst>
        <pc:spChg chg="mod">
          <ac:chgData name="Ankit Mittal | MAQ Software" userId="267f659b-c36c-4dcc-bb75-126cdcef1d93" providerId="ADAL" clId="{F341EE16-E260-4277-BA57-AB2624E33A8D}" dt="2021-12-17T11:29:13.568" v="18030" actId="20577"/>
          <ac:spMkLst>
            <pc:docMk/>
            <pc:sldMk cId="2377311180" sldId="2134805726"/>
            <ac:spMk id="6" creationId="{C36568CA-3D9B-40B7-9397-2FE083C96CA3}"/>
          </ac:spMkLst>
        </pc:spChg>
      </pc:sldChg>
      <pc:sldChg chg="modSp mod">
        <pc:chgData name="Ankit Mittal | MAQ Software" userId="267f659b-c36c-4dcc-bb75-126cdcef1d93" providerId="ADAL" clId="{F341EE16-E260-4277-BA57-AB2624E33A8D}" dt="2021-12-17T11:40:27.776" v="18050" actId="20577"/>
        <pc:sldMkLst>
          <pc:docMk/>
          <pc:sldMk cId="2930371430" sldId="2134805727"/>
        </pc:sldMkLst>
        <pc:graphicFrameChg chg="modGraphic">
          <ac:chgData name="Ankit Mittal | MAQ Software" userId="267f659b-c36c-4dcc-bb75-126cdcef1d93" providerId="ADAL" clId="{F341EE16-E260-4277-BA57-AB2624E33A8D}" dt="2021-12-17T11:40:27.776" v="18050" actId="20577"/>
          <ac:graphicFrameMkLst>
            <pc:docMk/>
            <pc:sldMk cId="2930371430" sldId="2134805727"/>
            <ac:graphicFrameMk id="6" creationId="{3F372BF7-17C0-48F4-9375-39B7E0FD1B42}"/>
          </ac:graphicFrameMkLst>
        </pc:graphicFrameChg>
      </pc:sldChg>
      <pc:sldChg chg="addSp modSp add mod ord modShow">
        <pc:chgData name="Ankit Mittal | MAQ Software" userId="267f659b-c36c-4dcc-bb75-126cdcef1d93" providerId="ADAL" clId="{F341EE16-E260-4277-BA57-AB2624E33A8D}" dt="2021-12-20T13:36:58.695" v="22580"/>
        <pc:sldMkLst>
          <pc:docMk/>
          <pc:sldMk cId="1076245215" sldId="2134805728"/>
        </pc:sldMkLst>
        <pc:spChg chg="add mod">
          <ac:chgData name="Ankit Mittal | MAQ Software" userId="267f659b-c36c-4dcc-bb75-126cdcef1d93" providerId="ADAL" clId="{F341EE16-E260-4277-BA57-AB2624E33A8D}" dt="2021-12-20T12:23:33.839" v="21559" actId="1036"/>
          <ac:spMkLst>
            <pc:docMk/>
            <pc:sldMk cId="1076245215" sldId="2134805728"/>
            <ac:spMk id="11" creationId="{AEBED6A7-8ECC-4490-ABFE-BD97DD499910}"/>
          </ac:spMkLst>
        </pc:spChg>
        <pc:grpChg chg="mod">
          <ac:chgData name="Ankit Mittal | MAQ Software" userId="267f659b-c36c-4dcc-bb75-126cdcef1d93" providerId="ADAL" clId="{F341EE16-E260-4277-BA57-AB2624E33A8D}" dt="2021-12-20T12:22:34.158" v="21553" actId="1036"/>
          <ac:grpSpMkLst>
            <pc:docMk/>
            <pc:sldMk cId="1076245215" sldId="2134805728"/>
            <ac:grpSpMk id="73" creationId="{F57D6EAB-34FF-4BCD-99BD-2E3A3CC138B0}"/>
          </ac:grpSpMkLst>
        </pc:grpChg>
        <pc:picChg chg="add mod">
          <ac:chgData name="Ankit Mittal | MAQ Software" userId="267f659b-c36c-4dcc-bb75-126cdcef1d93" providerId="ADAL" clId="{F341EE16-E260-4277-BA57-AB2624E33A8D}" dt="2021-12-20T12:21:12.828" v="21541" actId="1038"/>
          <ac:picMkLst>
            <pc:docMk/>
            <pc:sldMk cId="1076245215" sldId="2134805728"/>
            <ac:picMk id="9" creationId="{8BC7FC11-0F33-491A-999C-65BB2A65C8FC}"/>
          </ac:picMkLst>
        </pc:picChg>
        <pc:picChg chg="mod">
          <ac:chgData name="Ankit Mittal | MAQ Software" userId="267f659b-c36c-4dcc-bb75-126cdcef1d93" providerId="ADAL" clId="{F341EE16-E260-4277-BA57-AB2624E33A8D}" dt="2021-12-20T12:21:04.581" v="21514" actId="1037"/>
          <ac:picMkLst>
            <pc:docMk/>
            <pc:sldMk cId="1076245215" sldId="2134805728"/>
            <ac:picMk id="13" creationId="{5B951A78-5589-4B71-92FD-8943A89662B2}"/>
          </ac:picMkLst>
        </pc:picChg>
        <pc:picChg chg="mod">
          <ac:chgData name="Ankit Mittal | MAQ Software" userId="267f659b-c36c-4dcc-bb75-126cdcef1d93" providerId="ADAL" clId="{F341EE16-E260-4277-BA57-AB2624E33A8D}" dt="2021-12-20T12:21:04.581" v="21514" actId="1037"/>
          <ac:picMkLst>
            <pc:docMk/>
            <pc:sldMk cId="1076245215" sldId="2134805728"/>
            <ac:picMk id="1032" creationId="{42F95A4D-B263-48FA-9AE2-8892D2CDF237}"/>
          </ac:picMkLst>
        </pc:picChg>
      </pc:sldChg>
      <pc:sldChg chg="modSp add del mod">
        <pc:chgData name="Ankit Mittal | MAQ Software" userId="267f659b-c36c-4dcc-bb75-126cdcef1d93" providerId="ADAL" clId="{F341EE16-E260-4277-BA57-AB2624E33A8D}" dt="2021-12-17T17:16:59.061" v="20214" actId="2696"/>
        <pc:sldMkLst>
          <pc:docMk/>
          <pc:sldMk cId="2255294016" sldId="2134805728"/>
        </pc:sldMkLst>
        <pc:spChg chg="mod">
          <ac:chgData name="Ankit Mittal | MAQ Software" userId="267f659b-c36c-4dcc-bb75-126cdcef1d93" providerId="ADAL" clId="{F341EE16-E260-4277-BA57-AB2624E33A8D}" dt="2021-12-17T15:43:02.355" v="19363" actId="20577"/>
          <ac:spMkLst>
            <pc:docMk/>
            <pc:sldMk cId="2255294016" sldId="2134805728"/>
            <ac:spMk id="6" creationId="{C36568CA-3D9B-40B7-9397-2FE083C96CA3}"/>
          </ac:spMkLst>
        </pc:spChg>
      </pc:sldChg>
      <pc:sldChg chg="add">
        <pc:chgData name="Ankit Mittal | MAQ Software" userId="267f659b-c36c-4dcc-bb75-126cdcef1d93" providerId="ADAL" clId="{F341EE16-E260-4277-BA57-AB2624E33A8D}" dt="2021-12-20T12:24:36.348" v="21564"/>
        <pc:sldMkLst>
          <pc:docMk/>
          <pc:sldMk cId="612651821" sldId="2134805729"/>
        </pc:sldMkLst>
      </pc:sldChg>
      <pc:sldChg chg="addSp delSp modSp add del mod">
        <pc:chgData name="Ankit Mittal | MAQ Software" userId="267f659b-c36c-4dcc-bb75-126cdcef1d93" providerId="ADAL" clId="{F341EE16-E260-4277-BA57-AB2624E33A8D}" dt="2021-12-17T17:16:59.061" v="20214" actId="2696"/>
        <pc:sldMkLst>
          <pc:docMk/>
          <pc:sldMk cId="1822633850" sldId="2134805729"/>
        </pc:sldMkLst>
        <pc:spChg chg="del mod">
          <ac:chgData name="Ankit Mittal | MAQ Software" userId="267f659b-c36c-4dcc-bb75-126cdcef1d93" providerId="ADAL" clId="{F341EE16-E260-4277-BA57-AB2624E33A8D}" dt="2021-12-17T15:46:36.351" v="19502" actId="478"/>
          <ac:spMkLst>
            <pc:docMk/>
            <pc:sldMk cId="1822633850" sldId="2134805729"/>
            <ac:spMk id="3" creationId="{D4753F08-CBF4-468F-8E8B-07B1220A5716}"/>
          </ac:spMkLst>
        </pc:spChg>
        <pc:spChg chg="mod">
          <ac:chgData name="Ankit Mittal | MAQ Software" userId="267f659b-c36c-4dcc-bb75-126cdcef1d93" providerId="ADAL" clId="{F341EE16-E260-4277-BA57-AB2624E33A8D}" dt="2021-12-17T15:43:22.357" v="19402" actId="20577"/>
          <ac:spMkLst>
            <pc:docMk/>
            <pc:sldMk cId="1822633850" sldId="2134805729"/>
            <ac:spMk id="24" creationId="{E66D93AF-DAC1-FA4C-BC22-8EDF8DC98301}"/>
          </ac:spMkLst>
        </pc:spChg>
        <pc:graphicFrameChg chg="add mod modGraphic">
          <ac:chgData name="Ankit Mittal | MAQ Software" userId="267f659b-c36c-4dcc-bb75-126cdcef1d93" providerId="ADAL" clId="{F341EE16-E260-4277-BA57-AB2624E33A8D}" dt="2021-12-17T15:58:41.503" v="20037" actId="1076"/>
          <ac:graphicFrameMkLst>
            <pc:docMk/>
            <pc:sldMk cId="1822633850" sldId="2134805729"/>
            <ac:graphicFrameMk id="4" creationId="{C0A4B5DE-75E9-405B-8CB0-C5550EF678EB}"/>
          </ac:graphicFrameMkLst>
        </pc:graphicFrameChg>
      </pc:sldChg>
      <pc:sldChg chg="addSp delSp modSp add mod ord">
        <pc:chgData name="Ankit Mittal | MAQ Software" userId="267f659b-c36c-4dcc-bb75-126cdcef1d93" providerId="ADAL" clId="{F341EE16-E260-4277-BA57-AB2624E33A8D}" dt="2021-12-21T11:05:41.346" v="25239"/>
        <pc:sldMkLst>
          <pc:docMk/>
          <pc:sldMk cId="3005299258" sldId="2134805730"/>
        </pc:sldMkLst>
        <pc:spChg chg="mod">
          <ac:chgData name="Ankit Mittal | MAQ Software" userId="267f659b-c36c-4dcc-bb75-126cdcef1d93" providerId="ADAL" clId="{F341EE16-E260-4277-BA57-AB2624E33A8D}" dt="2021-12-20T12:44:01.836" v="21941" actId="1076"/>
          <ac:spMkLst>
            <pc:docMk/>
            <pc:sldMk cId="3005299258" sldId="2134805730"/>
            <ac:spMk id="2" creationId="{45AB2504-302A-4895-B35C-C42C4A32CF33}"/>
          </ac:spMkLst>
        </pc:spChg>
        <pc:spChg chg="add mod">
          <ac:chgData name="Ankit Mittal | MAQ Software" userId="267f659b-c36c-4dcc-bb75-126cdcef1d93" providerId="ADAL" clId="{F341EE16-E260-4277-BA57-AB2624E33A8D}" dt="2021-12-20T12:39:20.792" v="21873" actId="14100"/>
          <ac:spMkLst>
            <pc:docMk/>
            <pc:sldMk cId="3005299258" sldId="2134805730"/>
            <ac:spMk id="7" creationId="{DB23CAF4-B2AA-415E-B132-7CD66AD55A0D}"/>
          </ac:spMkLst>
        </pc:spChg>
        <pc:spChg chg="add mod">
          <ac:chgData name="Ankit Mittal | MAQ Software" userId="267f659b-c36c-4dcc-bb75-126cdcef1d93" providerId="ADAL" clId="{F341EE16-E260-4277-BA57-AB2624E33A8D}" dt="2021-12-20T12:42:31.417" v="21909" actId="1038"/>
          <ac:spMkLst>
            <pc:docMk/>
            <pc:sldMk cId="3005299258" sldId="2134805730"/>
            <ac:spMk id="10" creationId="{5AA42F42-27D3-4077-BDA4-AFF1DD925A99}"/>
          </ac:spMkLst>
        </pc:spChg>
        <pc:spChg chg="add mod">
          <ac:chgData name="Ankit Mittal | MAQ Software" userId="267f659b-c36c-4dcc-bb75-126cdcef1d93" providerId="ADAL" clId="{F341EE16-E260-4277-BA57-AB2624E33A8D}" dt="2021-12-20T12:42:31.417" v="21909" actId="1038"/>
          <ac:spMkLst>
            <pc:docMk/>
            <pc:sldMk cId="3005299258" sldId="2134805730"/>
            <ac:spMk id="58" creationId="{4B9389AB-7246-40B4-962E-7CF7EEAE9280}"/>
          </ac:spMkLst>
        </pc:spChg>
        <pc:spChg chg="add mod">
          <ac:chgData name="Ankit Mittal | MAQ Software" userId="267f659b-c36c-4dcc-bb75-126cdcef1d93" providerId="ADAL" clId="{F341EE16-E260-4277-BA57-AB2624E33A8D}" dt="2021-12-20T12:42:31.417" v="21909" actId="1038"/>
          <ac:spMkLst>
            <pc:docMk/>
            <pc:sldMk cId="3005299258" sldId="2134805730"/>
            <ac:spMk id="62" creationId="{FC39C694-7F4C-43DD-B150-8016D2774D61}"/>
          </ac:spMkLst>
        </pc:spChg>
        <pc:spChg chg="add mod">
          <ac:chgData name="Ankit Mittal | MAQ Software" userId="267f659b-c36c-4dcc-bb75-126cdcef1d93" providerId="ADAL" clId="{F341EE16-E260-4277-BA57-AB2624E33A8D}" dt="2021-12-20T12:42:38.542" v="21914" actId="1037"/>
          <ac:spMkLst>
            <pc:docMk/>
            <pc:sldMk cId="3005299258" sldId="2134805730"/>
            <ac:spMk id="63" creationId="{30D24071-D7D8-4B48-BA9F-C3D524169E88}"/>
          </ac:spMkLst>
        </pc:spChg>
        <pc:spChg chg="add mod">
          <ac:chgData name="Ankit Mittal | MAQ Software" userId="267f659b-c36c-4dcc-bb75-126cdcef1d93" providerId="ADAL" clId="{F341EE16-E260-4277-BA57-AB2624E33A8D}" dt="2021-12-20T12:43:03.455" v="21937" actId="1038"/>
          <ac:spMkLst>
            <pc:docMk/>
            <pc:sldMk cId="3005299258" sldId="2134805730"/>
            <ac:spMk id="64" creationId="{6AEB2561-8E85-40B8-9AF9-003B5C2A7F06}"/>
          </ac:spMkLst>
        </pc:spChg>
        <pc:spChg chg="add mod">
          <ac:chgData name="Ankit Mittal | MAQ Software" userId="267f659b-c36c-4dcc-bb75-126cdcef1d93" providerId="ADAL" clId="{F341EE16-E260-4277-BA57-AB2624E33A8D}" dt="2021-12-20T12:46:05.705" v="22076" actId="20577"/>
          <ac:spMkLst>
            <pc:docMk/>
            <pc:sldMk cId="3005299258" sldId="2134805730"/>
            <ac:spMk id="69" creationId="{DC2E2825-0EF8-4577-8342-3CDA8105B712}"/>
          </ac:spMkLst>
        </pc:spChg>
        <pc:picChg chg="add del mod">
          <ac:chgData name="Ankit Mittal | MAQ Software" userId="267f659b-c36c-4dcc-bb75-126cdcef1d93" providerId="ADAL" clId="{F341EE16-E260-4277-BA57-AB2624E33A8D}" dt="2021-12-20T12:30:23.296" v="21768" actId="478"/>
          <ac:picMkLst>
            <pc:docMk/>
            <pc:sldMk cId="3005299258" sldId="2134805730"/>
            <ac:picMk id="14" creationId="{5B9BCD61-D8F0-41CD-AE76-69AAD712F078}"/>
          </ac:picMkLst>
        </pc:picChg>
        <pc:picChg chg="add del mod">
          <ac:chgData name="Ankit Mittal | MAQ Software" userId="267f659b-c36c-4dcc-bb75-126cdcef1d93" providerId="ADAL" clId="{F341EE16-E260-4277-BA57-AB2624E33A8D}" dt="2021-12-20T12:33:01.008" v="21800" actId="478"/>
          <ac:picMkLst>
            <pc:docMk/>
            <pc:sldMk cId="3005299258" sldId="2134805730"/>
            <ac:picMk id="16" creationId="{BF881F21-077E-4516-BEE2-1BF003944978}"/>
          </ac:picMkLst>
        </pc:picChg>
        <pc:picChg chg="add del mod">
          <ac:chgData name="Ankit Mittal | MAQ Software" userId="267f659b-c36c-4dcc-bb75-126cdcef1d93" providerId="ADAL" clId="{F341EE16-E260-4277-BA57-AB2624E33A8D}" dt="2021-12-20T12:32:59.374" v="21799" actId="478"/>
          <ac:picMkLst>
            <pc:docMk/>
            <pc:sldMk cId="3005299258" sldId="2134805730"/>
            <ac:picMk id="36" creationId="{501314B3-6E75-4D7B-A638-B40481437BF3}"/>
          </ac:picMkLst>
        </pc:picChg>
        <pc:picChg chg="add mod modCrop">
          <ac:chgData name="Ankit Mittal | MAQ Software" userId="267f659b-c36c-4dcc-bb75-126cdcef1d93" providerId="ADAL" clId="{F341EE16-E260-4277-BA57-AB2624E33A8D}" dt="2021-12-20T12:34:54.581" v="21817" actId="1035"/>
          <ac:picMkLst>
            <pc:docMk/>
            <pc:sldMk cId="3005299258" sldId="2134805730"/>
            <ac:picMk id="38" creationId="{20648C22-AAD0-40E9-BD91-AB8D94453C30}"/>
          </ac:picMkLst>
        </pc:picChg>
        <pc:picChg chg="del">
          <ac:chgData name="Ankit Mittal | MAQ Software" userId="267f659b-c36c-4dcc-bb75-126cdcef1d93" providerId="ADAL" clId="{F341EE16-E260-4277-BA57-AB2624E33A8D}" dt="2021-12-20T12:26:37.720" v="21732" actId="478"/>
          <ac:picMkLst>
            <pc:docMk/>
            <pc:sldMk cId="3005299258" sldId="2134805730"/>
            <ac:picMk id="50" creationId="{7EB9703D-2763-4A10-885F-29B3D0358417}"/>
          </ac:picMkLst>
        </pc:picChg>
        <pc:picChg chg="add mod">
          <ac:chgData name="Ankit Mittal | MAQ Software" userId="267f659b-c36c-4dcc-bb75-126cdcef1d93" providerId="ADAL" clId="{F341EE16-E260-4277-BA57-AB2624E33A8D}" dt="2021-12-20T12:42:22.617" v="21906" actId="1036"/>
          <ac:picMkLst>
            <pc:docMk/>
            <pc:sldMk cId="3005299258" sldId="2134805730"/>
            <ac:picMk id="66" creationId="{0ABFB1D5-DBDD-4640-94AE-F5315BB184E4}"/>
          </ac:picMkLst>
        </pc:picChg>
        <pc:picChg chg="add mod">
          <ac:chgData name="Ankit Mittal | MAQ Software" userId="267f659b-c36c-4dcc-bb75-126cdcef1d93" providerId="ADAL" clId="{F341EE16-E260-4277-BA57-AB2624E33A8D}" dt="2021-12-20T12:41:57.756" v="21897" actId="1076"/>
          <ac:picMkLst>
            <pc:docMk/>
            <pc:sldMk cId="3005299258" sldId="2134805730"/>
            <ac:picMk id="68" creationId="{6B42EFA9-C10E-4566-9686-DE0270D05FCC}"/>
          </ac:picMkLst>
        </pc:picChg>
        <pc:cxnChg chg="add mod">
          <ac:chgData name="Ankit Mittal | MAQ Software" userId="267f659b-c36c-4dcc-bb75-126cdcef1d93" providerId="ADAL" clId="{F341EE16-E260-4277-BA57-AB2624E33A8D}" dt="2021-12-20T12:38:01.872" v="21852" actId="14100"/>
          <ac:cxnSpMkLst>
            <pc:docMk/>
            <pc:sldMk cId="3005299258" sldId="2134805730"/>
            <ac:cxnSpMk id="9" creationId="{499AE403-6183-48B3-8B09-5CD243E9832F}"/>
          </ac:cxnSpMkLst>
        </pc:cxnChg>
        <pc:cxnChg chg="add mod">
          <ac:chgData name="Ankit Mittal | MAQ Software" userId="267f659b-c36c-4dcc-bb75-126cdcef1d93" providerId="ADAL" clId="{F341EE16-E260-4277-BA57-AB2624E33A8D}" dt="2021-12-20T12:44:55.902" v="21955" actId="1035"/>
          <ac:cxnSpMkLst>
            <pc:docMk/>
            <pc:sldMk cId="3005299258" sldId="2134805730"/>
            <ac:cxnSpMk id="70" creationId="{881FF114-77F5-4064-A2DF-8FB26B2B37B4}"/>
          </ac:cxnSpMkLst>
        </pc:cxnChg>
        <pc:cxnChg chg="add mod">
          <ac:chgData name="Ankit Mittal | MAQ Software" userId="267f659b-c36c-4dcc-bb75-126cdcef1d93" providerId="ADAL" clId="{F341EE16-E260-4277-BA57-AB2624E33A8D}" dt="2021-12-20T12:44:52.522" v="21950" actId="208"/>
          <ac:cxnSpMkLst>
            <pc:docMk/>
            <pc:sldMk cId="3005299258" sldId="2134805730"/>
            <ac:cxnSpMk id="75" creationId="{892ED959-1C20-49C3-8F0F-CA02C40AB50D}"/>
          </ac:cxnSpMkLst>
        </pc:cxnChg>
      </pc:sldChg>
      <pc:sldChg chg="addSp modSp add mod">
        <pc:chgData name="Ankit Mittal | MAQ Software" userId="267f659b-c36c-4dcc-bb75-126cdcef1d93" providerId="ADAL" clId="{F341EE16-E260-4277-BA57-AB2624E33A8D}" dt="2021-12-20T12:50:15.459" v="22183" actId="255"/>
        <pc:sldMkLst>
          <pc:docMk/>
          <pc:sldMk cId="2118151296" sldId="2134805731"/>
        </pc:sldMkLst>
        <pc:spChg chg="add mod">
          <ac:chgData name="Ankit Mittal | MAQ Software" userId="267f659b-c36c-4dcc-bb75-126cdcef1d93" providerId="ADAL" clId="{F341EE16-E260-4277-BA57-AB2624E33A8D}" dt="2021-12-20T12:50:03.686" v="22179"/>
          <ac:spMkLst>
            <pc:docMk/>
            <pc:sldMk cId="2118151296" sldId="2134805731"/>
            <ac:spMk id="71" creationId="{7B89A939-C408-4FD0-B80D-C964D1C90B80}"/>
          </ac:spMkLst>
        </pc:spChg>
        <pc:spChg chg="add mod">
          <ac:chgData name="Ankit Mittal | MAQ Software" userId="267f659b-c36c-4dcc-bb75-126cdcef1d93" providerId="ADAL" clId="{F341EE16-E260-4277-BA57-AB2624E33A8D}" dt="2021-12-20T12:50:15.459" v="22183" actId="255"/>
          <ac:spMkLst>
            <pc:docMk/>
            <pc:sldMk cId="2118151296" sldId="2134805731"/>
            <ac:spMk id="72" creationId="{894D506C-3A4F-41FA-852D-DB98F6318B04}"/>
          </ac:spMkLst>
        </pc:spChg>
        <pc:spChg chg="add mod">
          <ac:chgData name="Ankit Mittal | MAQ Software" userId="267f659b-c36c-4dcc-bb75-126cdcef1d93" providerId="ADAL" clId="{F341EE16-E260-4277-BA57-AB2624E33A8D}" dt="2021-12-20T12:50:03.686" v="22179"/>
          <ac:spMkLst>
            <pc:docMk/>
            <pc:sldMk cId="2118151296" sldId="2134805731"/>
            <ac:spMk id="73" creationId="{D3AB7F55-074F-4802-9B9A-9ABA77C6E8FA}"/>
          </ac:spMkLst>
        </pc:spChg>
      </pc:sldChg>
      <pc:sldChg chg="delSp modSp add mod ord modShow">
        <pc:chgData name="Ankit Mittal | MAQ Software" userId="267f659b-c36c-4dcc-bb75-126cdcef1d93" providerId="ADAL" clId="{F341EE16-E260-4277-BA57-AB2624E33A8D}" dt="2021-12-20T14:34:04.797" v="22975" actId="20577"/>
        <pc:sldMkLst>
          <pc:docMk/>
          <pc:sldMk cId="1060828516" sldId="2134805732"/>
        </pc:sldMkLst>
        <pc:spChg chg="mod">
          <ac:chgData name="Ankit Mittal | MAQ Software" userId="267f659b-c36c-4dcc-bb75-126cdcef1d93" providerId="ADAL" clId="{F341EE16-E260-4277-BA57-AB2624E33A8D}" dt="2021-12-20T14:33:54.491" v="22971" actId="20577"/>
          <ac:spMkLst>
            <pc:docMk/>
            <pc:sldMk cId="1060828516" sldId="2134805732"/>
            <ac:spMk id="76" creationId="{E5D90C47-EC33-4E48-994D-BF8B0E33CADB}"/>
          </ac:spMkLst>
        </pc:spChg>
        <pc:spChg chg="mod">
          <ac:chgData name="Ankit Mittal | MAQ Software" userId="267f659b-c36c-4dcc-bb75-126cdcef1d93" providerId="ADAL" clId="{F341EE16-E260-4277-BA57-AB2624E33A8D}" dt="2021-12-20T14:34:00.074" v="22973" actId="20577"/>
          <ac:spMkLst>
            <pc:docMk/>
            <pc:sldMk cId="1060828516" sldId="2134805732"/>
            <ac:spMk id="101" creationId="{7B6FAD76-CC9F-4FC3-B88D-79F255BFCD1C}"/>
          </ac:spMkLst>
        </pc:spChg>
        <pc:spChg chg="mod">
          <ac:chgData name="Ankit Mittal | MAQ Software" userId="267f659b-c36c-4dcc-bb75-126cdcef1d93" providerId="ADAL" clId="{F341EE16-E260-4277-BA57-AB2624E33A8D}" dt="2021-12-20T14:34:04.797" v="22975" actId="20577"/>
          <ac:spMkLst>
            <pc:docMk/>
            <pc:sldMk cId="1060828516" sldId="2134805732"/>
            <ac:spMk id="139" creationId="{561EBD38-10C6-40DB-9425-CF82C8238E9E}"/>
          </ac:spMkLst>
        </pc:spChg>
        <pc:spChg chg="del">
          <ac:chgData name="Ankit Mittal | MAQ Software" userId="267f659b-c36c-4dcc-bb75-126cdcef1d93" providerId="ADAL" clId="{F341EE16-E260-4277-BA57-AB2624E33A8D}" dt="2021-12-20T14:33:33.174" v="22966" actId="478"/>
          <ac:spMkLst>
            <pc:docMk/>
            <pc:sldMk cId="1060828516" sldId="2134805732"/>
            <ac:spMk id="148" creationId="{ECC78924-B738-402D-A68C-A148B6A16C72}"/>
          </ac:spMkLst>
        </pc:spChg>
        <pc:spChg chg="mod">
          <ac:chgData name="Ankit Mittal | MAQ Software" userId="267f659b-c36c-4dcc-bb75-126cdcef1d93" providerId="ADAL" clId="{F341EE16-E260-4277-BA57-AB2624E33A8D}" dt="2021-12-20T14:33:37.641" v="22967" actId="1076"/>
          <ac:spMkLst>
            <pc:docMk/>
            <pc:sldMk cId="1060828516" sldId="2134805732"/>
            <ac:spMk id="198" creationId="{08AA320D-2EB6-404B-B9BF-A86A3A6E2549}"/>
          </ac:spMkLst>
        </pc:spChg>
        <pc:picChg chg="del">
          <ac:chgData name="Ankit Mittal | MAQ Software" userId="267f659b-c36c-4dcc-bb75-126cdcef1d93" providerId="ADAL" clId="{F341EE16-E260-4277-BA57-AB2624E33A8D}" dt="2021-12-20T14:33:30.639" v="22965" actId="478"/>
          <ac:picMkLst>
            <pc:docMk/>
            <pc:sldMk cId="1060828516" sldId="2134805732"/>
            <ac:picMk id="147" creationId="{AB99DEA5-8D10-499A-848B-392A1D997825}"/>
          </ac:picMkLst>
        </pc:picChg>
        <pc:picChg chg="mod">
          <ac:chgData name="Ankit Mittal | MAQ Software" userId="267f659b-c36c-4dcc-bb75-126cdcef1d93" providerId="ADAL" clId="{F341EE16-E260-4277-BA57-AB2624E33A8D}" dt="2021-12-20T14:33:40.750" v="22968" actId="1076"/>
          <ac:picMkLst>
            <pc:docMk/>
            <pc:sldMk cId="1060828516" sldId="2134805732"/>
            <ac:picMk id="197" creationId="{11E26C00-A3CF-40A0-867A-E3CE411F4E22}"/>
          </ac:picMkLst>
        </pc:picChg>
        <pc:cxnChg chg="del">
          <ac:chgData name="Ankit Mittal | MAQ Software" userId="267f659b-c36c-4dcc-bb75-126cdcef1d93" providerId="ADAL" clId="{F341EE16-E260-4277-BA57-AB2624E33A8D}" dt="2021-12-20T14:33:19.635" v="22959" actId="478"/>
          <ac:cxnSpMkLst>
            <pc:docMk/>
            <pc:sldMk cId="1060828516" sldId="2134805732"/>
            <ac:cxnSpMk id="149" creationId="{D1B5CD69-1486-4A31-9DD2-CEEF3B8952A1}"/>
          </ac:cxnSpMkLst>
        </pc:cxnChg>
        <pc:cxnChg chg="del">
          <ac:chgData name="Ankit Mittal | MAQ Software" userId="267f659b-c36c-4dcc-bb75-126cdcef1d93" providerId="ADAL" clId="{F341EE16-E260-4277-BA57-AB2624E33A8D}" dt="2021-12-20T14:33:21.631" v="22960" actId="478"/>
          <ac:cxnSpMkLst>
            <pc:docMk/>
            <pc:sldMk cId="1060828516" sldId="2134805732"/>
            <ac:cxnSpMk id="151" creationId="{080CBC6B-35A9-4469-AA2F-176E3D0924BE}"/>
          </ac:cxnSpMkLst>
        </pc:cxnChg>
        <pc:cxnChg chg="del">
          <ac:chgData name="Ankit Mittal | MAQ Software" userId="267f659b-c36c-4dcc-bb75-126cdcef1d93" providerId="ADAL" clId="{F341EE16-E260-4277-BA57-AB2624E33A8D}" dt="2021-12-20T14:33:23.879" v="22961" actId="478"/>
          <ac:cxnSpMkLst>
            <pc:docMk/>
            <pc:sldMk cId="1060828516" sldId="2134805732"/>
            <ac:cxnSpMk id="152" creationId="{07979287-D874-45B3-9206-0A55843E1580}"/>
          </ac:cxnSpMkLst>
        </pc:cxnChg>
        <pc:cxnChg chg="del">
          <ac:chgData name="Ankit Mittal | MAQ Software" userId="267f659b-c36c-4dcc-bb75-126cdcef1d93" providerId="ADAL" clId="{F341EE16-E260-4277-BA57-AB2624E33A8D}" dt="2021-12-20T14:33:25.623" v="22962" actId="478"/>
          <ac:cxnSpMkLst>
            <pc:docMk/>
            <pc:sldMk cId="1060828516" sldId="2134805732"/>
            <ac:cxnSpMk id="153" creationId="{7CBF9B8C-73DE-4887-8C45-27C904DC746B}"/>
          </ac:cxnSpMkLst>
        </pc:cxnChg>
        <pc:cxnChg chg="del">
          <ac:chgData name="Ankit Mittal | MAQ Software" userId="267f659b-c36c-4dcc-bb75-126cdcef1d93" providerId="ADAL" clId="{F341EE16-E260-4277-BA57-AB2624E33A8D}" dt="2021-12-20T14:33:27.622" v="22963" actId="478"/>
          <ac:cxnSpMkLst>
            <pc:docMk/>
            <pc:sldMk cId="1060828516" sldId="2134805732"/>
            <ac:cxnSpMk id="154" creationId="{04A0E45C-00CA-41FB-981C-619ABE2E547E}"/>
          </ac:cxnSpMkLst>
        </pc:cxnChg>
        <pc:cxnChg chg="del">
          <ac:chgData name="Ankit Mittal | MAQ Software" userId="267f659b-c36c-4dcc-bb75-126cdcef1d93" providerId="ADAL" clId="{F341EE16-E260-4277-BA57-AB2624E33A8D}" dt="2021-12-20T14:33:29.130" v="22964" actId="478"/>
          <ac:cxnSpMkLst>
            <pc:docMk/>
            <pc:sldMk cId="1060828516" sldId="2134805732"/>
            <ac:cxnSpMk id="155" creationId="{56DF3DFC-556A-446F-800C-EF9047C672A1}"/>
          </ac:cxnSpMkLst>
        </pc:cxnChg>
        <pc:cxnChg chg="mod">
          <ac:chgData name="Ankit Mittal | MAQ Software" userId="267f659b-c36c-4dcc-bb75-126cdcef1d93" providerId="ADAL" clId="{F341EE16-E260-4277-BA57-AB2624E33A8D}" dt="2021-12-20T14:33:43.299" v="22969" actId="14100"/>
          <ac:cxnSpMkLst>
            <pc:docMk/>
            <pc:sldMk cId="1060828516" sldId="2134805732"/>
            <ac:cxnSpMk id="204" creationId="{EB55D550-E993-4C17-83CE-80A8354E4D1D}"/>
          </ac:cxnSpMkLst>
        </pc:cxnChg>
      </pc:sldChg>
      <pc:sldChg chg="add del">
        <pc:chgData name="Ankit Mittal | MAQ Software" userId="267f659b-c36c-4dcc-bb75-126cdcef1d93" providerId="ADAL" clId="{F341EE16-E260-4277-BA57-AB2624E33A8D}" dt="2021-12-20T12:48:13.234" v="22125"/>
        <pc:sldMkLst>
          <pc:docMk/>
          <pc:sldMk cId="3846822204" sldId="2134805732"/>
        </pc:sldMkLst>
      </pc:sldChg>
      <pc:sldChg chg="addSp delSp modSp add mod">
        <pc:chgData name="Ankit Mittal | MAQ Software" userId="267f659b-c36c-4dcc-bb75-126cdcef1d93" providerId="ADAL" clId="{F341EE16-E260-4277-BA57-AB2624E33A8D}" dt="2021-12-21T06:32:56.162" v="24583" actId="1076"/>
        <pc:sldMkLst>
          <pc:docMk/>
          <pc:sldMk cId="420972821" sldId="2134805733"/>
        </pc:sldMkLst>
        <pc:spChg chg="del">
          <ac:chgData name="Ankit Mittal | MAQ Software" userId="267f659b-c36c-4dcc-bb75-126cdcef1d93" providerId="ADAL" clId="{F341EE16-E260-4277-BA57-AB2624E33A8D}" dt="2021-12-21T06:02:41.363" v="24542" actId="478"/>
          <ac:spMkLst>
            <pc:docMk/>
            <pc:sldMk cId="420972821" sldId="2134805733"/>
            <ac:spMk id="47" creationId="{206CC298-1C9F-41FD-A5BA-E95B7B1FD841}"/>
          </ac:spMkLst>
        </pc:spChg>
        <pc:spChg chg="del">
          <ac:chgData name="Ankit Mittal | MAQ Software" userId="267f659b-c36c-4dcc-bb75-126cdcef1d93" providerId="ADAL" clId="{F341EE16-E260-4277-BA57-AB2624E33A8D}" dt="2021-12-21T06:02:45.421" v="24543" actId="478"/>
          <ac:spMkLst>
            <pc:docMk/>
            <pc:sldMk cId="420972821" sldId="2134805733"/>
            <ac:spMk id="50" creationId="{F8ACE480-1809-43B3-84A2-9A2B2F56336F}"/>
          </ac:spMkLst>
        </pc:spChg>
        <pc:spChg chg="del">
          <ac:chgData name="Ankit Mittal | MAQ Software" userId="267f659b-c36c-4dcc-bb75-126cdcef1d93" providerId="ADAL" clId="{F341EE16-E260-4277-BA57-AB2624E33A8D}" dt="2021-12-21T06:02:45.421" v="24543" actId="478"/>
          <ac:spMkLst>
            <pc:docMk/>
            <pc:sldMk cId="420972821" sldId="2134805733"/>
            <ac:spMk id="51" creationId="{A944DCFD-B044-48D3-9EA4-B3C93DADA5E6}"/>
          </ac:spMkLst>
        </pc:spChg>
        <pc:spChg chg="del">
          <ac:chgData name="Ankit Mittal | MAQ Software" userId="267f659b-c36c-4dcc-bb75-126cdcef1d93" providerId="ADAL" clId="{F341EE16-E260-4277-BA57-AB2624E33A8D}" dt="2021-12-21T06:02:45.421" v="24543" actId="478"/>
          <ac:spMkLst>
            <pc:docMk/>
            <pc:sldMk cId="420972821" sldId="2134805733"/>
            <ac:spMk id="52" creationId="{EA51BB5A-AD19-4F18-9495-CFEF7F5DE796}"/>
          </ac:spMkLst>
        </pc:spChg>
        <pc:spChg chg="mod">
          <ac:chgData name="Ankit Mittal | MAQ Software" userId="267f659b-c36c-4dcc-bb75-126cdcef1d93" providerId="ADAL" clId="{F341EE16-E260-4277-BA57-AB2624E33A8D}" dt="2021-12-21T06:03:43.761" v="24569" actId="1038"/>
          <ac:spMkLst>
            <pc:docMk/>
            <pc:sldMk cId="420972821" sldId="2134805733"/>
            <ac:spMk id="56" creationId="{2F2FB23A-F680-48D2-8BFA-3D7BD3E96560}"/>
          </ac:spMkLst>
        </pc:spChg>
        <pc:spChg chg="del">
          <ac:chgData name="Ankit Mittal | MAQ Software" userId="267f659b-c36c-4dcc-bb75-126cdcef1d93" providerId="ADAL" clId="{F341EE16-E260-4277-BA57-AB2624E33A8D}" dt="2021-12-21T06:02:45.421" v="24543" actId="478"/>
          <ac:spMkLst>
            <pc:docMk/>
            <pc:sldMk cId="420972821" sldId="2134805733"/>
            <ac:spMk id="57" creationId="{8654801C-4537-485C-8BA2-223BCE06EC5B}"/>
          </ac:spMkLst>
        </pc:spChg>
        <pc:spChg chg="mod">
          <ac:chgData name="Ankit Mittal | MAQ Software" userId="267f659b-c36c-4dcc-bb75-126cdcef1d93" providerId="ADAL" clId="{F341EE16-E260-4277-BA57-AB2624E33A8D}" dt="2021-12-21T06:03:43.761" v="24569" actId="1038"/>
          <ac:spMkLst>
            <pc:docMk/>
            <pc:sldMk cId="420972821" sldId="2134805733"/>
            <ac:spMk id="62" creationId="{22301B6A-400C-43E5-A28E-3A9597D897ED}"/>
          </ac:spMkLst>
        </pc:spChg>
        <pc:spChg chg="mod">
          <ac:chgData name="Ankit Mittal | MAQ Software" userId="267f659b-c36c-4dcc-bb75-126cdcef1d93" providerId="ADAL" clId="{F341EE16-E260-4277-BA57-AB2624E33A8D}" dt="2021-12-21T06:03:43.761" v="24569" actId="1038"/>
          <ac:spMkLst>
            <pc:docMk/>
            <pc:sldMk cId="420972821" sldId="2134805733"/>
            <ac:spMk id="63" creationId="{22B4E7D9-4004-4C1B-811F-A9227AA1B7FA}"/>
          </ac:spMkLst>
        </pc:spChg>
        <pc:picChg chg="add del mod">
          <ac:chgData name="Ankit Mittal | MAQ Software" userId="267f659b-c36c-4dcc-bb75-126cdcef1d93" providerId="ADAL" clId="{F341EE16-E260-4277-BA57-AB2624E33A8D}" dt="2021-12-21T06:31:26.296" v="24571" actId="478"/>
          <ac:picMkLst>
            <pc:docMk/>
            <pc:sldMk cId="420972821" sldId="2134805733"/>
            <ac:picMk id="8" creationId="{A555368E-386C-4152-B101-BFE6B5C909D3}"/>
          </ac:picMkLst>
        </pc:picChg>
        <pc:picChg chg="add mod modCrop">
          <ac:chgData name="Ankit Mittal | MAQ Software" userId="267f659b-c36c-4dcc-bb75-126cdcef1d93" providerId="ADAL" clId="{F341EE16-E260-4277-BA57-AB2624E33A8D}" dt="2021-12-21T06:32:42.086" v="24580" actId="1076"/>
          <ac:picMkLst>
            <pc:docMk/>
            <pc:sldMk cId="420972821" sldId="2134805733"/>
            <ac:picMk id="10" creationId="{312A7548-D38E-4162-BD1B-45A312F5AEF8}"/>
          </ac:picMkLst>
        </pc:picChg>
        <pc:picChg chg="del">
          <ac:chgData name="Ankit Mittal | MAQ Software" userId="267f659b-c36c-4dcc-bb75-126cdcef1d93" providerId="ADAL" clId="{F341EE16-E260-4277-BA57-AB2624E33A8D}" dt="2021-12-21T06:02:45.421" v="24543" actId="478"/>
          <ac:picMkLst>
            <pc:docMk/>
            <pc:sldMk cId="420972821" sldId="2134805733"/>
            <ac:picMk id="61" creationId="{47EA0DBC-3011-44A2-AE2F-725402569AA7}"/>
          </ac:picMkLst>
        </pc:picChg>
        <pc:picChg chg="mod">
          <ac:chgData name="Ankit Mittal | MAQ Software" userId="267f659b-c36c-4dcc-bb75-126cdcef1d93" providerId="ADAL" clId="{F341EE16-E260-4277-BA57-AB2624E33A8D}" dt="2021-12-21T06:03:43.761" v="24569" actId="1038"/>
          <ac:picMkLst>
            <pc:docMk/>
            <pc:sldMk cId="420972821" sldId="2134805733"/>
            <ac:picMk id="64" creationId="{602115B5-E7EA-4E07-9A3B-28061A4E8E24}"/>
          </ac:picMkLst>
        </pc:picChg>
        <pc:picChg chg="add mod">
          <ac:chgData name="Ankit Mittal | MAQ Software" userId="267f659b-c36c-4dcc-bb75-126cdcef1d93" providerId="ADAL" clId="{F341EE16-E260-4277-BA57-AB2624E33A8D}" dt="2021-12-21T06:32:56.162" v="24583" actId="1076"/>
          <ac:picMkLst>
            <pc:docMk/>
            <pc:sldMk cId="420972821" sldId="2134805733"/>
            <ac:picMk id="65" creationId="{AB9DFD12-84B6-4F61-A6F5-B223105A19EB}"/>
          </ac:picMkLst>
        </pc:picChg>
        <pc:cxnChg chg="del">
          <ac:chgData name="Ankit Mittal | MAQ Software" userId="267f659b-c36c-4dcc-bb75-126cdcef1d93" providerId="ADAL" clId="{F341EE16-E260-4277-BA57-AB2624E33A8D}" dt="2021-12-21T06:02:48.991" v="24544" actId="478"/>
          <ac:cxnSpMkLst>
            <pc:docMk/>
            <pc:sldMk cId="420972821" sldId="2134805733"/>
            <ac:cxnSpMk id="7" creationId="{F242E941-A74D-41AA-A648-0D33F2ADC86D}"/>
          </ac:cxnSpMkLst>
        </pc:cxnChg>
        <pc:cxnChg chg="del">
          <ac:chgData name="Ankit Mittal | MAQ Software" userId="267f659b-c36c-4dcc-bb75-126cdcef1d93" providerId="ADAL" clId="{F341EE16-E260-4277-BA57-AB2624E33A8D}" dt="2021-12-21T06:02:48.991" v="24544" actId="478"/>
          <ac:cxnSpMkLst>
            <pc:docMk/>
            <pc:sldMk cId="420972821" sldId="2134805733"/>
            <ac:cxnSpMk id="48" creationId="{1780A1C9-1020-42DB-AC0C-EFFEF6BA2841}"/>
          </ac:cxnSpMkLst>
        </pc:cxnChg>
        <pc:cxnChg chg="del">
          <ac:chgData name="Ankit Mittal | MAQ Software" userId="267f659b-c36c-4dcc-bb75-126cdcef1d93" providerId="ADAL" clId="{F341EE16-E260-4277-BA57-AB2624E33A8D}" dt="2021-12-21T06:02:48.991" v="24544" actId="478"/>
          <ac:cxnSpMkLst>
            <pc:docMk/>
            <pc:sldMk cId="420972821" sldId="2134805733"/>
            <ac:cxnSpMk id="49" creationId="{18C851CA-2284-422A-A120-544032D688B7}"/>
          </ac:cxnSpMkLst>
        </pc:cxnChg>
      </pc:sldChg>
      <pc:sldChg chg="add del">
        <pc:chgData name="Ankit Mittal | MAQ Software" userId="267f659b-c36c-4dcc-bb75-126cdcef1d93" providerId="ADAL" clId="{F341EE16-E260-4277-BA57-AB2624E33A8D}" dt="2021-12-21T06:02:34.139" v="24540"/>
        <pc:sldMkLst>
          <pc:docMk/>
          <pc:sldMk cId="3606565955" sldId="2134805733"/>
        </pc:sldMkLst>
      </pc:sldChg>
      <pc:sldChg chg="addSp delSp modSp add mod">
        <pc:chgData name="Ankit Mittal | MAQ Software" userId="267f659b-c36c-4dcc-bb75-126cdcef1d93" providerId="ADAL" clId="{F341EE16-E260-4277-BA57-AB2624E33A8D}" dt="2021-12-21T11:06:31.290" v="25253" actId="478"/>
        <pc:sldMkLst>
          <pc:docMk/>
          <pc:sldMk cId="3543158007" sldId="2134805734"/>
        </pc:sldMkLst>
        <pc:spChg chg="add del mod topLvl">
          <ac:chgData name="Ankit Mittal | MAQ Software" userId="267f659b-c36c-4dcc-bb75-126cdcef1d93" providerId="ADAL" clId="{F341EE16-E260-4277-BA57-AB2624E33A8D}" dt="2021-12-21T06:36:07.035" v="24722" actId="165"/>
          <ac:spMkLst>
            <pc:docMk/>
            <pc:sldMk cId="3543158007" sldId="2134805734"/>
            <ac:spMk id="44" creationId="{686734B1-26DA-49D1-AD9B-B1F9334224FB}"/>
          </ac:spMkLst>
        </pc:spChg>
        <pc:spChg chg="mod topLvl">
          <ac:chgData name="Ankit Mittal | MAQ Software" userId="267f659b-c36c-4dcc-bb75-126cdcef1d93" providerId="ADAL" clId="{F341EE16-E260-4277-BA57-AB2624E33A8D}" dt="2021-12-21T06:36:15.909" v="24724" actId="14100"/>
          <ac:spMkLst>
            <pc:docMk/>
            <pc:sldMk cId="3543158007" sldId="2134805734"/>
            <ac:spMk id="47" creationId="{4A111BD0-EA30-41F2-9DF2-702FD4BB6E27}"/>
          </ac:spMkLst>
        </pc:spChg>
        <pc:spChg chg="mod topLvl">
          <ac:chgData name="Ankit Mittal | MAQ Software" userId="267f659b-c36c-4dcc-bb75-126cdcef1d93" providerId="ADAL" clId="{F341EE16-E260-4277-BA57-AB2624E33A8D}" dt="2021-12-21T06:36:07.035" v="24722" actId="165"/>
          <ac:spMkLst>
            <pc:docMk/>
            <pc:sldMk cId="3543158007" sldId="2134805734"/>
            <ac:spMk id="49" creationId="{F0223B18-AB8D-44D0-AD1A-FF39D280C950}"/>
          </ac:spMkLst>
        </pc:spChg>
        <pc:spChg chg="add del mod topLvl">
          <ac:chgData name="Ankit Mittal | MAQ Software" userId="267f659b-c36c-4dcc-bb75-126cdcef1d93" providerId="ADAL" clId="{F341EE16-E260-4277-BA57-AB2624E33A8D}" dt="2021-12-21T06:36:07.035" v="24722" actId="165"/>
          <ac:spMkLst>
            <pc:docMk/>
            <pc:sldMk cId="3543158007" sldId="2134805734"/>
            <ac:spMk id="50" creationId="{55BD1C4C-8D99-4BBD-BB86-68031811FEEA}"/>
          </ac:spMkLst>
        </pc:spChg>
        <pc:spChg chg="add mod">
          <ac:chgData name="Ankit Mittal | MAQ Software" userId="267f659b-c36c-4dcc-bb75-126cdcef1d93" providerId="ADAL" clId="{F341EE16-E260-4277-BA57-AB2624E33A8D}" dt="2021-12-21T11:05:08.843" v="25232" actId="20577"/>
          <ac:spMkLst>
            <pc:docMk/>
            <pc:sldMk cId="3543158007" sldId="2134805734"/>
            <ac:spMk id="52" creationId="{DAB6D4AB-57F6-40CB-9FC8-296FE3FAE6B8}"/>
          </ac:spMkLst>
        </pc:spChg>
        <pc:grpChg chg="add del mod">
          <ac:chgData name="Ankit Mittal | MAQ Software" userId="267f659b-c36c-4dcc-bb75-126cdcef1d93" providerId="ADAL" clId="{F341EE16-E260-4277-BA57-AB2624E33A8D}" dt="2021-12-21T06:36:07.035" v="24722" actId="165"/>
          <ac:grpSpMkLst>
            <pc:docMk/>
            <pc:sldMk cId="3543158007" sldId="2134805734"/>
            <ac:grpSpMk id="43" creationId="{FAA4FD2C-9012-4B32-BF0C-D47C0ED2CE1C}"/>
          </ac:grpSpMkLst>
        </pc:grpChg>
        <pc:picChg chg="add del mod">
          <ac:chgData name="Ankit Mittal | MAQ Software" userId="267f659b-c36c-4dcc-bb75-126cdcef1d93" providerId="ADAL" clId="{F341EE16-E260-4277-BA57-AB2624E33A8D}" dt="2021-12-21T06:39:27.739" v="24758"/>
          <ac:picMkLst>
            <pc:docMk/>
            <pc:sldMk cId="3543158007" sldId="2134805734"/>
            <ac:picMk id="7" creationId="{A94DB615-629D-4675-902E-E5C2AD426805}"/>
          </ac:picMkLst>
        </pc:picChg>
        <pc:picChg chg="add del mod">
          <ac:chgData name="Ankit Mittal | MAQ Software" userId="267f659b-c36c-4dcc-bb75-126cdcef1d93" providerId="ADAL" clId="{F341EE16-E260-4277-BA57-AB2624E33A8D}" dt="2021-12-21T06:39:27.739" v="24758"/>
          <ac:picMkLst>
            <pc:docMk/>
            <pc:sldMk cId="3543158007" sldId="2134805734"/>
            <ac:picMk id="9" creationId="{3413099C-5F74-49AE-AECA-429D1126DE7D}"/>
          </ac:picMkLst>
        </pc:picChg>
        <pc:picChg chg="add del mod">
          <ac:chgData name="Ankit Mittal | MAQ Software" userId="267f659b-c36c-4dcc-bb75-126cdcef1d93" providerId="ADAL" clId="{F341EE16-E260-4277-BA57-AB2624E33A8D}" dt="2021-12-21T06:39:20.027" v="24747"/>
          <ac:picMkLst>
            <pc:docMk/>
            <pc:sldMk cId="3543158007" sldId="2134805734"/>
            <ac:picMk id="12" creationId="{C8C4A831-A8AE-44A0-A934-07FBEFCC22A0}"/>
          </ac:picMkLst>
        </pc:picChg>
        <pc:picChg chg="add del mod">
          <ac:chgData name="Ankit Mittal | MAQ Software" userId="267f659b-c36c-4dcc-bb75-126cdcef1d93" providerId="ADAL" clId="{F341EE16-E260-4277-BA57-AB2624E33A8D}" dt="2021-12-21T11:06:31.290" v="25253" actId="478"/>
          <ac:picMkLst>
            <pc:docMk/>
            <pc:sldMk cId="3543158007" sldId="2134805734"/>
            <ac:picMk id="51" creationId="{CE679D8A-07F7-43BA-BB9C-ACB5356C255D}"/>
          </ac:picMkLst>
        </pc:picChg>
        <pc:cxnChg chg="mod topLvl">
          <ac:chgData name="Ankit Mittal | MAQ Software" userId="267f659b-c36c-4dcc-bb75-126cdcef1d93" providerId="ADAL" clId="{F341EE16-E260-4277-BA57-AB2624E33A8D}" dt="2021-12-21T06:36:07.035" v="24722" actId="165"/>
          <ac:cxnSpMkLst>
            <pc:docMk/>
            <pc:sldMk cId="3543158007" sldId="2134805734"/>
            <ac:cxnSpMk id="45" creationId="{88D736D6-0279-4627-B2B4-6F1CC50B2130}"/>
          </ac:cxnSpMkLst>
        </pc:cxnChg>
        <pc:cxnChg chg="add del mod topLvl">
          <ac:chgData name="Ankit Mittal | MAQ Software" userId="267f659b-c36c-4dcc-bb75-126cdcef1d93" providerId="ADAL" clId="{F341EE16-E260-4277-BA57-AB2624E33A8D}" dt="2021-12-21T06:36:07.035" v="24722" actId="165"/>
          <ac:cxnSpMkLst>
            <pc:docMk/>
            <pc:sldMk cId="3543158007" sldId="2134805734"/>
            <ac:cxnSpMk id="48" creationId="{F6A1082C-2695-4723-AB52-E9EAAFE4B2D3}"/>
          </ac:cxnSpMkLst>
        </pc:cxnChg>
        <pc:cxnChg chg="add mod">
          <ac:chgData name="Ankit Mittal | MAQ Software" userId="267f659b-c36c-4dcc-bb75-126cdcef1d93" providerId="ADAL" clId="{F341EE16-E260-4277-BA57-AB2624E33A8D}" dt="2021-12-21T11:05:58.984" v="25243" actId="14100"/>
          <ac:cxnSpMkLst>
            <pc:docMk/>
            <pc:sldMk cId="3543158007" sldId="2134805734"/>
            <ac:cxnSpMk id="57" creationId="{9B24A8E2-8D9C-460C-B3A9-7928120E0B15}"/>
          </ac:cxnSpMkLst>
        </pc:cxnChg>
        <pc:cxnChg chg="add mod">
          <ac:chgData name="Ankit Mittal | MAQ Software" userId="267f659b-c36c-4dcc-bb75-126cdcef1d93" providerId="ADAL" clId="{F341EE16-E260-4277-BA57-AB2624E33A8D}" dt="2021-12-21T11:06:25.659" v="25252" actId="1037"/>
          <ac:cxnSpMkLst>
            <pc:docMk/>
            <pc:sldMk cId="3543158007" sldId="2134805734"/>
            <ac:cxnSpMk id="61" creationId="{886F08C0-DE88-4076-BE6F-D4B3B02B7985}"/>
          </ac:cxnSpMkLst>
        </pc:cxnChg>
        <pc:cxnChg chg="add mod">
          <ac:chgData name="Ankit Mittal | MAQ Software" userId="267f659b-c36c-4dcc-bb75-126cdcef1d93" providerId="ADAL" clId="{F341EE16-E260-4277-BA57-AB2624E33A8D}" dt="2021-12-21T11:06:23.273" v="25249" actId="1076"/>
          <ac:cxnSpMkLst>
            <pc:docMk/>
            <pc:sldMk cId="3543158007" sldId="2134805734"/>
            <ac:cxnSpMk id="65" creationId="{DED1733A-C93D-48E0-8664-33B62EFAE4A0}"/>
          </ac:cxnSpMkLst>
        </pc:cxnChg>
      </pc:sldChg>
      <pc:sldChg chg="addSp delSp modSp add mod">
        <pc:chgData name="Ankit Mittal | MAQ Software" userId="267f659b-c36c-4dcc-bb75-126cdcef1d93" providerId="ADAL" clId="{F341EE16-E260-4277-BA57-AB2624E33A8D}" dt="2021-12-21T06:48:26.781" v="25095" actId="207"/>
        <pc:sldMkLst>
          <pc:docMk/>
          <pc:sldMk cId="2106226373" sldId="2134805735"/>
        </pc:sldMkLst>
        <pc:spChg chg="del mod">
          <ac:chgData name="Ankit Mittal | MAQ Software" userId="267f659b-c36c-4dcc-bb75-126cdcef1d93" providerId="ADAL" clId="{F341EE16-E260-4277-BA57-AB2624E33A8D}" dt="2021-12-21T06:46:41.941" v="25047" actId="478"/>
          <ac:spMkLst>
            <pc:docMk/>
            <pc:sldMk cId="2106226373" sldId="2134805735"/>
            <ac:spMk id="49" creationId="{1AD940B4-1780-45D4-BB75-014C41E77EF7}"/>
          </ac:spMkLst>
        </pc:spChg>
        <pc:spChg chg="mod">
          <ac:chgData name="Ankit Mittal | MAQ Software" userId="267f659b-c36c-4dcc-bb75-126cdcef1d93" providerId="ADAL" clId="{F341EE16-E260-4277-BA57-AB2624E33A8D}" dt="2021-12-21T06:47:12.333" v="25088" actId="1036"/>
          <ac:spMkLst>
            <pc:docMk/>
            <pc:sldMk cId="2106226373" sldId="2134805735"/>
            <ac:spMk id="50" creationId="{25E16A6A-2CB9-4A22-ABC1-6DD0B980FE2B}"/>
          </ac:spMkLst>
        </pc:spChg>
        <pc:spChg chg="mod">
          <ac:chgData name="Ankit Mittal | MAQ Software" userId="267f659b-c36c-4dcc-bb75-126cdcef1d93" providerId="ADAL" clId="{F341EE16-E260-4277-BA57-AB2624E33A8D}" dt="2021-12-21T06:47:12.333" v="25088" actId="1036"/>
          <ac:spMkLst>
            <pc:docMk/>
            <pc:sldMk cId="2106226373" sldId="2134805735"/>
            <ac:spMk id="58" creationId="{0076C82F-39E4-4333-95F2-0E65F0EE9A67}"/>
          </ac:spMkLst>
        </pc:spChg>
        <pc:spChg chg="mod">
          <ac:chgData name="Ankit Mittal | MAQ Software" userId="267f659b-c36c-4dcc-bb75-126cdcef1d93" providerId="ADAL" clId="{F341EE16-E260-4277-BA57-AB2624E33A8D}" dt="2021-12-21T06:47:12.333" v="25088" actId="1036"/>
          <ac:spMkLst>
            <pc:docMk/>
            <pc:sldMk cId="2106226373" sldId="2134805735"/>
            <ac:spMk id="61" creationId="{3194D744-1201-40C9-A52B-D7A78823C560}"/>
          </ac:spMkLst>
        </pc:spChg>
        <pc:spChg chg="mod">
          <ac:chgData name="Ankit Mittal | MAQ Software" userId="267f659b-c36c-4dcc-bb75-126cdcef1d93" providerId="ADAL" clId="{F341EE16-E260-4277-BA57-AB2624E33A8D}" dt="2021-12-21T06:42:52.239" v="24815" actId="20577"/>
          <ac:spMkLst>
            <pc:docMk/>
            <pc:sldMk cId="2106226373" sldId="2134805735"/>
            <ac:spMk id="76" creationId="{4E8767BE-46E2-49A7-99A0-B7F9FFDCF311}"/>
          </ac:spMkLst>
        </pc:spChg>
        <pc:spChg chg="mod">
          <ac:chgData name="Ankit Mittal | MAQ Software" userId="267f659b-c36c-4dcc-bb75-126cdcef1d93" providerId="ADAL" clId="{F341EE16-E260-4277-BA57-AB2624E33A8D}" dt="2021-12-21T06:44:27.835" v="24843" actId="207"/>
          <ac:spMkLst>
            <pc:docMk/>
            <pc:sldMk cId="2106226373" sldId="2134805735"/>
            <ac:spMk id="77" creationId="{AA2D8889-44AC-43A8-8107-BA55DA28F4C8}"/>
          </ac:spMkLst>
        </pc:spChg>
        <pc:spChg chg="mod">
          <ac:chgData name="Ankit Mittal | MAQ Software" userId="267f659b-c36c-4dcc-bb75-126cdcef1d93" providerId="ADAL" clId="{F341EE16-E260-4277-BA57-AB2624E33A8D}" dt="2021-12-21T06:43:17.302" v="24838" actId="20577"/>
          <ac:spMkLst>
            <pc:docMk/>
            <pc:sldMk cId="2106226373" sldId="2134805735"/>
            <ac:spMk id="78" creationId="{06BDB40F-F624-460C-907A-68E0D7924E82}"/>
          </ac:spMkLst>
        </pc:spChg>
        <pc:spChg chg="mod">
          <ac:chgData name="Ankit Mittal | MAQ Software" userId="267f659b-c36c-4dcc-bb75-126cdcef1d93" providerId="ADAL" clId="{F341EE16-E260-4277-BA57-AB2624E33A8D}" dt="2021-12-21T06:48:26.781" v="25095" actId="207"/>
          <ac:spMkLst>
            <pc:docMk/>
            <pc:sldMk cId="2106226373" sldId="2134805735"/>
            <ac:spMk id="79" creationId="{A16930C2-D1AF-4494-BD3F-ACB87BFF42E3}"/>
          </ac:spMkLst>
        </pc:spChg>
        <pc:spChg chg="mod">
          <ac:chgData name="Ankit Mittal | MAQ Software" userId="267f659b-c36c-4dcc-bb75-126cdcef1d93" providerId="ADAL" clId="{F341EE16-E260-4277-BA57-AB2624E33A8D}" dt="2021-12-21T06:44:46.230" v="24851" actId="20577"/>
          <ac:spMkLst>
            <pc:docMk/>
            <pc:sldMk cId="2106226373" sldId="2134805735"/>
            <ac:spMk id="80" creationId="{4A2F1B7D-A41E-4336-AC65-6AC0AE3C3EA1}"/>
          </ac:spMkLst>
        </pc:spChg>
        <pc:spChg chg="mod">
          <ac:chgData name="Ankit Mittal | MAQ Software" userId="267f659b-c36c-4dcc-bb75-126cdcef1d93" providerId="ADAL" clId="{F341EE16-E260-4277-BA57-AB2624E33A8D}" dt="2021-12-21T06:47:12.333" v="25088" actId="1036"/>
          <ac:spMkLst>
            <pc:docMk/>
            <pc:sldMk cId="2106226373" sldId="2134805735"/>
            <ac:spMk id="81" creationId="{CB5E0C66-E22C-4ABF-AC28-780CD1F8F068}"/>
          </ac:spMkLst>
        </pc:spChg>
        <pc:spChg chg="mod">
          <ac:chgData name="Ankit Mittal | MAQ Software" userId="267f659b-c36c-4dcc-bb75-126cdcef1d93" providerId="ADAL" clId="{F341EE16-E260-4277-BA57-AB2624E33A8D}" dt="2021-12-21T06:47:12.333" v="25088" actId="1036"/>
          <ac:spMkLst>
            <pc:docMk/>
            <pc:sldMk cId="2106226373" sldId="2134805735"/>
            <ac:spMk id="83" creationId="{91A6935F-8E19-4AE3-BB89-E7FED7F324CC}"/>
          </ac:spMkLst>
        </pc:spChg>
        <pc:spChg chg="mod">
          <ac:chgData name="Ankit Mittal | MAQ Software" userId="267f659b-c36c-4dcc-bb75-126cdcef1d93" providerId="ADAL" clId="{F341EE16-E260-4277-BA57-AB2624E33A8D}" dt="2021-12-21T06:47:12.333" v="25088" actId="1036"/>
          <ac:spMkLst>
            <pc:docMk/>
            <pc:sldMk cId="2106226373" sldId="2134805735"/>
            <ac:spMk id="85" creationId="{8FC5D912-9F83-48B8-87D2-AA321D81F131}"/>
          </ac:spMkLst>
        </pc:spChg>
        <pc:spChg chg="mod">
          <ac:chgData name="Ankit Mittal | MAQ Software" userId="267f659b-c36c-4dcc-bb75-126cdcef1d93" providerId="ADAL" clId="{F341EE16-E260-4277-BA57-AB2624E33A8D}" dt="2021-12-21T06:47:12.333" v="25088" actId="1036"/>
          <ac:spMkLst>
            <pc:docMk/>
            <pc:sldMk cId="2106226373" sldId="2134805735"/>
            <ac:spMk id="86" creationId="{65B7BB34-1E23-40C4-A3D0-2079B56E765C}"/>
          </ac:spMkLst>
        </pc:spChg>
        <pc:spChg chg="mod">
          <ac:chgData name="Ankit Mittal | MAQ Software" userId="267f659b-c36c-4dcc-bb75-126cdcef1d93" providerId="ADAL" clId="{F341EE16-E260-4277-BA57-AB2624E33A8D}" dt="2021-12-21T06:47:12.333" v="25088" actId="1036"/>
          <ac:spMkLst>
            <pc:docMk/>
            <pc:sldMk cId="2106226373" sldId="2134805735"/>
            <ac:spMk id="87" creationId="{6D14E2AB-AD88-4D01-A90C-050544C8B561}"/>
          </ac:spMkLst>
        </pc:spChg>
        <pc:spChg chg="mod">
          <ac:chgData name="Ankit Mittal | MAQ Software" userId="267f659b-c36c-4dcc-bb75-126cdcef1d93" providerId="ADAL" clId="{F341EE16-E260-4277-BA57-AB2624E33A8D}" dt="2021-12-21T06:47:12.333" v="25088" actId="1036"/>
          <ac:spMkLst>
            <pc:docMk/>
            <pc:sldMk cId="2106226373" sldId="2134805735"/>
            <ac:spMk id="90" creationId="{A3B31C56-BF1C-47F4-ACED-8294407CD88B}"/>
          </ac:spMkLst>
        </pc:spChg>
        <pc:spChg chg="del">
          <ac:chgData name="Ankit Mittal | MAQ Software" userId="267f659b-c36c-4dcc-bb75-126cdcef1d93" providerId="ADAL" clId="{F341EE16-E260-4277-BA57-AB2624E33A8D}" dt="2021-12-21T06:40:53.512" v="24762" actId="478"/>
          <ac:spMkLst>
            <pc:docMk/>
            <pc:sldMk cId="2106226373" sldId="2134805735"/>
            <ac:spMk id="100" creationId="{4B239173-2210-4A98-9AD5-7930A4FA4F1C}"/>
          </ac:spMkLst>
        </pc:spChg>
        <pc:spChg chg="del">
          <ac:chgData name="Ankit Mittal | MAQ Software" userId="267f659b-c36c-4dcc-bb75-126cdcef1d93" providerId="ADAL" clId="{F341EE16-E260-4277-BA57-AB2624E33A8D}" dt="2021-12-21T06:40:53.512" v="24762" actId="478"/>
          <ac:spMkLst>
            <pc:docMk/>
            <pc:sldMk cId="2106226373" sldId="2134805735"/>
            <ac:spMk id="101" creationId="{DA90E333-F9C3-4886-B916-E8C7C06205F4}"/>
          </ac:spMkLst>
        </pc:spChg>
        <pc:spChg chg="del">
          <ac:chgData name="Ankit Mittal | MAQ Software" userId="267f659b-c36c-4dcc-bb75-126cdcef1d93" providerId="ADAL" clId="{F341EE16-E260-4277-BA57-AB2624E33A8D}" dt="2021-12-21T06:40:53.512" v="24762" actId="478"/>
          <ac:spMkLst>
            <pc:docMk/>
            <pc:sldMk cId="2106226373" sldId="2134805735"/>
            <ac:spMk id="102" creationId="{66E51CE1-B7DA-4D6E-90E6-2192A839DEBB}"/>
          </ac:spMkLst>
        </pc:spChg>
        <pc:spChg chg="add mod">
          <ac:chgData name="Ankit Mittal | MAQ Software" userId="267f659b-c36c-4dcc-bb75-126cdcef1d93" providerId="ADAL" clId="{F341EE16-E260-4277-BA57-AB2624E33A8D}" dt="2021-12-21T06:40:54.412" v="24763"/>
          <ac:spMkLst>
            <pc:docMk/>
            <pc:sldMk cId="2106226373" sldId="2134805735"/>
            <ac:spMk id="104" creationId="{2B4CBA5F-F620-4A3B-BD39-3501644D347F}"/>
          </ac:spMkLst>
        </pc:spChg>
        <pc:spChg chg="add mod">
          <ac:chgData name="Ankit Mittal | MAQ Software" userId="267f659b-c36c-4dcc-bb75-126cdcef1d93" providerId="ADAL" clId="{F341EE16-E260-4277-BA57-AB2624E33A8D}" dt="2021-12-21T06:40:54.412" v="24763"/>
          <ac:spMkLst>
            <pc:docMk/>
            <pc:sldMk cId="2106226373" sldId="2134805735"/>
            <ac:spMk id="105" creationId="{C08F9C7A-D87F-4744-AEB1-3BF7FDE20AC3}"/>
          </ac:spMkLst>
        </pc:spChg>
        <pc:spChg chg="add mod">
          <ac:chgData name="Ankit Mittal | MAQ Software" userId="267f659b-c36c-4dcc-bb75-126cdcef1d93" providerId="ADAL" clId="{F341EE16-E260-4277-BA57-AB2624E33A8D}" dt="2021-12-21T06:40:54.412" v="24763"/>
          <ac:spMkLst>
            <pc:docMk/>
            <pc:sldMk cId="2106226373" sldId="2134805735"/>
            <ac:spMk id="106" creationId="{07601A5D-3C47-4CEE-B1B0-044209CA841E}"/>
          </ac:spMkLst>
        </pc:spChg>
        <pc:spChg chg="add mod">
          <ac:chgData name="Ankit Mittal | MAQ Software" userId="267f659b-c36c-4dcc-bb75-126cdcef1d93" providerId="ADAL" clId="{F341EE16-E260-4277-BA57-AB2624E33A8D}" dt="2021-12-21T06:43:36.694" v="24842" actId="1035"/>
          <ac:spMkLst>
            <pc:docMk/>
            <pc:sldMk cId="2106226373" sldId="2134805735"/>
            <ac:spMk id="111" creationId="{43B01329-2C44-421A-AC10-BDAA1805FC15}"/>
          </ac:spMkLst>
        </pc:spChg>
        <pc:spChg chg="add mod">
          <ac:chgData name="Ankit Mittal | MAQ Software" userId="267f659b-c36c-4dcc-bb75-126cdcef1d93" providerId="ADAL" clId="{F341EE16-E260-4277-BA57-AB2624E33A8D}" dt="2021-12-21T06:45:46.475" v="24949" actId="20577"/>
          <ac:spMkLst>
            <pc:docMk/>
            <pc:sldMk cId="2106226373" sldId="2134805735"/>
            <ac:spMk id="113" creationId="{65DDAF5D-B07D-4296-9111-B47D2834BC55}"/>
          </ac:spMkLst>
        </pc:spChg>
        <pc:spChg chg="add mod">
          <ac:chgData name="Ankit Mittal | MAQ Software" userId="267f659b-c36c-4dcc-bb75-126cdcef1d93" providerId="ADAL" clId="{F341EE16-E260-4277-BA57-AB2624E33A8D}" dt="2021-12-21T06:46:24.305" v="25038" actId="20577"/>
          <ac:spMkLst>
            <pc:docMk/>
            <pc:sldMk cId="2106226373" sldId="2134805735"/>
            <ac:spMk id="115" creationId="{79AC79D3-5FFB-4E60-B8A7-7CF1AFD05961}"/>
          </ac:spMkLst>
        </pc:spChg>
        <pc:picChg chg="add mod">
          <ac:chgData name="Ankit Mittal | MAQ Software" userId="267f659b-c36c-4dcc-bb75-126cdcef1d93" providerId="ADAL" clId="{F341EE16-E260-4277-BA57-AB2624E33A8D}" dt="2021-12-21T06:48:14.972" v="25094" actId="1076"/>
          <ac:picMkLst>
            <pc:docMk/>
            <pc:sldMk cId="2106226373" sldId="2134805735"/>
            <ac:picMk id="7" creationId="{A841DA55-A383-412B-BDD9-69AF0E63E148}"/>
          </ac:picMkLst>
        </pc:picChg>
        <pc:picChg chg="mod">
          <ac:chgData name="Ankit Mittal | MAQ Software" userId="267f659b-c36c-4dcc-bb75-126cdcef1d93" providerId="ADAL" clId="{F341EE16-E260-4277-BA57-AB2624E33A8D}" dt="2021-12-21T06:46:31.715" v="25045" actId="1036"/>
          <ac:picMkLst>
            <pc:docMk/>
            <pc:sldMk cId="2106226373" sldId="2134805735"/>
            <ac:picMk id="67" creationId="{10D623FF-484B-4FC7-B634-8841953F4799}"/>
          </ac:picMkLst>
        </pc:picChg>
        <pc:picChg chg="del">
          <ac:chgData name="Ankit Mittal | MAQ Software" userId="267f659b-c36c-4dcc-bb75-126cdcef1d93" providerId="ADAL" clId="{F341EE16-E260-4277-BA57-AB2624E33A8D}" dt="2021-12-21T06:41:05.010" v="24764" actId="478"/>
          <ac:picMkLst>
            <pc:docMk/>
            <pc:sldMk cId="2106226373" sldId="2134805735"/>
            <ac:picMk id="96" creationId="{F6E02A94-B1BE-45DE-9F61-7CEF8B880884}"/>
          </ac:picMkLst>
        </pc:picChg>
        <pc:picChg chg="del">
          <ac:chgData name="Ankit Mittal | MAQ Software" userId="267f659b-c36c-4dcc-bb75-126cdcef1d93" providerId="ADAL" clId="{F341EE16-E260-4277-BA57-AB2624E33A8D}" dt="2021-12-21T06:40:53.512" v="24762" actId="478"/>
          <ac:picMkLst>
            <pc:docMk/>
            <pc:sldMk cId="2106226373" sldId="2134805735"/>
            <ac:picMk id="103" creationId="{98BA62BE-8748-448A-8027-1E953525DAFA}"/>
          </ac:picMkLst>
        </pc:picChg>
        <pc:picChg chg="add mod">
          <ac:chgData name="Ankit Mittal | MAQ Software" userId="267f659b-c36c-4dcc-bb75-126cdcef1d93" providerId="ADAL" clId="{F341EE16-E260-4277-BA57-AB2624E33A8D}" dt="2021-12-21T06:40:54.412" v="24763"/>
          <ac:picMkLst>
            <pc:docMk/>
            <pc:sldMk cId="2106226373" sldId="2134805735"/>
            <ac:picMk id="107" creationId="{E32B5D61-43B4-4BFE-8789-D9DE642557AB}"/>
          </ac:picMkLst>
        </pc:picChg>
        <pc:picChg chg="add mod">
          <ac:chgData name="Ankit Mittal | MAQ Software" userId="267f659b-c36c-4dcc-bb75-126cdcef1d93" providerId="ADAL" clId="{F341EE16-E260-4277-BA57-AB2624E33A8D}" dt="2021-12-21T06:40:54.412" v="24763"/>
          <ac:picMkLst>
            <pc:docMk/>
            <pc:sldMk cId="2106226373" sldId="2134805735"/>
            <ac:picMk id="108" creationId="{19BB7264-3741-4913-83F5-9AE507BC4E49}"/>
          </ac:picMkLst>
        </pc:picChg>
        <pc:picChg chg="add del mod">
          <ac:chgData name="Ankit Mittal | MAQ Software" userId="267f659b-c36c-4dcc-bb75-126cdcef1d93" providerId="ADAL" clId="{F341EE16-E260-4277-BA57-AB2624E33A8D}" dt="2021-12-21T06:41:07.980" v="24765" actId="478"/>
          <ac:picMkLst>
            <pc:docMk/>
            <pc:sldMk cId="2106226373" sldId="2134805735"/>
            <ac:picMk id="109" creationId="{F65508BA-DCBE-4FDA-87FA-50852289DACE}"/>
          </ac:picMkLst>
        </pc:picChg>
        <pc:cxnChg chg="ord">
          <ac:chgData name="Ankit Mittal | MAQ Software" userId="267f659b-c36c-4dcc-bb75-126cdcef1d93" providerId="ADAL" clId="{F341EE16-E260-4277-BA57-AB2624E33A8D}" dt="2021-12-21T06:42:30.751" v="24804" actId="166"/>
          <ac:cxnSpMkLst>
            <pc:docMk/>
            <pc:sldMk cId="2106226373" sldId="2134805735"/>
            <ac:cxnSpMk id="72" creationId="{9ACDBE82-2156-4989-9E23-A50B33763122}"/>
          </ac:cxnSpMkLst>
        </pc:cxnChg>
        <pc:cxnChg chg="ord">
          <ac:chgData name="Ankit Mittal | MAQ Software" userId="267f659b-c36c-4dcc-bb75-126cdcef1d93" providerId="ADAL" clId="{F341EE16-E260-4277-BA57-AB2624E33A8D}" dt="2021-12-21T06:42:26.609" v="24803" actId="166"/>
          <ac:cxnSpMkLst>
            <pc:docMk/>
            <pc:sldMk cId="2106226373" sldId="2134805735"/>
            <ac:cxnSpMk id="73" creationId="{8E9E3832-5F24-4BA8-9DAF-8E23451F52E7}"/>
          </ac:cxnSpMkLst>
        </pc:cxnChg>
        <pc:cxnChg chg="ord">
          <ac:chgData name="Ankit Mittal | MAQ Software" userId="267f659b-c36c-4dcc-bb75-126cdcef1d93" providerId="ADAL" clId="{F341EE16-E260-4277-BA57-AB2624E33A8D}" dt="2021-12-21T06:42:21.939" v="24802" actId="166"/>
          <ac:cxnSpMkLst>
            <pc:docMk/>
            <pc:sldMk cId="2106226373" sldId="2134805735"/>
            <ac:cxnSpMk id="74" creationId="{93225D63-FBEF-45C1-8A59-827D9FAD7AF6}"/>
          </ac:cxnSpMkLst>
        </pc:cxnChg>
        <pc:cxnChg chg="ord">
          <ac:chgData name="Ankit Mittal | MAQ Software" userId="267f659b-c36c-4dcc-bb75-126cdcef1d93" providerId="ADAL" clId="{F341EE16-E260-4277-BA57-AB2624E33A8D}" dt="2021-12-21T06:42:03.118" v="24799" actId="166"/>
          <ac:cxnSpMkLst>
            <pc:docMk/>
            <pc:sldMk cId="2106226373" sldId="2134805735"/>
            <ac:cxnSpMk id="75" creationId="{D3D84B0E-D0B1-4C3D-86CD-B538206F0AEF}"/>
          </ac:cxnSpMkLst>
        </pc:cxnChg>
        <pc:cxnChg chg="del mod ord">
          <ac:chgData name="Ankit Mittal | MAQ Software" userId="267f659b-c36c-4dcc-bb75-126cdcef1d93" providerId="ADAL" clId="{F341EE16-E260-4277-BA57-AB2624E33A8D}" dt="2021-12-21T06:45:19.900" v="24874" actId="478"/>
          <ac:cxnSpMkLst>
            <pc:docMk/>
            <pc:sldMk cId="2106226373" sldId="2134805735"/>
            <ac:cxnSpMk id="82" creationId="{E5B2EC0C-C516-4FEE-AC24-6E61A16757CB}"/>
          </ac:cxnSpMkLst>
        </pc:cxnChg>
        <pc:cxnChg chg="mod ord">
          <ac:chgData name="Ankit Mittal | MAQ Software" userId="267f659b-c36c-4dcc-bb75-126cdcef1d93" providerId="ADAL" clId="{F341EE16-E260-4277-BA57-AB2624E33A8D}" dt="2021-12-21T06:47:12.333" v="25088" actId="1036"/>
          <ac:cxnSpMkLst>
            <pc:docMk/>
            <pc:sldMk cId="2106226373" sldId="2134805735"/>
            <ac:cxnSpMk id="88" creationId="{CEF3AB12-525F-45DC-9234-5C9E3EFB38D1}"/>
          </ac:cxnSpMkLst>
        </pc:cxnChg>
        <pc:cxnChg chg="mod ord">
          <ac:chgData name="Ankit Mittal | MAQ Software" userId="267f659b-c36c-4dcc-bb75-126cdcef1d93" providerId="ADAL" clId="{F341EE16-E260-4277-BA57-AB2624E33A8D}" dt="2021-12-21T06:47:12.333" v="25088" actId="1036"/>
          <ac:cxnSpMkLst>
            <pc:docMk/>
            <pc:sldMk cId="2106226373" sldId="2134805735"/>
            <ac:cxnSpMk id="89" creationId="{940A8159-5170-48FB-BDD1-DEB18EFEA36C}"/>
          </ac:cxnSpMkLst>
        </pc:cxnChg>
        <pc:cxnChg chg="mod ord">
          <ac:chgData name="Ankit Mittal | MAQ Software" userId="267f659b-c36c-4dcc-bb75-126cdcef1d93" providerId="ADAL" clId="{F341EE16-E260-4277-BA57-AB2624E33A8D}" dt="2021-12-21T06:47:12.333" v="25088" actId="1036"/>
          <ac:cxnSpMkLst>
            <pc:docMk/>
            <pc:sldMk cId="2106226373" sldId="2134805735"/>
            <ac:cxnSpMk id="91" creationId="{8262ADD3-F936-4231-9226-5E98FDF2F474}"/>
          </ac:cxnSpMkLst>
        </pc:cxnChg>
        <pc:cxnChg chg="add del mod">
          <ac:chgData name="Ankit Mittal | MAQ Software" userId="267f659b-c36c-4dcc-bb75-126cdcef1d93" providerId="ADAL" clId="{F341EE16-E260-4277-BA57-AB2624E33A8D}" dt="2021-12-21T06:46:37.408" v="25046" actId="478"/>
          <ac:cxnSpMkLst>
            <pc:docMk/>
            <pc:sldMk cId="2106226373" sldId="2134805735"/>
            <ac:cxnSpMk id="110" creationId="{752C30F2-8E61-40B5-B038-5CBAFF4BFEF1}"/>
          </ac:cxnSpMkLst>
        </pc:cxnChg>
        <pc:cxnChg chg="add mod">
          <ac:chgData name="Ankit Mittal | MAQ Software" userId="267f659b-c36c-4dcc-bb75-126cdcef1d93" providerId="ADAL" clId="{F341EE16-E260-4277-BA57-AB2624E33A8D}" dt="2021-12-21T06:45:31.853" v="24920" actId="1035"/>
          <ac:cxnSpMkLst>
            <pc:docMk/>
            <pc:sldMk cId="2106226373" sldId="2134805735"/>
            <ac:cxnSpMk id="112" creationId="{B0033249-E55B-4C2F-B16C-C639601B7F4C}"/>
          </ac:cxnSpMkLst>
        </pc:cxnChg>
        <pc:cxnChg chg="add mod">
          <ac:chgData name="Ankit Mittal | MAQ Software" userId="267f659b-c36c-4dcc-bb75-126cdcef1d93" providerId="ADAL" clId="{F341EE16-E260-4277-BA57-AB2624E33A8D}" dt="2021-12-21T06:46:08.134" v="25008" actId="1038"/>
          <ac:cxnSpMkLst>
            <pc:docMk/>
            <pc:sldMk cId="2106226373" sldId="2134805735"/>
            <ac:cxnSpMk id="114" creationId="{B749D0B4-7D45-44D4-B891-3DBB25ECB169}"/>
          </ac:cxnSpMkLst>
        </pc:cxnChg>
        <pc:cxnChg chg="add mod">
          <ac:chgData name="Ankit Mittal | MAQ Software" userId="267f659b-c36c-4dcc-bb75-126cdcef1d93" providerId="ADAL" clId="{F341EE16-E260-4277-BA57-AB2624E33A8D}" dt="2021-12-21T06:47:12.333" v="25088" actId="1036"/>
          <ac:cxnSpMkLst>
            <pc:docMk/>
            <pc:sldMk cId="2106226373" sldId="2134805735"/>
            <ac:cxnSpMk id="116" creationId="{CA7BD05F-1BED-46EE-B685-011613E167BF}"/>
          </ac:cxnSpMkLst>
        </pc:cxnChg>
      </pc:sldChg>
      <pc:sldChg chg="addSp delSp modSp add mod">
        <pc:chgData name="Ankit Mittal | MAQ Software" userId="267f659b-c36c-4dcc-bb75-126cdcef1d93" providerId="ADAL" clId="{F341EE16-E260-4277-BA57-AB2624E33A8D}" dt="2021-12-21T11:07:13.268" v="25262" actId="1076"/>
        <pc:sldMkLst>
          <pc:docMk/>
          <pc:sldMk cId="3774535712" sldId="2134805736"/>
        </pc:sldMkLst>
        <pc:spChg chg="del">
          <ac:chgData name="Ankit Mittal | MAQ Software" userId="267f659b-c36c-4dcc-bb75-126cdcef1d93" providerId="ADAL" clId="{F341EE16-E260-4277-BA57-AB2624E33A8D}" dt="2021-12-21T11:06:56.737" v="25257" actId="478"/>
          <ac:spMkLst>
            <pc:docMk/>
            <pc:sldMk cId="3774535712" sldId="2134805736"/>
            <ac:spMk id="52" creationId="{DAB6D4AB-57F6-40CB-9FC8-296FE3FAE6B8}"/>
          </ac:spMkLst>
        </pc:spChg>
        <pc:picChg chg="add mod">
          <ac:chgData name="Ankit Mittal | MAQ Software" userId="267f659b-c36c-4dcc-bb75-126cdcef1d93" providerId="ADAL" clId="{F341EE16-E260-4277-BA57-AB2624E33A8D}" dt="2021-12-21T11:07:13.268" v="25262" actId="1076"/>
          <ac:picMkLst>
            <pc:docMk/>
            <pc:sldMk cId="3774535712" sldId="2134805736"/>
            <ac:picMk id="51" creationId="{89A2BB35-2C08-47FD-A78B-6605A143EC3D}"/>
          </ac:picMkLst>
        </pc:picChg>
        <pc:cxnChg chg="del">
          <ac:chgData name="Ankit Mittal | MAQ Software" userId="267f659b-c36c-4dcc-bb75-126cdcef1d93" providerId="ADAL" clId="{F341EE16-E260-4277-BA57-AB2624E33A8D}" dt="2021-12-21T11:06:59.030" v="25258" actId="478"/>
          <ac:cxnSpMkLst>
            <pc:docMk/>
            <pc:sldMk cId="3774535712" sldId="2134805736"/>
            <ac:cxnSpMk id="57" creationId="{9B24A8E2-8D9C-460C-B3A9-7928120E0B15}"/>
          </ac:cxnSpMkLst>
        </pc:cxnChg>
        <pc:cxnChg chg="del">
          <ac:chgData name="Ankit Mittal | MAQ Software" userId="267f659b-c36c-4dcc-bb75-126cdcef1d93" providerId="ADAL" clId="{F341EE16-E260-4277-BA57-AB2624E33A8D}" dt="2021-12-21T11:07:00.810" v="25259" actId="478"/>
          <ac:cxnSpMkLst>
            <pc:docMk/>
            <pc:sldMk cId="3774535712" sldId="2134805736"/>
            <ac:cxnSpMk id="61" creationId="{886F08C0-DE88-4076-BE6F-D4B3B02B7985}"/>
          </ac:cxnSpMkLst>
        </pc:cxnChg>
        <pc:cxnChg chg="del">
          <ac:chgData name="Ankit Mittal | MAQ Software" userId="267f659b-c36c-4dcc-bb75-126cdcef1d93" providerId="ADAL" clId="{F341EE16-E260-4277-BA57-AB2624E33A8D}" dt="2021-12-21T11:07:02.387" v="25260" actId="478"/>
          <ac:cxnSpMkLst>
            <pc:docMk/>
            <pc:sldMk cId="3774535712" sldId="2134805736"/>
            <ac:cxnSpMk id="65" creationId="{DED1733A-C93D-48E0-8664-33B62EFAE4A0}"/>
          </ac:cxnSpMkLst>
        </pc:cxnChg>
      </pc:sldChg>
    </pc:docChg>
  </pc:docChgLst>
  <pc:docChgLst>
    <pc:chgData name="Nikhil Mathew | MAQ Software" userId="S::nikhilm@maqsoftware.com::4e9b457d-0ec0-462a-a19c-e08d5d92cd6f" providerId="AD" clId="Web-{844F45C5-86A5-A864-90D6-4FBAF867CAD9}"/>
    <pc:docChg chg="modSld">
      <pc:chgData name="Nikhil Mathew | MAQ Software" userId="S::nikhilm@maqsoftware.com::4e9b457d-0ec0-462a-a19c-e08d5d92cd6f" providerId="AD" clId="Web-{844F45C5-86A5-A864-90D6-4FBAF867CAD9}" dt="2021-12-09T15:11:08.742" v="302"/>
      <pc:docMkLst>
        <pc:docMk/>
      </pc:docMkLst>
      <pc:sldChg chg="modSp">
        <pc:chgData name="Nikhil Mathew | MAQ Software" userId="S::nikhilm@maqsoftware.com::4e9b457d-0ec0-462a-a19c-e08d5d92cd6f" providerId="AD" clId="Web-{844F45C5-86A5-A864-90D6-4FBAF867CAD9}" dt="2021-12-09T15:11:08.742" v="302"/>
        <pc:sldMkLst>
          <pc:docMk/>
          <pc:sldMk cId="1780011144" sldId="2134805679"/>
        </pc:sldMkLst>
        <pc:graphicFrameChg chg="mod modGraphic">
          <ac:chgData name="Nikhil Mathew | MAQ Software" userId="S::nikhilm@maqsoftware.com::4e9b457d-0ec0-462a-a19c-e08d5d92cd6f" providerId="AD" clId="Web-{844F45C5-86A5-A864-90D6-4FBAF867CAD9}" dt="2021-12-09T15:11:08.742" v="302"/>
          <ac:graphicFrameMkLst>
            <pc:docMk/>
            <pc:sldMk cId="1780011144" sldId="2134805679"/>
            <ac:graphicFrameMk id="239" creationId="{27FF28C8-752A-4013-AD51-754677A40492}"/>
          </ac:graphicFrameMkLst>
        </pc:graphicFrameChg>
      </pc:sldChg>
      <pc:sldChg chg="modSp">
        <pc:chgData name="Nikhil Mathew | MAQ Software" userId="S::nikhilm@maqsoftware.com::4e9b457d-0ec0-462a-a19c-e08d5d92cd6f" providerId="AD" clId="Web-{844F45C5-86A5-A864-90D6-4FBAF867CAD9}" dt="2021-12-09T15:09:51.693" v="266" actId="20577"/>
        <pc:sldMkLst>
          <pc:docMk/>
          <pc:sldMk cId="892413565" sldId="2134805700"/>
        </pc:sldMkLst>
        <pc:spChg chg="mod">
          <ac:chgData name="Nikhil Mathew | MAQ Software" userId="S::nikhilm@maqsoftware.com::4e9b457d-0ec0-462a-a19c-e08d5d92cd6f" providerId="AD" clId="Web-{844F45C5-86A5-A864-90D6-4FBAF867CAD9}" dt="2021-12-09T15:09:15.363" v="257" actId="20577"/>
          <ac:spMkLst>
            <pc:docMk/>
            <pc:sldMk cId="892413565" sldId="2134805700"/>
            <ac:spMk id="3" creationId="{D4753F08-CBF4-468F-8E8B-07B1220A5716}"/>
          </ac:spMkLst>
        </pc:spChg>
        <pc:spChg chg="mod">
          <ac:chgData name="Nikhil Mathew | MAQ Software" userId="S::nikhilm@maqsoftware.com::4e9b457d-0ec0-462a-a19c-e08d5d92cd6f" providerId="AD" clId="Web-{844F45C5-86A5-A864-90D6-4FBAF867CAD9}" dt="2021-12-09T15:09:51.693" v="266" actId="20577"/>
          <ac:spMkLst>
            <pc:docMk/>
            <pc:sldMk cId="892413565" sldId="2134805700"/>
            <ac:spMk id="24" creationId="{E66D93AF-DAC1-FA4C-BC22-8EDF8DC98301}"/>
          </ac:spMkLst>
        </pc:spChg>
      </pc:sldChg>
    </pc:docChg>
  </pc:docChgLst>
  <pc:docChgLst>
    <pc:chgData name="Adhya Ayushi | MAQ Software" userId="S::adhyaa@maqsoftware.com::ee07dc02-4963-4f26-9708-b8c69e690370" providerId="AD" clId="Web-{524225FB-86EA-53F2-FDDC-3CBADE9CC8A6}"/>
    <pc:docChg chg="addSld modSld modSection">
      <pc:chgData name="Adhya Ayushi | MAQ Software" userId="S::adhyaa@maqsoftware.com::ee07dc02-4963-4f26-9708-b8c69e690370" providerId="AD" clId="Web-{524225FB-86EA-53F2-FDDC-3CBADE9CC8A6}" dt="2020-02-14T04:58:07.568" v="157" actId="20577"/>
      <pc:docMkLst>
        <pc:docMk/>
      </pc:docMkLst>
      <pc:sldChg chg="addSp delSp modSp mod modShow">
        <pc:chgData name="Adhya Ayushi | MAQ Software" userId="S::adhyaa@maqsoftware.com::ee07dc02-4963-4f26-9708-b8c69e690370" providerId="AD" clId="Web-{524225FB-86EA-53F2-FDDC-3CBADE9CC8A6}" dt="2020-02-14T04:58:07.568" v="157" actId="20577"/>
        <pc:sldMkLst>
          <pc:docMk/>
          <pc:sldMk cId="757750220" sldId="11182"/>
        </pc:sldMkLst>
        <pc:spChg chg="mod">
          <ac:chgData name="Adhya Ayushi | MAQ Software" userId="S::adhyaa@maqsoftware.com::ee07dc02-4963-4f26-9708-b8c69e690370" providerId="AD" clId="Web-{524225FB-86EA-53F2-FDDC-3CBADE9CC8A6}" dt="2020-02-14T04:58:07.568" v="157" actId="20577"/>
          <ac:spMkLst>
            <pc:docMk/>
            <pc:sldMk cId="757750220" sldId="11182"/>
            <ac:spMk id="3" creationId="{CAA6B194-D88D-4592-95E7-AD282349C8F1}"/>
          </ac:spMkLst>
        </pc:spChg>
        <pc:spChg chg="del">
          <ac:chgData name="Adhya Ayushi | MAQ Software" userId="S::adhyaa@maqsoftware.com::ee07dc02-4963-4f26-9708-b8c69e690370" providerId="AD" clId="Web-{524225FB-86EA-53F2-FDDC-3CBADE9CC8A6}" dt="2020-02-14T04:52:53.769" v="2"/>
          <ac:spMkLst>
            <pc:docMk/>
            <pc:sldMk cId="757750220" sldId="11182"/>
            <ac:spMk id="4" creationId="{0058B8C0-B04C-412D-8E34-BBE1E7E94A45}"/>
          </ac:spMkLst>
        </pc:spChg>
        <pc:spChg chg="del">
          <ac:chgData name="Adhya Ayushi | MAQ Software" userId="S::adhyaa@maqsoftware.com::ee07dc02-4963-4f26-9708-b8c69e690370" providerId="AD" clId="Web-{524225FB-86EA-53F2-FDDC-3CBADE9CC8A6}" dt="2020-02-14T04:52:53.754" v="1"/>
          <ac:spMkLst>
            <pc:docMk/>
            <pc:sldMk cId="757750220" sldId="11182"/>
            <ac:spMk id="5" creationId="{37356BD0-B423-43AD-A54D-1DFD1F4900A8}"/>
          </ac:spMkLst>
        </pc:spChg>
        <pc:picChg chg="add mod">
          <ac:chgData name="Adhya Ayushi | MAQ Software" userId="S::adhyaa@maqsoftware.com::ee07dc02-4963-4f26-9708-b8c69e690370" providerId="AD" clId="Web-{524225FB-86EA-53F2-FDDC-3CBADE9CC8A6}" dt="2020-02-14T04:57:33.880" v="148" actId="1076"/>
          <ac:picMkLst>
            <pc:docMk/>
            <pc:sldMk cId="757750220" sldId="11182"/>
            <ac:picMk id="2" creationId="{325168EC-098D-4051-ABBF-121861025B70}"/>
          </ac:picMkLst>
        </pc:picChg>
      </pc:sldChg>
      <pc:sldChg chg="add replId">
        <pc:chgData name="Adhya Ayushi | MAQ Software" userId="S::adhyaa@maqsoftware.com::ee07dc02-4963-4f26-9708-b8c69e690370" providerId="AD" clId="Web-{524225FB-86EA-53F2-FDDC-3CBADE9CC8A6}" dt="2020-02-14T04:52:48.988" v="0"/>
        <pc:sldMkLst>
          <pc:docMk/>
          <pc:sldMk cId="1256221397" sldId="11186"/>
        </pc:sldMkLst>
      </pc:sldChg>
    </pc:docChg>
  </pc:docChgLst>
  <pc:docChgLst>
    <pc:chgData clId="Web-{068DCEF2-B416-4DFF-9FC7-A08E4EC2952D}"/>
    <pc:docChg chg="">
      <pc:chgData name="" userId="" providerId="" clId="Web-{068DCEF2-B416-4DFF-9FC7-A08E4EC2952D}" dt="2022-01-14T16:42:18.145" v="0"/>
      <pc:docMkLst>
        <pc:docMk/>
      </pc:docMkLst>
      <pc:sldChg chg="modCm">
        <pc:chgData name="" userId="" providerId="" clId="Web-{068DCEF2-B416-4DFF-9FC7-A08E4EC2952D}" dt="2022-01-14T16:42:18.145" v="0"/>
        <pc:sldMkLst>
          <pc:docMk/>
          <pc:sldMk cId="1112205669" sldId="2134805810"/>
        </pc:sldMkLst>
      </pc:sldChg>
    </pc:docChg>
  </pc:docChgLst>
  <pc:docChgLst>
    <pc:chgData name="Ankit Mittal" userId="267f659b-c36c-4dcc-bb75-126cdcef1d93" providerId="ADAL" clId="{6E7C4055-A7F5-420B-9CFB-732FD94C78BF}"/>
    <pc:docChg chg="undo redo custSel addSld delSld modSld sldOrd modSection">
      <pc:chgData name="Ankit Mittal" userId="267f659b-c36c-4dcc-bb75-126cdcef1d93" providerId="ADAL" clId="{6E7C4055-A7F5-420B-9CFB-732FD94C78BF}" dt="2022-01-28T08:35:22.291" v="1247" actId="1035"/>
      <pc:docMkLst>
        <pc:docMk/>
      </pc:docMkLst>
      <pc:sldChg chg="addSp delSp modSp mod">
        <pc:chgData name="Ankit Mittal" userId="267f659b-c36c-4dcc-bb75-126cdcef1d93" providerId="ADAL" clId="{6E7C4055-A7F5-420B-9CFB-732FD94C78BF}" dt="2022-01-28T08:23:41.593" v="1071" actId="478"/>
        <pc:sldMkLst>
          <pc:docMk/>
          <pc:sldMk cId="4173696998" sldId="2134805682"/>
        </pc:sldMkLst>
        <pc:spChg chg="add del mod">
          <ac:chgData name="Ankit Mittal" userId="267f659b-c36c-4dcc-bb75-126cdcef1d93" providerId="ADAL" clId="{6E7C4055-A7F5-420B-9CFB-732FD94C78BF}" dt="2022-01-28T08:23:41.593" v="1071" actId="478"/>
          <ac:spMkLst>
            <pc:docMk/>
            <pc:sldMk cId="4173696998" sldId="2134805682"/>
            <ac:spMk id="18" creationId="{395619DB-4971-46D5-B38E-60A91352A082}"/>
          </ac:spMkLst>
        </pc:spChg>
      </pc:sldChg>
      <pc:sldChg chg="addSp delSp modSp mod">
        <pc:chgData name="Ankit Mittal" userId="267f659b-c36c-4dcc-bb75-126cdcef1d93" providerId="ADAL" clId="{6E7C4055-A7F5-420B-9CFB-732FD94C78BF}" dt="2022-01-28T08:28:46.408" v="1160" actId="1037"/>
        <pc:sldMkLst>
          <pc:docMk/>
          <pc:sldMk cId="793507195" sldId="2134805740"/>
        </pc:sldMkLst>
        <pc:spChg chg="add del mod">
          <ac:chgData name="Ankit Mittal" userId="267f659b-c36c-4dcc-bb75-126cdcef1d93" providerId="ADAL" clId="{6E7C4055-A7F5-420B-9CFB-732FD94C78BF}" dt="2022-01-28T08:05:31.711" v="471" actId="21"/>
          <ac:spMkLst>
            <pc:docMk/>
            <pc:sldMk cId="793507195" sldId="2134805740"/>
            <ac:spMk id="29" creationId="{37F961A9-ADC4-4922-A663-50316493A34F}"/>
          </ac:spMkLst>
        </pc:spChg>
        <pc:picChg chg="add del mod ord">
          <ac:chgData name="Ankit Mittal" userId="267f659b-c36c-4dcc-bb75-126cdcef1d93" providerId="ADAL" clId="{6E7C4055-A7F5-420B-9CFB-732FD94C78BF}" dt="2022-01-28T07:45:04" v="111" actId="478"/>
          <ac:picMkLst>
            <pc:docMk/>
            <pc:sldMk cId="793507195" sldId="2134805740"/>
            <ac:picMk id="6" creationId="{2CED7839-3638-4212-A8EC-F7308C95BC9D}"/>
          </ac:picMkLst>
        </pc:picChg>
        <pc:picChg chg="add del mod">
          <ac:chgData name="Ankit Mittal" userId="267f659b-c36c-4dcc-bb75-126cdcef1d93" providerId="ADAL" clId="{6E7C4055-A7F5-420B-9CFB-732FD94C78BF}" dt="2022-01-28T07:45:07.959" v="113" actId="478"/>
          <ac:picMkLst>
            <pc:docMk/>
            <pc:sldMk cId="793507195" sldId="2134805740"/>
            <ac:picMk id="8" creationId="{F6623911-F56B-4458-A562-0F1AF83EF35F}"/>
          </ac:picMkLst>
        </pc:picChg>
        <pc:picChg chg="add del mod">
          <ac:chgData name="Ankit Mittal" userId="267f659b-c36c-4dcc-bb75-126cdcef1d93" providerId="ADAL" clId="{6E7C4055-A7F5-420B-9CFB-732FD94C78BF}" dt="2022-01-28T07:45:05.415" v="112" actId="478"/>
          <ac:picMkLst>
            <pc:docMk/>
            <pc:sldMk cId="793507195" sldId="2134805740"/>
            <ac:picMk id="10" creationId="{23C4B048-B71F-4ACB-AB18-90158DA366BD}"/>
          </ac:picMkLst>
        </pc:picChg>
        <pc:picChg chg="add mod">
          <ac:chgData name="Ankit Mittal" userId="267f659b-c36c-4dcc-bb75-126cdcef1d93" providerId="ADAL" clId="{6E7C4055-A7F5-420B-9CFB-732FD94C78BF}" dt="2022-01-28T07:45:58.532" v="119" actId="1076"/>
          <ac:picMkLst>
            <pc:docMk/>
            <pc:sldMk cId="793507195" sldId="2134805740"/>
            <ac:picMk id="12" creationId="{149F9C87-4397-461B-8242-9BFE9D19A47D}"/>
          </ac:picMkLst>
        </pc:picChg>
        <pc:picChg chg="add mod ord modCrop">
          <ac:chgData name="Ankit Mittal" userId="267f659b-c36c-4dcc-bb75-126cdcef1d93" providerId="ADAL" clId="{6E7C4055-A7F5-420B-9CFB-732FD94C78BF}" dt="2022-01-28T08:06:00.051" v="494" actId="1038"/>
          <ac:picMkLst>
            <pc:docMk/>
            <pc:sldMk cId="793507195" sldId="2134805740"/>
            <ac:picMk id="14" creationId="{1493F480-3A16-433F-915D-60187018EB8F}"/>
          </ac:picMkLst>
        </pc:picChg>
        <pc:picChg chg="add del mod">
          <ac:chgData name="Ankit Mittal" userId="267f659b-c36c-4dcc-bb75-126cdcef1d93" providerId="ADAL" clId="{6E7C4055-A7F5-420B-9CFB-732FD94C78BF}" dt="2022-01-28T07:51:19.399" v="207" actId="478"/>
          <ac:picMkLst>
            <pc:docMk/>
            <pc:sldMk cId="793507195" sldId="2134805740"/>
            <ac:picMk id="16" creationId="{B968BC28-7849-4C72-919B-5DCE6BC5B981}"/>
          </ac:picMkLst>
        </pc:picChg>
        <pc:picChg chg="add mod">
          <ac:chgData name="Ankit Mittal" userId="267f659b-c36c-4dcc-bb75-126cdcef1d93" providerId="ADAL" clId="{6E7C4055-A7F5-420B-9CFB-732FD94C78BF}" dt="2022-01-28T07:52:08.385" v="216" actId="1037"/>
          <ac:picMkLst>
            <pc:docMk/>
            <pc:sldMk cId="793507195" sldId="2134805740"/>
            <ac:picMk id="18" creationId="{B3B3FDE9-ACE7-486C-BF93-4562C030A321}"/>
          </ac:picMkLst>
        </pc:picChg>
        <pc:picChg chg="add del">
          <ac:chgData name="Ankit Mittal" userId="267f659b-c36c-4dcc-bb75-126cdcef1d93" providerId="ADAL" clId="{6E7C4055-A7F5-420B-9CFB-732FD94C78BF}" dt="2022-01-28T07:56:53.737" v="363" actId="22"/>
          <ac:picMkLst>
            <pc:docMk/>
            <pc:sldMk cId="793507195" sldId="2134805740"/>
            <ac:picMk id="24" creationId="{6BB1E571-4AE2-4AFD-93F9-A3C936588ABD}"/>
          </ac:picMkLst>
        </pc:picChg>
        <pc:picChg chg="add del mod">
          <ac:chgData name="Ankit Mittal" userId="267f659b-c36c-4dcc-bb75-126cdcef1d93" providerId="ADAL" clId="{6E7C4055-A7F5-420B-9CFB-732FD94C78BF}" dt="2022-01-28T07:57:41.753" v="370" actId="478"/>
          <ac:picMkLst>
            <pc:docMk/>
            <pc:sldMk cId="793507195" sldId="2134805740"/>
            <ac:picMk id="26" creationId="{DB09BD4C-3181-4EA4-9071-53ABDAD15DF6}"/>
          </ac:picMkLst>
        </pc:picChg>
        <pc:picChg chg="add del mod">
          <ac:chgData name="Ankit Mittal" userId="267f659b-c36c-4dcc-bb75-126cdcef1d93" providerId="ADAL" clId="{6E7C4055-A7F5-420B-9CFB-732FD94C78BF}" dt="2022-01-28T07:59:39.279" v="439" actId="478"/>
          <ac:picMkLst>
            <pc:docMk/>
            <pc:sldMk cId="793507195" sldId="2134805740"/>
            <ac:picMk id="28" creationId="{D2A3C867-B2E9-4D7A-B3A1-59EB734AE5C3}"/>
          </ac:picMkLst>
        </pc:picChg>
        <pc:picChg chg="add mod">
          <ac:chgData name="Ankit Mittal" userId="267f659b-c36c-4dcc-bb75-126cdcef1d93" providerId="ADAL" clId="{6E7C4055-A7F5-420B-9CFB-732FD94C78BF}" dt="2022-01-28T08:28:46.408" v="1160" actId="1037"/>
          <ac:picMkLst>
            <pc:docMk/>
            <pc:sldMk cId="793507195" sldId="2134805740"/>
            <ac:picMk id="31" creationId="{9626DDDA-BF64-4FE1-AFAC-95E829A44113}"/>
          </ac:picMkLst>
        </pc:picChg>
        <pc:cxnChg chg="add mod">
          <ac:chgData name="Ankit Mittal" userId="267f659b-c36c-4dcc-bb75-126cdcef1d93" providerId="ADAL" clId="{6E7C4055-A7F5-420B-9CFB-732FD94C78BF}" dt="2022-01-28T08:06:00.051" v="494" actId="1038"/>
          <ac:cxnSpMkLst>
            <pc:docMk/>
            <pc:sldMk cId="793507195" sldId="2134805740"/>
            <ac:cxnSpMk id="20" creationId="{CC2593A1-CD2E-4C0C-80E4-2A7931346FC6}"/>
          </ac:cxnSpMkLst>
        </pc:cxnChg>
        <pc:cxnChg chg="add del mod ord">
          <ac:chgData name="Ankit Mittal" userId="267f659b-c36c-4dcc-bb75-126cdcef1d93" providerId="ADAL" clId="{6E7C4055-A7F5-420B-9CFB-732FD94C78BF}" dt="2022-01-28T07:59:37.205" v="438" actId="478"/>
          <ac:cxnSpMkLst>
            <pc:docMk/>
            <pc:sldMk cId="793507195" sldId="2134805740"/>
            <ac:cxnSpMk id="23" creationId="{DF9E082D-3841-4CE6-8908-2C4EA1E1E575}"/>
          </ac:cxnSpMkLst>
        </pc:cxnChg>
      </pc:sldChg>
      <pc:sldChg chg="addSp delSp modSp mod">
        <pc:chgData name="Ankit Mittal" userId="267f659b-c36c-4dcc-bb75-126cdcef1d93" providerId="ADAL" clId="{6E7C4055-A7F5-420B-9CFB-732FD94C78BF}" dt="2022-01-28T08:28:51.120" v="1162" actId="1037"/>
        <pc:sldMkLst>
          <pc:docMk/>
          <pc:sldMk cId="1965233889" sldId="2134805813"/>
        </pc:sldMkLst>
        <pc:spChg chg="ord">
          <ac:chgData name="Ankit Mittal" userId="267f659b-c36c-4dcc-bb75-126cdcef1d93" providerId="ADAL" clId="{6E7C4055-A7F5-420B-9CFB-732FD94C78BF}" dt="2022-01-28T08:06:35.391" v="498" actId="166"/>
          <ac:spMkLst>
            <pc:docMk/>
            <pc:sldMk cId="1965233889" sldId="2134805813"/>
            <ac:spMk id="7" creationId="{0EE511FD-A8F0-4612-908C-0BEE26036D81}"/>
          </ac:spMkLst>
        </pc:spChg>
        <pc:picChg chg="ord">
          <ac:chgData name="Ankit Mittal" userId="267f659b-c36c-4dcc-bb75-126cdcef1d93" providerId="ADAL" clId="{6E7C4055-A7F5-420B-9CFB-732FD94C78BF}" dt="2022-01-28T08:24:23.791" v="1076" actId="166"/>
          <ac:picMkLst>
            <pc:docMk/>
            <pc:sldMk cId="1965233889" sldId="2134805813"/>
            <ac:picMk id="6" creationId="{51C7E0BC-06A2-40DB-8FA3-F86A7A0FBCBE}"/>
          </ac:picMkLst>
        </pc:picChg>
        <pc:picChg chg="add mod">
          <ac:chgData name="Ankit Mittal" userId="267f659b-c36c-4dcc-bb75-126cdcef1d93" providerId="ADAL" clId="{6E7C4055-A7F5-420B-9CFB-732FD94C78BF}" dt="2022-01-28T07:46:16.019" v="120"/>
          <ac:picMkLst>
            <pc:docMk/>
            <pc:sldMk cId="1965233889" sldId="2134805813"/>
            <ac:picMk id="9" creationId="{E00470B7-ED70-4315-93EC-269A26245C65}"/>
          </ac:picMkLst>
        </pc:picChg>
        <pc:picChg chg="add mod">
          <ac:chgData name="Ankit Mittal" userId="267f659b-c36c-4dcc-bb75-126cdcef1d93" providerId="ADAL" clId="{6E7C4055-A7F5-420B-9CFB-732FD94C78BF}" dt="2022-01-28T08:06:22.728" v="495"/>
          <ac:picMkLst>
            <pc:docMk/>
            <pc:sldMk cId="1965233889" sldId="2134805813"/>
            <ac:picMk id="10" creationId="{DBB46E23-DF23-4FAF-BBC5-BACA3A254D3A}"/>
          </ac:picMkLst>
        </pc:picChg>
        <pc:picChg chg="add mod">
          <ac:chgData name="Ankit Mittal" userId="267f659b-c36c-4dcc-bb75-126cdcef1d93" providerId="ADAL" clId="{6E7C4055-A7F5-420B-9CFB-732FD94C78BF}" dt="2022-01-28T08:06:22.728" v="495"/>
          <ac:picMkLst>
            <pc:docMk/>
            <pc:sldMk cId="1965233889" sldId="2134805813"/>
            <ac:picMk id="11" creationId="{A13519A9-CBA7-49B1-9381-07384CB5A753}"/>
          </ac:picMkLst>
        </pc:picChg>
        <pc:picChg chg="add del mod">
          <ac:chgData name="Ankit Mittal" userId="267f659b-c36c-4dcc-bb75-126cdcef1d93" providerId="ADAL" clId="{6E7C4055-A7F5-420B-9CFB-732FD94C78BF}" dt="2022-01-28T08:24:18.193" v="1074" actId="478"/>
          <ac:picMkLst>
            <pc:docMk/>
            <pc:sldMk cId="1965233889" sldId="2134805813"/>
            <ac:picMk id="13" creationId="{DD60A49F-19E6-4E42-9006-EA7485560314}"/>
          </ac:picMkLst>
        </pc:picChg>
        <pc:picChg chg="add mod">
          <ac:chgData name="Ankit Mittal" userId="267f659b-c36c-4dcc-bb75-126cdcef1d93" providerId="ADAL" clId="{6E7C4055-A7F5-420B-9CFB-732FD94C78BF}" dt="2022-01-28T08:28:51.120" v="1162" actId="1037"/>
          <ac:picMkLst>
            <pc:docMk/>
            <pc:sldMk cId="1965233889" sldId="2134805813"/>
            <ac:picMk id="14" creationId="{F1745F06-44D1-4B44-B4A6-D68877989F94}"/>
          </ac:picMkLst>
        </pc:picChg>
        <pc:cxnChg chg="ord">
          <ac:chgData name="Ankit Mittal" userId="267f659b-c36c-4dcc-bb75-126cdcef1d93" providerId="ADAL" clId="{6E7C4055-A7F5-420B-9CFB-732FD94C78BF}" dt="2022-01-28T08:06:32.579" v="497" actId="166"/>
          <ac:cxnSpMkLst>
            <pc:docMk/>
            <pc:sldMk cId="1965233889" sldId="2134805813"/>
            <ac:cxnSpMk id="8" creationId="{30630DBA-1FF3-45B2-B30A-78AD297C1001}"/>
          </ac:cxnSpMkLst>
        </pc:cxnChg>
        <pc:cxnChg chg="add mod">
          <ac:chgData name="Ankit Mittal" userId="267f659b-c36c-4dcc-bb75-126cdcef1d93" providerId="ADAL" clId="{6E7C4055-A7F5-420B-9CFB-732FD94C78BF}" dt="2022-01-28T08:06:22.728" v="495"/>
          <ac:cxnSpMkLst>
            <pc:docMk/>
            <pc:sldMk cId="1965233889" sldId="2134805813"/>
            <ac:cxnSpMk id="12" creationId="{B82CBB7C-45BF-4277-B6D0-4E94E57943B2}"/>
          </ac:cxnSpMkLst>
        </pc:cxnChg>
      </pc:sldChg>
      <pc:sldChg chg="addSp delSp modSp mod">
        <pc:chgData name="Ankit Mittal" userId="267f659b-c36c-4dcc-bb75-126cdcef1d93" providerId="ADAL" clId="{6E7C4055-A7F5-420B-9CFB-732FD94C78BF}" dt="2022-01-28T08:28:55.078" v="1165" actId="1037"/>
        <pc:sldMkLst>
          <pc:docMk/>
          <pc:sldMk cId="349365789" sldId="2134805814"/>
        </pc:sldMkLst>
        <pc:picChg chg="add mod">
          <ac:chgData name="Ankit Mittal" userId="267f659b-c36c-4dcc-bb75-126cdcef1d93" providerId="ADAL" clId="{6E7C4055-A7F5-420B-9CFB-732FD94C78BF}" dt="2022-01-28T07:46:19.758" v="121"/>
          <ac:picMkLst>
            <pc:docMk/>
            <pc:sldMk cId="349365789" sldId="2134805814"/>
            <ac:picMk id="6" creationId="{959FCDB5-221D-4EFE-8C59-38621CE902F9}"/>
          </ac:picMkLst>
        </pc:picChg>
        <pc:picChg chg="add mod">
          <ac:chgData name="Ankit Mittal" userId="267f659b-c36c-4dcc-bb75-126cdcef1d93" providerId="ADAL" clId="{6E7C4055-A7F5-420B-9CFB-732FD94C78BF}" dt="2022-01-28T08:06:39.970" v="499"/>
          <ac:picMkLst>
            <pc:docMk/>
            <pc:sldMk cId="349365789" sldId="2134805814"/>
            <ac:picMk id="7" creationId="{62FF6592-E6E1-4781-BCBF-1739FCA1EFB3}"/>
          </ac:picMkLst>
        </pc:picChg>
        <pc:picChg chg="add mod">
          <ac:chgData name="Ankit Mittal" userId="267f659b-c36c-4dcc-bb75-126cdcef1d93" providerId="ADAL" clId="{6E7C4055-A7F5-420B-9CFB-732FD94C78BF}" dt="2022-01-28T08:06:39.970" v="499"/>
          <ac:picMkLst>
            <pc:docMk/>
            <pc:sldMk cId="349365789" sldId="2134805814"/>
            <ac:picMk id="8" creationId="{BF6076BA-7C7C-4324-A060-7CC85298AD80}"/>
          </ac:picMkLst>
        </pc:picChg>
        <pc:picChg chg="add del mod">
          <ac:chgData name="Ankit Mittal" userId="267f659b-c36c-4dcc-bb75-126cdcef1d93" providerId="ADAL" clId="{6E7C4055-A7F5-420B-9CFB-732FD94C78BF}" dt="2022-01-28T08:24:27.172" v="1077" actId="478"/>
          <ac:picMkLst>
            <pc:docMk/>
            <pc:sldMk cId="349365789" sldId="2134805814"/>
            <ac:picMk id="10" creationId="{0491DECC-2BF8-4444-9E5E-9186C603658A}"/>
          </ac:picMkLst>
        </pc:picChg>
        <pc:picChg chg="add mod">
          <ac:chgData name="Ankit Mittal" userId="267f659b-c36c-4dcc-bb75-126cdcef1d93" providerId="ADAL" clId="{6E7C4055-A7F5-420B-9CFB-732FD94C78BF}" dt="2022-01-28T08:28:55.078" v="1165" actId="1037"/>
          <ac:picMkLst>
            <pc:docMk/>
            <pc:sldMk cId="349365789" sldId="2134805814"/>
            <ac:picMk id="11" creationId="{3CE56BEC-A4BC-4AF2-BA4D-375742CB3FCB}"/>
          </ac:picMkLst>
        </pc:picChg>
        <pc:cxnChg chg="add mod">
          <ac:chgData name="Ankit Mittal" userId="267f659b-c36c-4dcc-bb75-126cdcef1d93" providerId="ADAL" clId="{6E7C4055-A7F5-420B-9CFB-732FD94C78BF}" dt="2022-01-28T08:06:39.970" v="499"/>
          <ac:cxnSpMkLst>
            <pc:docMk/>
            <pc:sldMk cId="349365789" sldId="2134805814"/>
            <ac:cxnSpMk id="9" creationId="{52CE23FA-890C-4D7E-B4DE-053D306BA6FA}"/>
          </ac:cxnSpMkLst>
        </pc:cxnChg>
      </pc:sldChg>
      <pc:sldChg chg="addSp delSp modSp mod">
        <pc:chgData name="Ankit Mittal" userId="267f659b-c36c-4dcc-bb75-126cdcef1d93" providerId="ADAL" clId="{6E7C4055-A7F5-420B-9CFB-732FD94C78BF}" dt="2022-01-28T08:33:22.685" v="1236" actId="1037"/>
        <pc:sldMkLst>
          <pc:docMk/>
          <pc:sldMk cId="969442758" sldId="2134805815"/>
        </pc:sldMkLst>
        <pc:picChg chg="mod">
          <ac:chgData name="Ankit Mittal" userId="267f659b-c36c-4dcc-bb75-126cdcef1d93" providerId="ADAL" clId="{6E7C4055-A7F5-420B-9CFB-732FD94C78BF}" dt="2022-01-28T08:33:18.130" v="1232" actId="14100"/>
          <ac:picMkLst>
            <pc:docMk/>
            <pc:sldMk cId="969442758" sldId="2134805815"/>
            <ac:picMk id="6" creationId="{0E58C828-1AF8-4663-A248-98B47743B456}"/>
          </ac:picMkLst>
        </pc:picChg>
        <pc:picChg chg="add mod">
          <ac:chgData name="Ankit Mittal" userId="267f659b-c36c-4dcc-bb75-126cdcef1d93" providerId="ADAL" clId="{6E7C4055-A7F5-420B-9CFB-732FD94C78BF}" dt="2022-01-28T07:46:22.571" v="122"/>
          <ac:picMkLst>
            <pc:docMk/>
            <pc:sldMk cId="969442758" sldId="2134805815"/>
            <ac:picMk id="7" creationId="{2D4203DC-6DF5-4A6B-BF98-7F88B4FCAA11}"/>
          </ac:picMkLst>
        </pc:picChg>
        <pc:picChg chg="add mod">
          <ac:chgData name="Ankit Mittal" userId="267f659b-c36c-4dcc-bb75-126cdcef1d93" providerId="ADAL" clId="{6E7C4055-A7F5-420B-9CFB-732FD94C78BF}" dt="2022-01-28T08:33:22.685" v="1236" actId="1037"/>
          <ac:picMkLst>
            <pc:docMk/>
            <pc:sldMk cId="969442758" sldId="2134805815"/>
            <ac:picMk id="8" creationId="{42465575-35D6-4C0C-92FE-D5AD18F94561}"/>
          </ac:picMkLst>
        </pc:picChg>
        <pc:picChg chg="add mod">
          <ac:chgData name="Ankit Mittal" userId="267f659b-c36c-4dcc-bb75-126cdcef1d93" providerId="ADAL" clId="{6E7C4055-A7F5-420B-9CFB-732FD94C78BF}" dt="2022-01-28T08:33:22.685" v="1236" actId="1037"/>
          <ac:picMkLst>
            <pc:docMk/>
            <pc:sldMk cId="969442758" sldId="2134805815"/>
            <ac:picMk id="9" creationId="{1409F343-764C-4DFA-8F92-F090A74860AB}"/>
          </ac:picMkLst>
        </pc:picChg>
        <pc:picChg chg="add del mod">
          <ac:chgData name="Ankit Mittal" userId="267f659b-c36c-4dcc-bb75-126cdcef1d93" providerId="ADAL" clId="{6E7C4055-A7F5-420B-9CFB-732FD94C78BF}" dt="2022-01-28T08:24:31.684" v="1079" actId="478"/>
          <ac:picMkLst>
            <pc:docMk/>
            <pc:sldMk cId="969442758" sldId="2134805815"/>
            <ac:picMk id="12" creationId="{6FA66C86-A92E-4790-ABB5-E991FAA5C6AD}"/>
          </ac:picMkLst>
        </pc:picChg>
        <pc:picChg chg="add mod">
          <ac:chgData name="Ankit Mittal" userId="267f659b-c36c-4dcc-bb75-126cdcef1d93" providerId="ADAL" clId="{6E7C4055-A7F5-420B-9CFB-732FD94C78BF}" dt="2022-01-28T08:33:22.685" v="1236" actId="1037"/>
          <ac:picMkLst>
            <pc:docMk/>
            <pc:sldMk cId="969442758" sldId="2134805815"/>
            <ac:picMk id="13" creationId="{739781CA-898E-43A9-A33F-772E8D41DC81}"/>
          </ac:picMkLst>
        </pc:picChg>
        <pc:cxnChg chg="add mod">
          <ac:chgData name="Ankit Mittal" userId="267f659b-c36c-4dcc-bb75-126cdcef1d93" providerId="ADAL" clId="{6E7C4055-A7F5-420B-9CFB-732FD94C78BF}" dt="2022-01-28T08:33:22.685" v="1236" actId="1037"/>
          <ac:cxnSpMkLst>
            <pc:docMk/>
            <pc:sldMk cId="969442758" sldId="2134805815"/>
            <ac:cxnSpMk id="11" creationId="{EE2A98B7-39A5-48D6-9FC3-2711CDFEF698}"/>
          </ac:cxnSpMkLst>
        </pc:cxnChg>
      </pc:sldChg>
      <pc:sldChg chg="addSp delSp modSp mod">
        <pc:chgData name="Ankit Mittal" userId="267f659b-c36c-4dcc-bb75-126cdcef1d93" providerId="ADAL" clId="{6E7C4055-A7F5-420B-9CFB-732FD94C78BF}" dt="2022-01-28T08:34:40.584" v="1245" actId="14100"/>
        <pc:sldMkLst>
          <pc:docMk/>
          <pc:sldMk cId="3348128077" sldId="2134805816"/>
        </pc:sldMkLst>
        <pc:picChg chg="mod">
          <ac:chgData name="Ankit Mittal" userId="267f659b-c36c-4dcc-bb75-126cdcef1d93" providerId="ADAL" clId="{6E7C4055-A7F5-420B-9CFB-732FD94C78BF}" dt="2022-01-28T08:34:40.584" v="1245" actId="14100"/>
          <ac:picMkLst>
            <pc:docMk/>
            <pc:sldMk cId="3348128077" sldId="2134805816"/>
            <ac:picMk id="8" creationId="{259F4FA4-C2DE-4783-A19A-1D5E0F50086A}"/>
          </ac:picMkLst>
        </pc:picChg>
        <pc:picChg chg="add mod">
          <ac:chgData name="Ankit Mittal" userId="267f659b-c36c-4dcc-bb75-126cdcef1d93" providerId="ADAL" clId="{6E7C4055-A7F5-420B-9CFB-732FD94C78BF}" dt="2022-01-28T07:46:24.988" v="123"/>
          <ac:picMkLst>
            <pc:docMk/>
            <pc:sldMk cId="3348128077" sldId="2134805816"/>
            <ac:picMk id="10" creationId="{985C0B24-39E9-4662-8D7B-EF169CC6A4D4}"/>
          </ac:picMkLst>
        </pc:picChg>
        <pc:picChg chg="add mod">
          <ac:chgData name="Ankit Mittal" userId="267f659b-c36c-4dcc-bb75-126cdcef1d93" providerId="ADAL" clId="{6E7C4055-A7F5-420B-9CFB-732FD94C78BF}" dt="2022-01-28T08:34:28.252" v="1244" actId="1038"/>
          <ac:picMkLst>
            <pc:docMk/>
            <pc:sldMk cId="3348128077" sldId="2134805816"/>
            <ac:picMk id="11" creationId="{843B8CDD-73A9-4D34-9C7A-9A6D465D1E0B}"/>
          </ac:picMkLst>
        </pc:picChg>
        <pc:picChg chg="add mod">
          <ac:chgData name="Ankit Mittal" userId="267f659b-c36c-4dcc-bb75-126cdcef1d93" providerId="ADAL" clId="{6E7C4055-A7F5-420B-9CFB-732FD94C78BF}" dt="2022-01-28T08:34:28.252" v="1244" actId="1038"/>
          <ac:picMkLst>
            <pc:docMk/>
            <pc:sldMk cId="3348128077" sldId="2134805816"/>
            <ac:picMk id="12" creationId="{3F25E0DF-3D4C-4386-A3E1-0B6AED4A7ABF}"/>
          </ac:picMkLst>
        </pc:picChg>
        <pc:picChg chg="add del mod">
          <ac:chgData name="Ankit Mittal" userId="267f659b-c36c-4dcc-bb75-126cdcef1d93" providerId="ADAL" clId="{6E7C4055-A7F5-420B-9CFB-732FD94C78BF}" dt="2022-01-28T08:24:49.274" v="1085" actId="478"/>
          <ac:picMkLst>
            <pc:docMk/>
            <pc:sldMk cId="3348128077" sldId="2134805816"/>
            <ac:picMk id="14" creationId="{D74340AB-F712-44D0-A034-6091C04B0FAF}"/>
          </ac:picMkLst>
        </pc:picChg>
        <pc:picChg chg="add mod">
          <ac:chgData name="Ankit Mittal" userId="267f659b-c36c-4dcc-bb75-126cdcef1d93" providerId="ADAL" clId="{6E7C4055-A7F5-420B-9CFB-732FD94C78BF}" dt="2022-01-28T08:34:28.252" v="1244" actId="1038"/>
          <ac:picMkLst>
            <pc:docMk/>
            <pc:sldMk cId="3348128077" sldId="2134805816"/>
            <ac:picMk id="15" creationId="{94D44277-3D37-4EDB-8608-7308CC528458}"/>
          </ac:picMkLst>
        </pc:picChg>
        <pc:cxnChg chg="add mod">
          <ac:chgData name="Ankit Mittal" userId="267f659b-c36c-4dcc-bb75-126cdcef1d93" providerId="ADAL" clId="{6E7C4055-A7F5-420B-9CFB-732FD94C78BF}" dt="2022-01-28T08:34:28.252" v="1244" actId="1038"/>
          <ac:cxnSpMkLst>
            <pc:docMk/>
            <pc:sldMk cId="3348128077" sldId="2134805816"/>
            <ac:cxnSpMk id="13" creationId="{038AE0B7-D858-4D5A-88DB-93D5AFFBAE44}"/>
          </ac:cxnSpMkLst>
        </pc:cxnChg>
      </pc:sldChg>
      <pc:sldChg chg="addSp delSp modSp mod">
        <pc:chgData name="Ankit Mittal" userId="267f659b-c36c-4dcc-bb75-126cdcef1d93" providerId="ADAL" clId="{6E7C4055-A7F5-420B-9CFB-732FD94C78BF}" dt="2022-01-28T08:29:12.370" v="1172" actId="1037"/>
        <pc:sldMkLst>
          <pc:docMk/>
          <pc:sldMk cId="3515609367" sldId="2134805817"/>
        </pc:sldMkLst>
        <pc:spChg chg="mod ord">
          <ac:chgData name="Ankit Mittal" userId="267f659b-c36c-4dcc-bb75-126cdcef1d93" providerId="ADAL" clId="{6E7C4055-A7F5-420B-9CFB-732FD94C78BF}" dt="2022-01-28T08:07:23.130" v="589" actId="166"/>
          <ac:spMkLst>
            <pc:docMk/>
            <pc:sldMk cId="3515609367" sldId="2134805817"/>
            <ac:spMk id="8" creationId="{2B170D8E-530F-4DB5-ACCD-32247587B01D}"/>
          </ac:spMkLst>
        </pc:spChg>
        <pc:picChg chg="add mod">
          <ac:chgData name="Ankit Mittal" userId="267f659b-c36c-4dcc-bb75-126cdcef1d93" providerId="ADAL" clId="{6E7C4055-A7F5-420B-9CFB-732FD94C78BF}" dt="2022-01-28T07:46:27.719" v="124"/>
          <ac:picMkLst>
            <pc:docMk/>
            <pc:sldMk cId="3515609367" sldId="2134805817"/>
            <ac:picMk id="10" creationId="{464086EF-570F-45F7-86E8-3998640212E1}"/>
          </ac:picMkLst>
        </pc:picChg>
        <pc:picChg chg="add del mod">
          <ac:chgData name="Ankit Mittal" userId="267f659b-c36c-4dcc-bb75-126cdcef1d93" providerId="ADAL" clId="{6E7C4055-A7F5-420B-9CFB-732FD94C78BF}" dt="2022-01-28T08:06:57.405" v="503"/>
          <ac:picMkLst>
            <pc:docMk/>
            <pc:sldMk cId="3515609367" sldId="2134805817"/>
            <ac:picMk id="11" creationId="{C030E16C-33FE-48E9-98A8-56B5089BF06E}"/>
          </ac:picMkLst>
        </pc:picChg>
        <pc:picChg chg="add del mod">
          <ac:chgData name="Ankit Mittal" userId="267f659b-c36c-4dcc-bb75-126cdcef1d93" providerId="ADAL" clId="{6E7C4055-A7F5-420B-9CFB-732FD94C78BF}" dt="2022-01-28T08:06:57.405" v="503"/>
          <ac:picMkLst>
            <pc:docMk/>
            <pc:sldMk cId="3515609367" sldId="2134805817"/>
            <ac:picMk id="12" creationId="{69EE7161-D21E-4EE2-A58A-11A10B6A63F3}"/>
          </ac:picMkLst>
        </pc:picChg>
        <pc:picChg chg="add del mod">
          <ac:chgData name="Ankit Mittal" userId="267f659b-c36c-4dcc-bb75-126cdcef1d93" providerId="ADAL" clId="{6E7C4055-A7F5-420B-9CFB-732FD94C78BF}" dt="2022-01-28T08:06:57.405" v="503"/>
          <ac:picMkLst>
            <pc:docMk/>
            <pc:sldMk cId="3515609367" sldId="2134805817"/>
            <ac:picMk id="14" creationId="{5469E016-0FD9-49B9-A39C-47245DFB8DBE}"/>
          </ac:picMkLst>
        </pc:picChg>
        <pc:picChg chg="add mod">
          <ac:chgData name="Ankit Mittal" userId="267f659b-c36c-4dcc-bb75-126cdcef1d93" providerId="ADAL" clId="{6E7C4055-A7F5-420B-9CFB-732FD94C78BF}" dt="2022-01-28T08:07:10.508" v="561" actId="1038"/>
          <ac:picMkLst>
            <pc:docMk/>
            <pc:sldMk cId="3515609367" sldId="2134805817"/>
            <ac:picMk id="15" creationId="{21CD3A73-4E3E-4B34-B5A5-CC1E6A1CF99D}"/>
          </ac:picMkLst>
        </pc:picChg>
        <pc:picChg chg="add mod">
          <ac:chgData name="Ankit Mittal" userId="267f659b-c36c-4dcc-bb75-126cdcef1d93" providerId="ADAL" clId="{6E7C4055-A7F5-420B-9CFB-732FD94C78BF}" dt="2022-01-28T08:07:10.508" v="561" actId="1038"/>
          <ac:picMkLst>
            <pc:docMk/>
            <pc:sldMk cId="3515609367" sldId="2134805817"/>
            <ac:picMk id="16" creationId="{F31BC34A-5B2B-4ED5-9C65-E9D0AF2FE311}"/>
          </ac:picMkLst>
        </pc:picChg>
        <pc:picChg chg="add del mod">
          <ac:chgData name="Ankit Mittal" userId="267f659b-c36c-4dcc-bb75-126cdcef1d93" providerId="ADAL" clId="{6E7C4055-A7F5-420B-9CFB-732FD94C78BF}" dt="2022-01-28T08:25:04.355" v="1101" actId="478"/>
          <ac:picMkLst>
            <pc:docMk/>
            <pc:sldMk cId="3515609367" sldId="2134805817"/>
            <ac:picMk id="18" creationId="{E10D74B5-67C6-4108-947B-8B890B7BF815}"/>
          </ac:picMkLst>
        </pc:picChg>
        <pc:picChg chg="add mod">
          <ac:chgData name="Ankit Mittal" userId="267f659b-c36c-4dcc-bb75-126cdcef1d93" providerId="ADAL" clId="{6E7C4055-A7F5-420B-9CFB-732FD94C78BF}" dt="2022-01-28T08:29:12.370" v="1172" actId="1037"/>
          <ac:picMkLst>
            <pc:docMk/>
            <pc:sldMk cId="3515609367" sldId="2134805817"/>
            <ac:picMk id="19" creationId="{1A747D66-0E22-49FB-8FD2-0B832034F47B}"/>
          </ac:picMkLst>
        </pc:picChg>
        <pc:picChg chg="mod ord">
          <ac:chgData name="Ankit Mittal" userId="267f659b-c36c-4dcc-bb75-126cdcef1d93" providerId="ADAL" clId="{6E7C4055-A7F5-420B-9CFB-732FD94C78BF}" dt="2022-01-28T08:07:23.130" v="589" actId="166"/>
          <ac:picMkLst>
            <pc:docMk/>
            <pc:sldMk cId="3515609367" sldId="2134805817"/>
            <ac:picMk id="38" creationId="{97CF8A2D-5FAF-4331-9248-CCFB48FECA2B}"/>
          </ac:picMkLst>
        </pc:picChg>
        <pc:cxnChg chg="mod ord">
          <ac:chgData name="Ankit Mittal" userId="267f659b-c36c-4dcc-bb75-126cdcef1d93" providerId="ADAL" clId="{6E7C4055-A7F5-420B-9CFB-732FD94C78BF}" dt="2022-01-28T08:07:23.130" v="589" actId="166"/>
          <ac:cxnSpMkLst>
            <pc:docMk/>
            <pc:sldMk cId="3515609367" sldId="2134805817"/>
            <ac:cxnSpMk id="9" creationId="{11DD90C4-B4BB-4BC1-B2E5-B629EAB78798}"/>
          </ac:cxnSpMkLst>
        </pc:cxnChg>
        <pc:cxnChg chg="add del mod">
          <ac:chgData name="Ankit Mittal" userId="267f659b-c36c-4dcc-bb75-126cdcef1d93" providerId="ADAL" clId="{6E7C4055-A7F5-420B-9CFB-732FD94C78BF}" dt="2022-01-28T08:06:57.405" v="503"/>
          <ac:cxnSpMkLst>
            <pc:docMk/>
            <pc:sldMk cId="3515609367" sldId="2134805817"/>
            <ac:cxnSpMk id="13" creationId="{66FD5BBE-96AE-47D3-A688-237932BE824D}"/>
          </ac:cxnSpMkLst>
        </pc:cxnChg>
        <pc:cxnChg chg="add mod">
          <ac:chgData name="Ankit Mittal" userId="267f659b-c36c-4dcc-bb75-126cdcef1d93" providerId="ADAL" clId="{6E7C4055-A7F5-420B-9CFB-732FD94C78BF}" dt="2022-01-28T08:07:10.508" v="561" actId="1038"/>
          <ac:cxnSpMkLst>
            <pc:docMk/>
            <pc:sldMk cId="3515609367" sldId="2134805817"/>
            <ac:cxnSpMk id="17" creationId="{CE597978-62F6-43FA-8FF5-551DD591AAC0}"/>
          </ac:cxnSpMkLst>
        </pc:cxnChg>
      </pc:sldChg>
      <pc:sldChg chg="addSp delSp modSp mod">
        <pc:chgData name="Ankit Mittal" userId="267f659b-c36c-4dcc-bb75-126cdcef1d93" providerId="ADAL" clId="{6E7C4055-A7F5-420B-9CFB-732FD94C78BF}" dt="2022-01-28T08:29:17.492" v="1174" actId="1037"/>
        <pc:sldMkLst>
          <pc:docMk/>
          <pc:sldMk cId="23860561" sldId="2134805818"/>
        </pc:sldMkLst>
        <pc:picChg chg="add mod ord">
          <ac:chgData name="Ankit Mittal" userId="267f659b-c36c-4dcc-bb75-126cdcef1d93" providerId="ADAL" clId="{6E7C4055-A7F5-420B-9CFB-732FD94C78BF}" dt="2022-01-28T08:13:20.206" v="809" actId="1038"/>
          <ac:picMkLst>
            <pc:docMk/>
            <pc:sldMk cId="23860561" sldId="2134805818"/>
            <ac:picMk id="5" creationId="{649E1DB1-E301-4FCE-95F3-5C822F3EB26A}"/>
          </ac:picMkLst>
        </pc:picChg>
        <pc:picChg chg="mod ord">
          <ac:chgData name="Ankit Mittal" userId="267f659b-c36c-4dcc-bb75-126cdcef1d93" providerId="ADAL" clId="{6E7C4055-A7F5-420B-9CFB-732FD94C78BF}" dt="2022-01-28T08:13:29.993" v="811" actId="166"/>
          <ac:picMkLst>
            <pc:docMk/>
            <pc:sldMk cId="23860561" sldId="2134805818"/>
            <ac:picMk id="7" creationId="{8725B67E-E7D2-4481-9340-DB7B69C0BBF9}"/>
          </ac:picMkLst>
        </pc:picChg>
        <pc:picChg chg="add mod">
          <ac:chgData name="Ankit Mittal" userId="267f659b-c36c-4dcc-bb75-126cdcef1d93" providerId="ADAL" clId="{6E7C4055-A7F5-420B-9CFB-732FD94C78BF}" dt="2022-01-28T07:46:30.389" v="125"/>
          <ac:picMkLst>
            <pc:docMk/>
            <pc:sldMk cId="23860561" sldId="2134805818"/>
            <ac:picMk id="8" creationId="{0B47C651-CA02-4D6C-BB14-2ABEFEB9BCA8}"/>
          </ac:picMkLst>
        </pc:picChg>
        <pc:picChg chg="add mod">
          <ac:chgData name="Ankit Mittal" userId="267f659b-c36c-4dcc-bb75-126cdcef1d93" providerId="ADAL" clId="{6E7C4055-A7F5-420B-9CFB-732FD94C78BF}" dt="2022-01-28T08:12:56.562" v="806" actId="14100"/>
          <ac:picMkLst>
            <pc:docMk/>
            <pc:sldMk cId="23860561" sldId="2134805818"/>
            <ac:picMk id="10" creationId="{984120BE-AA95-4E72-84FE-9898A38B5865}"/>
          </ac:picMkLst>
        </pc:picChg>
        <pc:picChg chg="add del mod">
          <ac:chgData name="Ankit Mittal" userId="267f659b-c36c-4dcc-bb75-126cdcef1d93" providerId="ADAL" clId="{6E7C4055-A7F5-420B-9CFB-732FD94C78BF}" dt="2022-01-28T08:25:09.544" v="1103" actId="478"/>
          <ac:picMkLst>
            <pc:docMk/>
            <pc:sldMk cId="23860561" sldId="2134805818"/>
            <ac:picMk id="12" creationId="{F66FE7E4-EC6D-4531-9612-4DAAB34801CE}"/>
          </ac:picMkLst>
        </pc:picChg>
        <pc:picChg chg="add mod">
          <ac:chgData name="Ankit Mittal" userId="267f659b-c36c-4dcc-bb75-126cdcef1d93" providerId="ADAL" clId="{6E7C4055-A7F5-420B-9CFB-732FD94C78BF}" dt="2022-01-28T08:29:17.492" v="1174" actId="1037"/>
          <ac:picMkLst>
            <pc:docMk/>
            <pc:sldMk cId="23860561" sldId="2134805818"/>
            <ac:picMk id="13" creationId="{C6B47F72-C0D5-4753-9C35-A0A0CB5DE985}"/>
          </ac:picMkLst>
        </pc:picChg>
        <pc:cxnChg chg="add mod">
          <ac:chgData name="Ankit Mittal" userId="267f659b-c36c-4dcc-bb75-126cdcef1d93" providerId="ADAL" clId="{6E7C4055-A7F5-420B-9CFB-732FD94C78BF}" dt="2022-01-28T08:13:15.944" v="808"/>
          <ac:cxnSpMkLst>
            <pc:docMk/>
            <pc:sldMk cId="23860561" sldId="2134805818"/>
            <ac:cxnSpMk id="11" creationId="{1A0CC26F-95FA-43CC-84B5-712B639F7036}"/>
          </ac:cxnSpMkLst>
        </pc:cxnChg>
      </pc:sldChg>
      <pc:sldChg chg="addSp delSp modSp mod">
        <pc:chgData name="Ankit Mittal" userId="267f659b-c36c-4dcc-bb75-126cdcef1d93" providerId="ADAL" clId="{6E7C4055-A7F5-420B-9CFB-732FD94C78BF}" dt="2022-01-28T08:29:44.573" v="1191" actId="1037"/>
        <pc:sldMkLst>
          <pc:docMk/>
          <pc:sldMk cId="825215863" sldId="2134805819"/>
        </pc:sldMkLst>
        <pc:picChg chg="add mod">
          <ac:chgData name="Ankit Mittal" userId="267f659b-c36c-4dcc-bb75-126cdcef1d93" providerId="ADAL" clId="{6E7C4055-A7F5-420B-9CFB-732FD94C78BF}" dt="2022-01-28T07:46:32.778" v="126"/>
          <ac:picMkLst>
            <pc:docMk/>
            <pc:sldMk cId="825215863" sldId="2134805819"/>
            <ac:picMk id="10" creationId="{2E350E6B-2D94-4467-B224-2F0000F1B9D3}"/>
          </ac:picMkLst>
        </pc:picChg>
        <pc:picChg chg="add mod">
          <ac:chgData name="Ankit Mittal" userId="267f659b-c36c-4dcc-bb75-126cdcef1d93" providerId="ADAL" clId="{6E7C4055-A7F5-420B-9CFB-732FD94C78BF}" dt="2022-01-28T08:07:38.211" v="590"/>
          <ac:picMkLst>
            <pc:docMk/>
            <pc:sldMk cId="825215863" sldId="2134805819"/>
            <ac:picMk id="11" creationId="{7BDA44EC-925D-4C40-A321-63DD4FA7A021}"/>
          </ac:picMkLst>
        </pc:picChg>
        <pc:picChg chg="add mod">
          <ac:chgData name="Ankit Mittal" userId="267f659b-c36c-4dcc-bb75-126cdcef1d93" providerId="ADAL" clId="{6E7C4055-A7F5-420B-9CFB-732FD94C78BF}" dt="2022-01-28T08:07:38.211" v="590"/>
          <ac:picMkLst>
            <pc:docMk/>
            <pc:sldMk cId="825215863" sldId="2134805819"/>
            <ac:picMk id="12" creationId="{D66C133E-7250-4A9F-AF9C-A216F5AEFFCF}"/>
          </ac:picMkLst>
        </pc:picChg>
        <pc:picChg chg="add del mod">
          <ac:chgData name="Ankit Mittal" userId="267f659b-c36c-4dcc-bb75-126cdcef1d93" providerId="ADAL" clId="{6E7C4055-A7F5-420B-9CFB-732FD94C78BF}" dt="2022-01-28T08:25:33.211" v="1113" actId="478"/>
          <ac:picMkLst>
            <pc:docMk/>
            <pc:sldMk cId="825215863" sldId="2134805819"/>
            <ac:picMk id="14" creationId="{7B30957D-E741-4F26-AD82-C94741B66ACA}"/>
          </ac:picMkLst>
        </pc:picChg>
        <pc:picChg chg="add mod">
          <ac:chgData name="Ankit Mittal" userId="267f659b-c36c-4dcc-bb75-126cdcef1d93" providerId="ADAL" clId="{6E7C4055-A7F5-420B-9CFB-732FD94C78BF}" dt="2022-01-28T08:29:44.573" v="1191" actId="1037"/>
          <ac:picMkLst>
            <pc:docMk/>
            <pc:sldMk cId="825215863" sldId="2134805819"/>
            <ac:picMk id="15" creationId="{F3C30A16-198E-4E1A-8866-C69754F7655B}"/>
          </ac:picMkLst>
        </pc:picChg>
        <pc:cxnChg chg="add mod">
          <ac:chgData name="Ankit Mittal" userId="267f659b-c36c-4dcc-bb75-126cdcef1d93" providerId="ADAL" clId="{6E7C4055-A7F5-420B-9CFB-732FD94C78BF}" dt="2022-01-28T08:07:38.211" v="590"/>
          <ac:cxnSpMkLst>
            <pc:docMk/>
            <pc:sldMk cId="825215863" sldId="2134805819"/>
            <ac:cxnSpMk id="13" creationId="{B9B09699-7BE4-453F-A7AD-8EB9743D0597}"/>
          </ac:cxnSpMkLst>
        </pc:cxnChg>
      </pc:sldChg>
      <pc:sldChg chg="addSp delSp modSp mod">
        <pc:chgData name="Ankit Mittal" userId="267f659b-c36c-4dcc-bb75-126cdcef1d93" providerId="ADAL" clId="{6E7C4055-A7F5-420B-9CFB-732FD94C78BF}" dt="2022-01-28T08:29:50.145" v="1195" actId="1037"/>
        <pc:sldMkLst>
          <pc:docMk/>
          <pc:sldMk cId="763996122" sldId="2134805820"/>
        </pc:sldMkLst>
        <pc:picChg chg="add mod">
          <ac:chgData name="Ankit Mittal" userId="267f659b-c36c-4dcc-bb75-126cdcef1d93" providerId="ADAL" clId="{6E7C4055-A7F5-420B-9CFB-732FD94C78BF}" dt="2022-01-28T07:46:35.039" v="127"/>
          <ac:picMkLst>
            <pc:docMk/>
            <pc:sldMk cId="763996122" sldId="2134805820"/>
            <ac:picMk id="25" creationId="{7B9B3B02-317D-44B8-93F2-5EA4187AECE1}"/>
          </ac:picMkLst>
        </pc:picChg>
        <pc:picChg chg="add mod">
          <ac:chgData name="Ankit Mittal" userId="267f659b-c36c-4dcc-bb75-126cdcef1d93" providerId="ADAL" clId="{6E7C4055-A7F5-420B-9CFB-732FD94C78BF}" dt="2022-01-28T08:07:41.044" v="591"/>
          <ac:picMkLst>
            <pc:docMk/>
            <pc:sldMk cId="763996122" sldId="2134805820"/>
            <ac:picMk id="26" creationId="{625CF06F-0B10-45AE-B948-9E71176B7024}"/>
          </ac:picMkLst>
        </pc:picChg>
        <pc:picChg chg="add mod">
          <ac:chgData name="Ankit Mittal" userId="267f659b-c36c-4dcc-bb75-126cdcef1d93" providerId="ADAL" clId="{6E7C4055-A7F5-420B-9CFB-732FD94C78BF}" dt="2022-01-28T08:07:41.044" v="591"/>
          <ac:picMkLst>
            <pc:docMk/>
            <pc:sldMk cId="763996122" sldId="2134805820"/>
            <ac:picMk id="27" creationId="{E7A40BC0-1E7D-4FCA-8F3F-E36C9FE5DAB5}"/>
          </ac:picMkLst>
        </pc:picChg>
        <pc:picChg chg="add del mod">
          <ac:chgData name="Ankit Mittal" userId="267f659b-c36c-4dcc-bb75-126cdcef1d93" providerId="ADAL" clId="{6E7C4055-A7F5-420B-9CFB-732FD94C78BF}" dt="2022-01-28T08:25:38.883" v="1115" actId="478"/>
          <ac:picMkLst>
            <pc:docMk/>
            <pc:sldMk cId="763996122" sldId="2134805820"/>
            <ac:picMk id="29" creationId="{4B194E52-CFE8-4E0A-AC46-816A451290E8}"/>
          </ac:picMkLst>
        </pc:picChg>
        <pc:picChg chg="add mod">
          <ac:chgData name="Ankit Mittal" userId="267f659b-c36c-4dcc-bb75-126cdcef1d93" providerId="ADAL" clId="{6E7C4055-A7F5-420B-9CFB-732FD94C78BF}" dt="2022-01-28T08:29:50.145" v="1195" actId="1037"/>
          <ac:picMkLst>
            <pc:docMk/>
            <pc:sldMk cId="763996122" sldId="2134805820"/>
            <ac:picMk id="30" creationId="{14E4532C-07F5-4291-B5A4-D654995FC07D}"/>
          </ac:picMkLst>
        </pc:picChg>
        <pc:cxnChg chg="add mod">
          <ac:chgData name="Ankit Mittal" userId="267f659b-c36c-4dcc-bb75-126cdcef1d93" providerId="ADAL" clId="{6E7C4055-A7F5-420B-9CFB-732FD94C78BF}" dt="2022-01-28T08:07:41.044" v="591"/>
          <ac:cxnSpMkLst>
            <pc:docMk/>
            <pc:sldMk cId="763996122" sldId="2134805820"/>
            <ac:cxnSpMk id="28" creationId="{7AF58081-40FA-44F7-AF33-E566F734CA6B}"/>
          </ac:cxnSpMkLst>
        </pc:cxnChg>
      </pc:sldChg>
      <pc:sldChg chg="addSp delSp modSp mod">
        <pc:chgData name="Ankit Mittal" userId="267f659b-c36c-4dcc-bb75-126cdcef1d93" providerId="ADAL" clId="{6E7C4055-A7F5-420B-9CFB-732FD94C78BF}" dt="2022-01-28T08:29:54.942" v="1200" actId="1037"/>
        <pc:sldMkLst>
          <pc:docMk/>
          <pc:sldMk cId="3366324846" sldId="2134805821"/>
        </pc:sldMkLst>
        <pc:picChg chg="del">
          <ac:chgData name="Ankit Mittal" userId="267f659b-c36c-4dcc-bb75-126cdcef1d93" providerId="ADAL" clId="{6E7C4055-A7F5-420B-9CFB-732FD94C78BF}" dt="2022-01-28T07:46:42.958" v="129" actId="478"/>
          <ac:picMkLst>
            <pc:docMk/>
            <pc:sldMk cId="3366324846" sldId="2134805821"/>
            <ac:picMk id="6" creationId="{34CAEB21-6280-4C04-A9B1-693CFFCE20DA}"/>
          </ac:picMkLst>
        </pc:picChg>
        <pc:picChg chg="add mod">
          <ac:chgData name="Ankit Mittal" userId="267f659b-c36c-4dcc-bb75-126cdcef1d93" providerId="ADAL" clId="{6E7C4055-A7F5-420B-9CFB-732FD94C78BF}" dt="2022-01-28T07:46:37.146" v="128"/>
          <ac:picMkLst>
            <pc:docMk/>
            <pc:sldMk cId="3366324846" sldId="2134805821"/>
            <ac:picMk id="7" creationId="{4AF3A859-A800-4429-9C39-1F777D23CCF9}"/>
          </ac:picMkLst>
        </pc:picChg>
        <pc:picChg chg="add mod">
          <ac:chgData name="Ankit Mittal" userId="267f659b-c36c-4dcc-bb75-126cdcef1d93" providerId="ADAL" clId="{6E7C4055-A7F5-420B-9CFB-732FD94C78BF}" dt="2022-01-28T08:07:43.651" v="592"/>
          <ac:picMkLst>
            <pc:docMk/>
            <pc:sldMk cId="3366324846" sldId="2134805821"/>
            <ac:picMk id="8" creationId="{B5BF5BB1-C701-40A0-807D-9561A3A53FD8}"/>
          </ac:picMkLst>
        </pc:picChg>
        <pc:picChg chg="add mod">
          <ac:chgData name="Ankit Mittal" userId="267f659b-c36c-4dcc-bb75-126cdcef1d93" providerId="ADAL" clId="{6E7C4055-A7F5-420B-9CFB-732FD94C78BF}" dt="2022-01-28T08:07:43.651" v="592"/>
          <ac:picMkLst>
            <pc:docMk/>
            <pc:sldMk cId="3366324846" sldId="2134805821"/>
            <ac:picMk id="9" creationId="{3D2CCE69-B7FB-4D74-9912-DFBD60BAAF0F}"/>
          </ac:picMkLst>
        </pc:picChg>
        <pc:picChg chg="add del mod">
          <ac:chgData name="Ankit Mittal" userId="267f659b-c36c-4dcc-bb75-126cdcef1d93" providerId="ADAL" clId="{6E7C4055-A7F5-420B-9CFB-732FD94C78BF}" dt="2022-01-28T08:25:46.249" v="1117" actId="478"/>
          <ac:picMkLst>
            <pc:docMk/>
            <pc:sldMk cId="3366324846" sldId="2134805821"/>
            <ac:picMk id="11" creationId="{5F5377E1-EF71-408A-8C73-666A70B60FF2}"/>
          </ac:picMkLst>
        </pc:picChg>
        <pc:picChg chg="add mod">
          <ac:chgData name="Ankit Mittal" userId="267f659b-c36c-4dcc-bb75-126cdcef1d93" providerId="ADAL" clId="{6E7C4055-A7F5-420B-9CFB-732FD94C78BF}" dt="2022-01-28T08:09:12.902" v="604" actId="1076"/>
          <ac:picMkLst>
            <pc:docMk/>
            <pc:sldMk cId="3366324846" sldId="2134805821"/>
            <ac:picMk id="12" creationId="{97D12F35-F681-438F-8F0A-5895D4F314F5}"/>
          </ac:picMkLst>
        </pc:picChg>
        <pc:picChg chg="add mod">
          <ac:chgData name="Ankit Mittal" userId="267f659b-c36c-4dcc-bb75-126cdcef1d93" providerId="ADAL" clId="{6E7C4055-A7F5-420B-9CFB-732FD94C78BF}" dt="2022-01-28T08:29:54.942" v="1200" actId="1037"/>
          <ac:picMkLst>
            <pc:docMk/>
            <pc:sldMk cId="3366324846" sldId="2134805821"/>
            <ac:picMk id="13" creationId="{F5F3DBED-B827-4B52-9881-39B5C3972A45}"/>
          </ac:picMkLst>
        </pc:picChg>
        <pc:cxnChg chg="add mod">
          <ac:chgData name="Ankit Mittal" userId="267f659b-c36c-4dcc-bb75-126cdcef1d93" providerId="ADAL" clId="{6E7C4055-A7F5-420B-9CFB-732FD94C78BF}" dt="2022-01-28T08:07:43.651" v="592"/>
          <ac:cxnSpMkLst>
            <pc:docMk/>
            <pc:sldMk cId="3366324846" sldId="2134805821"/>
            <ac:cxnSpMk id="10" creationId="{19E0EFF5-8040-4E43-98A1-15247D3EBE31}"/>
          </ac:cxnSpMkLst>
        </pc:cxnChg>
      </pc:sldChg>
      <pc:sldChg chg="addSp delSp modSp mod">
        <pc:chgData name="Ankit Mittal" userId="267f659b-c36c-4dcc-bb75-126cdcef1d93" providerId="ADAL" clId="{6E7C4055-A7F5-420B-9CFB-732FD94C78BF}" dt="2022-01-28T08:29:58.554" v="1201" actId="1037"/>
        <pc:sldMkLst>
          <pc:docMk/>
          <pc:sldMk cId="3318962217" sldId="2134805822"/>
        </pc:sldMkLst>
        <pc:spChg chg="add mod">
          <ac:chgData name="Ankit Mittal" userId="267f659b-c36c-4dcc-bb75-126cdcef1d93" providerId="ADAL" clId="{6E7C4055-A7F5-420B-9CFB-732FD94C78BF}" dt="2022-01-28T08:18:06.905" v="906" actId="208"/>
          <ac:spMkLst>
            <pc:docMk/>
            <pc:sldMk cId="3318962217" sldId="2134805822"/>
            <ac:spMk id="2" creationId="{F0CCFEFB-3773-4C47-BABB-B1917E06B921}"/>
          </ac:spMkLst>
        </pc:spChg>
        <pc:picChg chg="mod">
          <ac:chgData name="Ankit Mittal" userId="267f659b-c36c-4dcc-bb75-126cdcef1d93" providerId="ADAL" clId="{6E7C4055-A7F5-420B-9CFB-732FD94C78BF}" dt="2022-01-28T08:15:07.808" v="840" actId="1076"/>
          <ac:picMkLst>
            <pc:docMk/>
            <pc:sldMk cId="3318962217" sldId="2134805822"/>
            <ac:picMk id="7" creationId="{D73B0A90-935A-4799-AE8D-650947BCCEED}"/>
          </ac:picMkLst>
        </pc:picChg>
        <pc:picChg chg="add mod">
          <ac:chgData name="Ankit Mittal" userId="267f659b-c36c-4dcc-bb75-126cdcef1d93" providerId="ADAL" clId="{6E7C4055-A7F5-420B-9CFB-732FD94C78BF}" dt="2022-01-28T07:46:48.364" v="130"/>
          <ac:picMkLst>
            <pc:docMk/>
            <pc:sldMk cId="3318962217" sldId="2134805822"/>
            <ac:picMk id="9" creationId="{82E219BA-7A6C-434A-A62A-19BAC90BEF5C}"/>
          </ac:picMkLst>
        </pc:picChg>
        <pc:picChg chg="add mod">
          <ac:chgData name="Ankit Mittal" userId="267f659b-c36c-4dcc-bb75-126cdcef1d93" providerId="ADAL" clId="{6E7C4055-A7F5-420B-9CFB-732FD94C78BF}" dt="2022-01-28T08:08:55.668" v="602" actId="1037"/>
          <ac:picMkLst>
            <pc:docMk/>
            <pc:sldMk cId="3318962217" sldId="2134805822"/>
            <ac:picMk id="12" creationId="{61D253AD-ECA5-4D2B-8A85-772484E8DF22}"/>
          </ac:picMkLst>
        </pc:picChg>
        <pc:picChg chg="add mod">
          <ac:chgData name="Ankit Mittal" userId="267f659b-c36c-4dcc-bb75-126cdcef1d93" providerId="ADAL" clId="{6E7C4055-A7F5-420B-9CFB-732FD94C78BF}" dt="2022-01-28T08:08:55.668" v="602" actId="1037"/>
          <ac:picMkLst>
            <pc:docMk/>
            <pc:sldMk cId="3318962217" sldId="2134805822"/>
            <ac:picMk id="13" creationId="{2F4BD20A-157A-4737-9B14-EBDFE57FFB37}"/>
          </ac:picMkLst>
        </pc:picChg>
        <pc:picChg chg="add del mod">
          <ac:chgData name="Ankit Mittal" userId="267f659b-c36c-4dcc-bb75-126cdcef1d93" providerId="ADAL" clId="{6E7C4055-A7F5-420B-9CFB-732FD94C78BF}" dt="2022-01-28T08:25:50.552" v="1119" actId="478"/>
          <ac:picMkLst>
            <pc:docMk/>
            <pc:sldMk cId="3318962217" sldId="2134805822"/>
            <ac:picMk id="15" creationId="{9276A103-9786-4D31-833D-5A376D14F1A7}"/>
          </ac:picMkLst>
        </pc:picChg>
        <pc:picChg chg="add mod">
          <ac:chgData name="Ankit Mittal" userId="267f659b-c36c-4dcc-bb75-126cdcef1d93" providerId="ADAL" clId="{6E7C4055-A7F5-420B-9CFB-732FD94C78BF}" dt="2022-01-28T08:29:58.554" v="1201" actId="1037"/>
          <ac:picMkLst>
            <pc:docMk/>
            <pc:sldMk cId="3318962217" sldId="2134805822"/>
            <ac:picMk id="16" creationId="{4E91113F-4AA7-441B-8134-3391660AC96D}"/>
          </ac:picMkLst>
        </pc:picChg>
        <pc:cxnChg chg="add mod">
          <ac:chgData name="Ankit Mittal" userId="267f659b-c36c-4dcc-bb75-126cdcef1d93" providerId="ADAL" clId="{6E7C4055-A7F5-420B-9CFB-732FD94C78BF}" dt="2022-01-28T08:08:55.668" v="602" actId="1037"/>
          <ac:cxnSpMkLst>
            <pc:docMk/>
            <pc:sldMk cId="3318962217" sldId="2134805822"/>
            <ac:cxnSpMk id="14" creationId="{D579FB73-2B6B-447C-9CCE-1A04D5CFCD08}"/>
          </ac:cxnSpMkLst>
        </pc:cxnChg>
      </pc:sldChg>
      <pc:sldChg chg="addSp delSp modSp mod">
        <pc:chgData name="Ankit Mittal" userId="267f659b-c36c-4dcc-bb75-126cdcef1d93" providerId="ADAL" clId="{6E7C4055-A7F5-420B-9CFB-732FD94C78BF}" dt="2022-01-28T08:30:06.631" v="1207" actId="1037"/>
        <pc:sldMkLst>
          <pc:docMk/>
          <pc:sldMk cId="3335588570" sldId="2134805823"/>
        </pc:sldMkLst>
        <pc:picChg chg="add mod">
          <ac:chgData name="Ankit Mittal" userId="267f659b-c36c-4dcc-bb75-126cdcef1d93" providerId="ADAL" clId="{6E7C4055-A7F5-420B-9CFB-732FD94C78BF}" dt="2022-01-28T07:46:50.769" v="131"/>
          <ac:picMkLst>
            <pc:docMk/>
            <pc:sldMk cId="3335588570" sldId="2134805823"/>
            <ac:picMk id="8" creationId="{64D5B6CA-9928-4C03-AC21-05D198619B74}"/>
          </ac:picMkLst>
        </pc:picChg>
        <pc:picChg chg="add mod">
          <ac:chgData name="Ankit Mittal" userId="267f659b-c36c-4dcc-bb75-126cdcef1d93" providerId="ADAL" clId="{6E7C4055-A7F5-420B-9CFB-732FD94C78BF}" dt="2022-01-28T08:09:21.993" v="610" actId="1037"/>
          <ac:picMkLst>
            <pc:docMk/>
            <pc:sldMk cId="3335588570" sldId="2134805823"/>
            <ac:picMk id="9" creationId="{9D13F4FF-15BF-4D1B-B747-6A2D02136F80}"/>
          </ac:picMkLst>
        </pc:picChg>
        <pc:picChg chg="add mod">
          <ac:chgData name="Ankit Mittal" userId="267f659b-c36c-4dcc-bb75-126cdcef1d93" providerId="ADAL" clId="{6E7C4055-A7F5-420B-9CFB-732FD94C78BF}" dt="2022-01-28T08:09:21.993" v="610" actId="1037"/>
          <ac:picMkLst>
            <pc:docMk/>
            <pc:sldMk cId="3335588570" sldId="2134805823"/>
            <ac:picMk id="10" creationId="{2A493D8C-CDC6-48FB-982A-E405377C6B7D}"/>
          </ac:picMkLst>
        </pc:picChg>
        <pc:picChg chg="add del mod">
          <ac:chgData name="Ankit Mittal" userId="267f659b-c36c-4dcc-bb75-126cdcef1d93" providerId="ADAL" clId="{6E7C4055-A7F5-420B-9CFB-732FD94C78BF}" dt="2022-01-28T08:26:19.539" v="1140" actId="478"/>
          <ac:picMkLst>
            <pc:docMk/>
            <pc:sldMk cId="3335588570" sldId="2134805823"/>
            <ac:picMk id="12" creationId="{B2175693-C33A-4D59-99A6-302664DAC173}"/>
          </ac:picMkLst>
        </pc:picChg>
        <pc:picChg chg="add del mod">
          <ac:chgData name="Ankit Mittal" userId="267f659b-c36c-4dcc-bb75-126cdcef1d93" providerId="ADAL" clId="{6E7C4055-A7F5-420B-9CFB-732FD94C78BF}" dt="2022-01-28T08:26:37.364" v="1147" actId="478"/>
          <ac:picMkLst>
            <pc:docMk/>
            <pc:sldMk cId="3335588570" sldId="2134805823"/>
            <ac:picMk id="13" creationId="{1D2AD222-02AD-486D-A1D5-066E393A1204}"/>
          </ac:picMkLst>
        </pc:picChg>
        <pc:picChg chg="add mod">
          <ac:chgData name="Ankit Mittal" userId="267f659b-c36c-4dcc-bb75-126cdcef1d93" providerId="ADAL" clId="{6E7C4055-A7F5-420B-9CFB-732FD94C78BF}" dt="2022-01-28T08:30:06.631" v="1207" actId="1037"/>
          <ac:picMkLst>
            <pc:docMk/>
            <pc:sldMk cId="3335588570" sldId="2134805823"/>
            <ac:picMk id="14" creationId="{8CDEB7E0-AF52-41BB-BB9B-BE3ECFD5329C}"/>
          </ac:picMkLst>
        </pc:picChg>
        <pc:cxnChg chg="add mod">
          <ac:chgData name="Ankit Mittal" userId="267f659b-c36c-4dcc-bb75-126cdcef1d93" providerId="ADAL" clId="{6E7C4055-A7F5-420B-9CFB-732FD94C78BF}" dt="2022-01-28T08:09:21.993" v="610" actId="1037"/>
          <ac:cxnSpMkLst>
            <pc:docMk/>
            <pc:sldMk cId="3335588570" sldId="2134805823"/>
            <ac:cxnSpMk id="11" creationId="{0AC1C78E-EE61-4A77-B4C9-96EFE1C9F816}"/>
          </ac:cxnSpMkLst>
        </pc:cxnChg>
      </pc:sldChg>
      <pc:sldChg chg="addSp delSp modSp mod">
        <pc:chgData name="Ankit Mittal" userId="267f659b-c36c-4dcc-bb75-126cdcef1d93" providerId="ADAL" clId="{6E7C4055-A7F5-420B-9CFB-732FD94C78BF}" dt="2022-01-28T08:30:10.449" v="1212" actId="1037"/>
        <pc:sldMkLst>
          <pc:docMk/>
          <pc:sldMk cId="1620655874" sldId="2134805824"/>
        </pc:sldMkLst>
        <pc:picChg chg="add mod">
          <ac:chgData name="Ankit Mittal" userId="267f659b-c36c-4dcc-bb75-126cdcef1d93" providerId="ADAL" clId="{6E7C4055-A7F5-420B-9CFB-732FD94C78BF}" dt="2022-01-28T06:17:24.255" v="2" actId="1035"/>
          <ac:picMkLst>
            <pc:docMk/>
            <pc:sldMk cId="1620655874" sldId="2134805824"/>
            <ac:picMk id="6" creationId="{31F6A8B4-3035-4E23-9767-A6841E777F8F}"/>
          </ac:picMkLst>
        </pc:picChg>
        <pc:picChg chg="add mod">
          <ac:chgData name="Ankit Mittal" userId="267f659b-c36c-4dcc-bb75-126cdcef1d93" providerId="ADAL" clId="{6E7C4055-A7F5-420B-9CFB-732FD94C78BF}" dt="2022-01-28T06:18:17.780" v="39" actId="1036"/>
          <ac:picMkLst>
            <pc:docMk/>
            <pc:sldMk cId="1620655874" sldId="2134805824"/>
            <ac:picMk id="9" creationId="{974563FE-25BD-443A-878C-36D613887F22}"/>
          </ac:picMkLst>
        </pc:picChg>
        <pc:picChg chg="add mod">
          <ac:chgData name="Ankit Mittal" userId="267f659b-c36c-4dcc-bb75-126cdcef1d93" providerId="ADAL" clId="{6E7C4055-A7F5-420B-9CFB-732FD94C78BF}" dt="2022-01-28T07:46:53.064" v="132"/>
          <ac:picMkLst>
            <pc:docMk/>
            <pc:sldMk cId="1620655874" sldId="2134805824"/>
            <ac:picMk id="10" creationId="{04149A07-53DB-4CA5-806D-DA40117F4C69}"/>
          </ac:picMkLst>
        </pc:picChg>
        <pc:picChg chg="add mod">
          <ac:chgData name="Ankit Mittal" userId="267f659b-c36c-4dcc-bb75-126cdcef1d93" providerId="ADAL" clId="{6E7C4055-A7F5-420B-9CFB-732FD94C78BF}" dt="2022-01-28T08:09:34.544" v="616" actId="1037"/>
          <ac:picMkLst>
            <pc:docMk/>
            <pc:sldMk cId="1620655874" sldId="2134805824"/>
            <ac:picMk id="11" creationId="{E08204F9-E9BE-42F8-A014-C2119280FA9F}"/>
          </ac:picMkLst>
        </pc:picChg>
        <pc:picChg chg="add mod">
          <ac:chgData name="Ankit Mittal" userId="267f659b-c36c-4dcc-bb75-126cdcef1d93" providerId="ADAL" clId="{6E7C4055-A7F5-420B-9CFB-732FD94C78BF}" dt="2022-01-28T08:09:34.544" v="616" actId="1037"/>
          <ac:picMkLst>
            <pc:docMk/>
            <pc:sldMk cId="1620655874" sldId="2134805824"/>
            <ac:picMk id="12" creationId="{2F213A87-7C5E-4CCE-A2E2-1EDEC1C9C89F}"/>
          </ac:picMkLst>
        </pc:picChg>
        <pc:picChg chg="add del mod">
          <ac:chgData name="Ankit Mittal" userId="267f659b-c36c-4dcc-bb75-126cdcef1d93" providerId="ADAL" clId="{6E7C4055-A7F5-420B-9CFB-732FD94C78BF}" dt="2022-01-28T08:26:42.249" v="1149" actId="478"/>
          <ac:picMkLst>
            <pc:docMk/>
            <pc:sldMk cId="1620655874" sldId="2134805824"/>
            <ac:picMk id="14" creationId="{B549CB64-2CAD-46DF-8DC4-EFD39E737AC1}"/>
          </ac:picMkLst>
        </pc:picChg>
        <pc:picChg chg="add mod">
          <ac:chgData name="Ankit Mittal" userId="267f659b-c36c-4dcc-bb75-126cdcef1d93" providerId="ADAL" clId="{6E7C4055-A7F5-420B-9CFB-732FD94C78BF}" dt="2022-01-28T08:30:10.449" v="1212" actId="1037"/>
          <ac:picMkLst>
            <pc:docMk/>
            <pc:sldMk cId="1620655874" sldId="2134805824"/>
            <ac:picMk id="15" creationId="{9172A1CA-3965-4887-87A0-CAF6E70421C8}"/>
          </ac:picMkLst>
        </pc:picChg>
        <pc:cxnChg chg="add mod">
          <ac:chgData name="Ankit Mittal" userId="267f659b-c36c-4dcc-bb75-126cdcef1d93" providerId="ADAL" clId="{6E7C4055-A7F5-420B-9CFB-732FD94C78BF}" dt="2022-01-28T08:09:34.544" v="616" actId="1037"/>
          <ac:cxnSpMkLst>
            <pc:docMk/>
            <pc:sldMk cId="1620655874" sldId="2134805824"/>
            <ac:cxnSpMk id="13" creationId="{1B50A4D0-ECE6-42A1-9B19-0662C2C1E0C3}"/>
          </ac:cxnSpMkLst>
        </pc:cxnChg>
      </pc:sldChg>
      <pc:sldChg chg="addSp delSp modSp mod">
        <pc:chgData name="Ankit Mittal" userId="267f659b-c36c-4dcc-bb75-126cdcef1d93" providerId="ADAL" clId="{6E7C4055-A7F5-420B-9CFB-732FD94C78BF}" dt="2022-01-28T08:30:14.711" v="1216" actId="1037"/>
        <pc:sldMkLst>
          <pc:docMk/>
          <pc:sldMk cId="3411850578" sldId="2134805825"/>
        </pc:sldMkLst>
        <pc:picChg chg="add mod">
          <ac:chgData name="Ankit Mittal" userId="267f659b-c36c-4dcc-bb75-126cdcef1d93" providerId="ADAL" clId="{6E7C4055-A7F5-420B-9CFB-732FD94C78BF}" dt="2022-01-28T06:17:31.215" v="6" actId="1035"/>
          <ac:picMkLst>
            <pc:docMk/>
            <pc:sldMk cId="3411850578" sldId="2134805825"/>
            <ac:picMk id="8" creationId="{299E71A8-36EB-4A56-B5B5-B253D69460C6}"/>
          </ac:picMkLst>
        </pc:picChg>
        <pc:picChg chg="add mod">
          <ac:chgData name="Ankit Mittal" userId="267f659b-c36c-4dcc-bb75-126cdcef1d93" providerId="ADAL" clId="{6E7C4055-A7F5-420B-9CFB-732FD94C78BF}" dt="2022-01-28T06:29:37.685" v="40"/>
          <ac:picMkLst>
            <pc:docMk/>
            <pc:sldMk cId="3411850578" sldId="2134805825"/>
            <ac:picMk id="9" creationId="{F5CF9BBC-EFC9-4E41-B4D0-CE188C8D6BA1}"/>
          </ac:picMkLst>
        </pc:picChg>
        <pc:picChg chg="add mod">
          <ac:chgData name="Ankit Mittal" userId="267f659b-c36c-4dcc-bb75-126cdcef1d93" providerId="ADAL" clId="{6E7C4055-A7F5-420B-9CFB-732FD94C78BF}" dt="2022-01-28T07:46:55.593" v="133"/>
          <ac:picMkLst>
            <pc:docMk/>
            <pc:sldMk cId="3411850578" sldId="2134805825"/>
            <ac:picMk id="10" creationId="{78EDAFC9-EDB0-44E8-BFDE-DABE97CB6F6D}"/>
          </ac:picMkLst>
        </pc:picChg>
        <pc:picChg chg="add mod">
          <ac:chgData name="Ankit Mittal" userId="267f659b-c36c-4dcc-bb75-126cdcef1d93" providerId="ADAL" clId="{6E7C4055-A7F5-420B-9CFB-732FD94C78BF}" dt="2022-01-28T08:09:42.118" v="622" actId="1037"/>
          <ac:picMkLst>
            <pc:docMk/>
            <pc:sldMk cId="3411850578" sldId="2134805825"/>
            <ac:picMk id="11" creationId="{1CC402B0-21E9-410E-BE04-37F1CF440BEF}"/>
          </ac:picMkLst>
        </pc:picChg>
        <pc:picChg chg="add mod">
          <ac:chgData name="Ankit Mittal" userId="267f659b-c36c-4dcc-bb75-126cdcef1d93" providerId="ADAL" clId="{6E7C4055-A7F5-420B-9CFB-732FD94C78BF}" dt="2022-01-28T08:09:42.118" v="622" actId="1037"/>
          <ac:picMkLst>
            <pc:docMk/>
            <pc:sldMk cId="3411850578" sldId="2134805825"/>
            <ac:picMk id="12" creationId="{BEE6C08C-F984-4916-AE06-19F08DE0D583}"/>
          </ac:picMkLst>
        </pc:picChg>
        <pc:picChg chg="add del mod">
          <ac:chgData name="Ankit Mittal" userId="267f659b-c36c-4dcc-bb75-126cdcef1d93" providerId="ADAL" clId="{6E7C4055-A7F5-420B-9CFB-732FD94C78BF}" dt="2022-01-28T08:26:47.070" v="1151" actId="478"/>
          <ac:picMkLst>
            <pc:docMk/>
            <pc:sldMk cId="3411850578" sldId="2134805825"/>
            <ac:picMk id="14" creationId="{8A834309-A0A9-44B7-A547-7B044A488F3A}"/>
          </ac:picMkLst>
        </pc:picChg>
        <pc:picChg chg="add mod">
          <ac:chgData name="Ankit Mittal" userId="267f659b-c36c-4dcc-bb75-126cdcef1d93" providerId="ADAL" clId="{6E7C4055-A7F5-420B-9CFB-732FD94C78BF}" dt="2022-01-28T08:30:14.711" v="1216" actId="1037"/>
          <ac:picMkLst>
            <pc:docMk/>
            <pc:sldMk cId="3411850578" sldId="2134805825"/>
            <ac:picMk id="15" creationId="{3C8C2AA5-C61C-42B1-BB55-86A8885797FF}"/>
          </ac:picMkLst>
        </pc:picChg>
        <pc:cxnChg chg="add mod">
          <ac:chgData name="Ankit Mittal" userId="267f659b-c36c-4dcc-bb75-126cdcef1d93" providerId="ADAL" clId="{6E7C4055-A7F5-420B-9CFB-732FD94C78BF}" dt="2022-01-28T08:09:42.118" v="622" actId="1037"/>
          <ac:cxnSpMkLst>
            <pc:docMk/>
            <pc:sldMk cId="3411850578" sldId="2134805825"/>
            <ac:cxnSpMk id="13" creationId="{06328AE6-4AF8-4F54-AAE9-CD7FDCA07875}"/>
          </ac:cxnSpMkLst>
        </pc:cxnChg>
      </pc:sldChg>
      <pc:sldChg chg="addSp delSp modSp mod">
        <pc:chgData name="Ankit Mittal" userId="267f659b-c36c-4dcc-bb75-126cdcef1d93" providerId="ADAL" clId="{6E7C4055-A7F5-420B-9CFB-732FD94C78BF}" dt="2022-01-28T08:35:22.291" v="1247" actId="1035"/>
        <pc:sldMkLst>
          <pc:docMk/>
          <pc:sldMk cId="3274841195" sldId="2134805826"/>
        </pc:sldMkLst>
        <pc:picChg chg="add mod">
          <ac:chgData name="Ankit Mittal" userId="267f659b-c36c-4dcc-bb75-126cdcef1d93" providerId="ADAL" clId="{6E7C4055-A7F5-420B-9CFB-732FD94C78BF}" dt="2022-01-28T06:17:39.990" v="12" actId="1035"/>
          <ac:picMkLst>
            <pc:docMk/>
            <pc:sldMk cId="3274841195" sldId="2134805826"/>
            <ac:picMk id="7" creationId="{C8B4540E-9DC8-4A8E-AC14-F5C310633344}"/>
          </ac:picMkLst>
        </pc:picChg>
        <pc:picChg chg="add mod">
          <ac:chgData name="Ankit Mittal" userId="267f659b-c36c-4dcc-bb75-126cdcef1d93" providerId="ADAL" clId="{6E7C4055-A7F5-420B-9CFB-732FD94C78BF}" dt="2022-01-28T06:29:42.820" v="42" actId="1036"/>
          <ac:picMkLst>
            <pc:docMk/>
            <pc:sldMk cId="3274841195" sldId="2134805826"/>
            <ac:picMk id="8" creationId="{1A6D278F-DDFC-4C29-89DD-7673B90F24DA}"/>
          </ac:picMkLst>
        </pc:picChg>
        <pc:picChg chg="add mod">
          <ac:chgData name="Ankit Mittal" userId="267f659b-c36c-4dcc-bb75-126cdcef1d93" providerId="ADAL" clId="{6E7C4055-A7F5-420B-9CFB-732FD94C78BF}" dt="2022-01-28T07:46:57.856" v="134"/>
          <ac:picMkLst>
            <pc:docMk/>
            <pc:sldMk cId="3274841195" sldId="2134805826"/>
            <ac:picMk id="9" creationId="{56B327C9-347D-40D7-A856-39404CCDD51C}"/>
          </ac:picMkLst>
        </pc:picChg>
        <pc:picChg chg="add mod">
          <ac:chgData name="Ankit Mittal" userId="267f659b-c36c-4dcc-bb75-126cdcef1d93" providerId="ADAL" clId="{6E7C4055-A7F5-420B-9CFB-732FD94C78BF}" dt="2022-01-28T08:35:22.291" v="1247" actId="1035"/>
          <ac:picMkLst>
            <pc:docMk/>
            <pc:sldMk cId="3274841195" sldId="2134805826"/>
            <ac:picMk id="10" creationId="{2CD19F5C-88D3-460B-B9BA-AF9621862B40}"/>
          </ac:picMkLst>
        </pc:picChg>
        <pc:picChg chg="add mod">
          <ac:chgData name="Ankit Mittal" userId="267f659b-c36c-4dcc-bb75-126cdcef1d93" providerId="ADAL" clId="{6E7C4055-A7F5-420B-9CFB-732FD94C78BF}" dt="2022-01-28T08:35:22.291" v="1247" actId="1035"/>
          <ac:picMkLst>
            <pc:docMk/>
            <pc:sldMk cId="3274841195" sldId="2134805826"/>
            <ac:picMk id="11" creationId="{D723C131-2B46-47F4-B469-E50FB7225F58}"/>
          </ac:picMkLst>
        </pc:picChg>
        <pc:picChg chg="add del mod">
          <ac:chgData name="Ankit Mittal" userId="267f659b-c36c-4dcc-bb75-126cdcef1d93" providerId="ADAL" clId="{6E7C4055-A7F5-420B-9CFB-732FD94C78BF}" dt="2022-01-28T08:26:51.170" v="1153" actId="478"/>
          <ac:picMkLst>
            <pc:docMk/>
            <pc:sldMk cId="3274841195" sldId="2134805826"/>
            <ac:picMk id="13" creationId="{A85BED96-402F-4732-9AEE-CC3140B64135}"/>
          </ac:picMkLst>
        </pc:picChg>
        <pc:picChg chg="add mod">
          <ac:chgData name="Ankit Mittal" userId="267f659b-c36c-4dcc-bb75-126cdcef1d93" providerId="ADAL" clId="{6E7C4055-A7F5-420B-9CFB-732FD94C78BF}" dt="2022-01-28T08:35:22.291" v="1247" actId="1035"/>
          <ac:picMkLst>
            <pc:docMk/>
            <pc:sldMk cId="3274841195" sldId="2134805826"/>
            <ac:picMk id="14" creationId="{04A26F04-B133-4B90-90A9-C633B9BFDFF4}"/>
          </ac:picMkLst>
        </pc:picChg>
        <pc:cxnChg chg="add mod">
          <ac:chgData name="Ankit Mittal" userId="267f659b-c36c-4dcc-bb75-126cdcef1d93" providerId="ADAL" clId="{6E7C4055-A7F5-420B-9CFB-732FD94C78BF}" dt="2022-01-28T08:35:22.291" v="1247" actId="1035"/>
          <ac:cxnSpMkLst>
            <pc:docMk/>
            <pc:sldMk cId="3274841195" sldId="2134805826"/>
            <ac:cxnSpMk id="12" creationId="{6DE44210-1BD7-4880-9F1A-2369B8DB16B1}"/>
          </ac:cxnSpMkLst>
        </pc:cxnChg>
      </pc:sldChg>
      <pc:sldChg chg="addSp delSp modSp mod">
        <pc:chgData name="Ankit Mittal" userId="267f659b-c36c-4dcc-bb75-126cdcef1d93" providerId="ADAL" clId="{6E7C4055-A7F5-420B-9CFB-732FD94C78BF}" dt="2022-01-28T08:30:30.616" v="1226" actId="1038"/>
        <pc:sldMkLst>
          <pc:docMk/>
          <pc:sldMk cId="2648742143" sldId="2134805827"/>
        </pc:sldMkLst>
        <pc:picChg chg="add mod">
          <ac:chgData name="Ankit Mittal" userId="267f659b-c36c-4dcc-bb75-126cdcef1d93" providerId="ADAL" clId="{6E7C4055-A7F5-420B-9CFB-732FD94C78BF}" dt="2022-01-28T07:47:00.478" v="135"/>
          <ac:picMkLst>
            <pc:docMk/>
            <pc:sldMk cId="2648742143" sldId="2134805827"/>
            <ac:picMk id="5" creationId="{512BAB62-C331-4263-A8B6-B94DD14303AA}"/>
          </ac:picMkLst>
        </pc:picChg>
        <pc:picChg chg="add mod">
          <ac:chgData name="Ankit Mittal" userId="267f659b-c36c-4dcc-bb75-126cdcef1d93" providerId="ADAL" clId="{6E7C4055-A7F5-420B-9CFB-732FD94C78BF}" dt="2022-01-28T08:30:27.790" v="1224" actId="1035"/>
          <ac:picMkLst>
            <pc:docMk/>
            <pc:sldMk cId="2648742143" sldId="2134805827"/>
            <ac:picMk id="7" creationId="{6E3FBFB5-54F4-42ED-A34D-B0C12B3B1F00}"/>
          </ac:picMkLst>
        </pc:picChg>
        <pc:picChg chg="add mod">
          <ac:chgData name="Ankit Mittal" userId="267f659b-c36c-4dcc-bb75-126cdcef1d93" providerId="ADAL" clId="{6E7C4055-A7F5-420B-9CFB-732FD94C78BF}" dt="2022-01-28T08:10:03.547" v="635" actId="1036"/>
          <ac:picMkLst>
            <pc:docMk/>
            <pc:sldMk cId="2648742143" sldId="2134805827"/>
            <ac:picMk id="8" creationId="{7781F614-245E-4FEC-8657-BA0160076FC7}"/>
          </ac:picMkLst>
        </pc:picChg>
        <pc:picChg chg="add del mod">
          <ac:chgData name="Ankit Mittal" userId="267f659b-c36c-4dcc-bb75-126cdcef1d93" providerId="ADAL" clId="{6E7C4055-A7F5-420B-9CFB-732FD94C78BF}" dt="2022-01-28T08:26:55.144" v="1155" actId="478"/>
          <ac:picMkLst>
            <pc:docMk/>
            <pc:sldMk cId="2648742143" sldId="2134805827"/>
            <ac:picMk id="10" creationId="{415B04F9-D148-422B-B489-934F137447E2}"/>
          </ac:picMkLst>
        </pc:picChg>
        <pc:picChg chg="add mod">
          <ac:chgData name="Ankit Mittal" userId="267f659b-c36c-4dcc-bb75-126cdcef1d93" providerId="ADAL" clId="{6E7C4055-A7F5-420B-9CFB-732FD94C78BF}" dt="2022-01-28T08:30:30.616" v="1226" actId="1038"/>
          <ac:picMkLst>
            <pc:docMk/>
            <pc:sldMk cId="2648742143" sldId="2134805827"/>
            <ac:picMk id="11" creationId="{896FDA1F-8C3A-41E1-AC29-DB2C1DE1849D}"/>
          </ac:picMkLst>
        </pc:picChg>
        <pc:cxnChg chg="add mod">
          <ac:chgData name="Ankit Mittal" userId="267f659b-c36c-4dcc-bb75-126cdcef1d93" providerId="ADAL" clId="{6E7C4055-A7F5-420B-9CFB-732FD94C78BF}" dt="2022-01-28T08:10:03.547" v="635" actId="1036"/>
          <ac:cxnSpMkLst>
            <pc:docMk/>
            <pc:sldMk cId="2648742143" sldId="2134805827"/>
            <ac:cxnSpMk id="9" creationId="{997339BF-DF70-468E-9558-7196FFF6E6C4}"/>
          </ac:cxnSpMkLst>
        </pc:cxnChg>
      </pc:sldChg>
      <pc:sldChg chg="addSp delSp modSp add del mod">
        <pc:chgData name="Ankit Mittal" userId="267f659b-c36c-4dcc-bb75-126cdcef1d93" providerId="ADAL" clId="{6E7C4055-A7F5-420B-9CFB-732FD94C78BF}" dt="2022-01-28T07:45:00.355" v="110" actId="47"/>
        <pc:sldMkLst>
          <pc:docMk/>
          <pc:sldMk cId="358981467" sldId="2134805828"/>
        </pc:sldMkLst>
        <pc:picChg chg="add del mod">
          <ac:chgData name="Ankit Mittal" userId="267f659b-c36c-4dcc-bb75-126cdcef1d93" providerId="ADAL" clId="{6E7C4055-A7F5-420B-9CFB-732FD94C78BF}" dt="2022-01-28T07:44:56.513" v="109" actId="478"/>
          <ac:picMkLst>
            <pc:docMk/>
            <pc:sldMk cId="358981467" sldId="2134805828"/>
            <ac:picMk id="6" creationId="{2CED7839-3638-4212-A8EC-F7308C95BC9D}"/>
          </ac:picMkLst>
        </pc:picChg>
      </pc:sldChg>
      <pc:sldChg chg="addSp delSp modSp add mod">
        <pc:chgData name="Ankit Mittal" userId="267f659b-c36c-4dcc-bb75-126cdcef1d93" providerId="ADAL" clId="{6E7C4055-A7F5-420B-9CFB-732FD94C78BF}" dt="2022-01-28T08:30:02.734" v="1202" actId="1037"/>
        <pc:sldMkLst>
          <pc:docMk/>
          <pc:sldMk cId="1636413136" sldId="2134805828"/>
        </pc:sldMkLst>
        <pc:picChg chg="del">
          <ac:chgData name="Ankit Mittal" userId="267f659b-c36c-4dcc-bb75-126cdcef1d93" providerId="ADAL" clId="{6E7C4055-A7F5-420B-9CFB-732FD94C78BF}" dt="2022-01-28T08:26:04.841" v="1128" actId="478"/>
          <ac:picMkLst>
            <pc:docMk/>
            <pc:sldMk cId="1636413136" sldId="2134805828"/>
            <ac:picMk id="15" creationId="{9276A103-9786-4D31-833D-5A376D14F1A7}"/>
          </ac:picMkLst>
        </pc:picChg>
        <pc:picChg chg="add del mod">
          <ac:chgData name="Ankit Mittal" userId="267f659b-c36c-4dcc-bb75-126cdcef1d93" providerId="ADAL" clId="{6E7C4055-A7F5-420B-9CFB-732FD94C78BF}" dt="2022-01-28T08:26:15.542" v="1138" actId="478"/>
          <ac:picMkLst>
            <pc:docMk/>
            <pc:sldMk cId="1636413136" sldId="2134805828"/>
            <ac:picMk id="16" creationId="{EDDD31C5-4797-4146-90AF-FEC7A124D65C}"/>
          </ac:picMkLst>
        </pc:picChg>
        <pc:picChg chg="add del mod">
          <ac:chgData name="Ankit Mittal" userId="267f659b-c36c-4dcc-bb75-126cdcef1d93" providerId="ADAL" clId="{6E7C4055-A7F5-420B-9CFB-732FD94C78BF}" dt="2022-01-28T08:26:33.277" v="1145" actId="478"/>
          <ac:picMkLst>
            <pc:docMk/>
            <pc:sldMk cId="1636413136" sldId="2134805828"/>
            <ac:picMk id="17" creationId="{086EE174-3668-4A8D-934C-A51D573331EE}"/>
          </ac:picMkLst>
        </pc:picChg>
        <pc:picChg chg="add mod">
          <ac:chgData name="Ankit Mittal" userId="267f659b-c36c-4dcc-bb75-126cdcef1d93" providerId="ADAL" clId="{6E7C4055-A7F5-420B-9CFB-732FD94C78BF}" dt="2022-01-28T08:30:02.734" v="1202" actId="1037"/>
          <ac:picMkLst>
            <pc:docMk/>
            <pc:sldMk cId="1636413136" sldId="2134805828"/>
            <ac:picMk id="18" creationId="{CB2C4888-AF7F-46E2-B10B-A5CCF5FF68C6}"/>
          </ac:picMkLst>
        </pc:picChg>
      </pc:sldChg>
      <pc:sldChg chg="addSp delSp modSp add mod ord">
        <pc:chgData name="Ankit Mittal" userId="267f659b-c36c-4dcc-bb75-126cdcef1d93" providerId="ADAL" clId="{6E7C4055-A7F5-420B-9CFB-732FD94C78BF}" dt="2022-01-28T08:29:24.307" v="1177" actId="1037"/>
        <pc:sldMkLst>
          <pc:docMk/>
          <pc:sldMk cId="2523687551" sldId="2134805829"/>
        </pc:sldMkLst>
        <pc:picChg chg="del">
          <ac:chgData name="Ankit Mittal" userId="267f659b-c36c-4dcc-bb75-126cdcef1d93" providerId="ADAL" clId="{6E7C4055-A7F5-420B-9CFB-732FD94C78BF}" dt="2022-01-28T08:25:14.754" v="1105" actId="478"/>
          <ac:picMkLst>
            <pc:docMk/>
            <pc:sldMk cId="2523687551" sldId="2134805829"/>
            <ac:picMk id="11" creationId="{5F5377E1-EF71-408A-8C73-666A70B60FF2}"/>
          </ac:picMkLst>
        </pc:picChg>
        <pc:picChg chg="mod">
          <ac:chgData name="Ankit Mittal" userId="267f659b-c36c-4dcc-bb75-126cdcef1d93" providerId="ADAL" clId="{6E7C4055-A7F5-420B-9CFB-732FD94C78BF}" dt="2022-01-28T08:18:29.085" v="908" actId="1076"/>
          <ac:picMkLst>
            <pc:docMk/>
            <pc:sldMk cId="2523687551" sldId="2134805829"/>
            <ac:picMk id="12" creationId="{97D12F35-F681-438F-8F0A-5895D4F314F5}"/>
          </ac:picMkLst>
        </pc:picChg>
        <pc:picChg chg="add mod">
          <ac:chgData name="Ankit Mittal" userId="267f659b-c36c-4dcc-bb75-126cdcef1d93" providerId="ADAL" clId="{6E7C4055-A7F5-420B-9CFB-732FD94C78BF}" dt="2022-01-28T08:29:24.307" v="1177" actId="1037"/>
          <ac:picMkLst>
            <pc:docMk/>
            <pc:sldMk cId="2523687551" sldId="2134805829"/>
            <ac:picMk id="13" creationId="{17D6C794-E431-4C51-AC6E-C2642852912B}"/>
          </ac:picMkLst>
        </pc:picChg>
      </pc:sldChg>
      <pc:sldChg chg="addSp delSp modSp add mod">
        <pc:chgData name="Ankit Mittal" userId="267f659b-c36c-4dcc-bb75-126cdcef1d93" providerId="ADAL" clId="{6E7C4055-A7F5-420B-9CFB-732FD94C78BF}" dt="2022-01-28T08:29:29.348" v="1181" actId="1037"/>
        <pc:sldMkLst>
          <pc:docMk/>
          <pc:sldMk cId="486408198" sldId="2134805830"/>
        </pc:sldMkLst>
        <pc:spChg chg="add mod">
          <ac:chgData name="Ankit Mittal" userId="267f659b-c36c-4dcc-bb75-126cdcef1d93" providerId="ADAL" clId="{6E7C4055-A7F5-420B-9CFB-732FD94C78BF}" dt="2022-01-28T08:21:46.036" v="985" actId="1035"/>
          <ac:spMkLst>
            <pc:docMk/>
            <pc:sldMk cId="486408198" sldId="2134805830"/>
            <ac:spMk id="2" creationId="{35B7CD38-5E01-4D31-A33B-8745F84C3E1C}"/>
          </ac:spMkLst>
        </pc:spChg>
        <pc:picChg chg="del">
          <ac:chgData name="Ankit Mittal" userId="267f659b-c36c-4dcc-bb75-126cdcef1d93" providerId="ADAL" clId="{6E7C4055-A7F5-420B-9CFB-732FD94C78BF}" dt="2022-01-28T08:25:19.812" v="1107" actId="478"/>
          <ac:picMkLst>
            <pc:docMk/>
            <pc:sldMk cId="486408198" sldId="2134805830"/>
            <ac:picMk id="11" creationId="{5F5377E1-EF71-408A-8C73-666A70B60FF2}"/>
          </ac:picMkLst>
        </pc:picChg>
        <pc:picChg chg="del">
          <ac:chgData name="Ankit Mittal" userId="267f659b-c36c-4dcc-bb75-126cdcef1d93" providerId="ADAL" clId="{6E7C4055-A7F5-420B-9CFB-732FD94C78BF}" dt="2022-01-28T08:18:56.275" v="914" actId="478"/>
          <ac:picMkLst>
            <pc:docMk/>
            <pc:sldMk cId="486408198" sldId="2134805830"/>
            <ac:picMk id="12" creationId="{97D12F35-F681-438F-8F0A-5895D4F314F5}"/>
          </ac:picMkLst>
        </pc:picChg>
        <pc:picChg chg="add mod">
          <ac:chgData name="Ankit Mittal" userId="267f659b-c36c-4dcc-bb75-126cdcef1d93" providerId="ADAL" clId="{6E7C4055-A7F5-420B-9CFB-732FD94C78BF}" dt="2022-01-28T08:22:02.809" v="987" actId="1037"/>
          <ac:picMkLst>
            <pc:docMk/>
            <pc:sldMk cId="486408198" sldId="2134805830"/>
            <ac:picMk id="13" creationId="{66C78455-7850-43EC-8A88-7C3ECA3A11EF}"/>
          </ac:picMkLst>
        </pc:picChg>
        <pc:picChg chg="add del mod">
          <ac:chgData name="Ankit Mittal" userId="267f659b-c36c-4dcc-bb75-126cdcef1d93" providerId="ADAL" clId="{6E7C4055-A7F5-420B-9CFB-732FD94C78BF}" dt="2022-01-28T08:28:26.330" v="1157" actId="21"/>
          <ac:picMkLst>
            <pc:docMk/>
            <pc:sldMk cId="486408198" sldId="2134805830"/>
            <ac:picMk id="14" creationId="{128989CB-3ABB-4978-8BAF-A962D8D4C1E7}"/>
          </ac:picMkLst>
        </pc:picChg>
        <pc:picChg chg="add mod">
          <ac:chgData name="Ankit Mittal" userId="267f659b-c36c-4dcc-bb75-126cdcef1d93" providerId="ADAL" clId="{6E7C4055-A7F5-420B-9CFB-732FD94C78BF}" dt="2022-01-28T08:29:29.348" v="1181" actId="1037"/>
          <ac:picMkLst>
            <pc:docMk/>
            <pc:sldMk cId="486408198" sldId="2134805830"/>
            <ac:picMk id="15" creationId="{B2758D32-DB5D-4903-A7B6-84CAA9EA36A8}"/>
          </ac:picMkLst>
        </pc:picChg>
      </pc:sldChg>
      <pc:sldChg chg="modSp add del mod">
        <pc:chgData name="Ankit Mittal" userId="267f659b-c36c-4dcc-bb75-126cdcef1d93" providerId="ADAL" clId="{6E7C4055-A7F5-420B-9CFB-732FD94C78BF}" dt="2022-01-28T08:23:16.961" v="1067" actId="47"/>
        <pc:sldMkLst>
          <pc:docMk/>
          <pc:sldMk cId="835695639" sldId="2134805831"/>
        </pc:sldMkLst>
        <pc:picChg chg="mod">
          <ac:chgData name="Ankit Mittal" userId="267f659b-c36c-4dcc-bb75-126cdcef1d93" providerId="ADAL" clId="{6E7C4055-A7F5-420B-9CFB-732FD94C78BF}" dt="2022-01-28T08:20:54.028" v="977" actId="1038"/>
          <ac:picMkLst>
            <pc:docMk/>
            <pc:sldMk cId="835695639" sldId="2134805831"/>
            <ac:picMk id="12" creationId="{97D12F35-F681-438F-8F0A-5895D4F314F5}"/>
          </ac:picMkLst>
        </pc:picChg>
      </pc:sldChg>
      <pc:sldChg chg="addSp delSp modSp add mod">
        <pc:chgData name="Ankit Mittal" userId="267f659b-c36c-4dcc-bb75-126cdcef1d93" providerId="ADAL" clId="{6E7C4055-A7F5-420B-9CFB-732FD94C78BF}" dt="2022-01-28T08:29:40.646" v="1188" actId="1037"/>
        <pc:sldMkLst>
          <pc:docMk/>
          <pc:sldMk cId="2004767734" sldId="2134805832"/>
        </pc:sldMkLst>
        <pc:spChg chg="add mod">
          <ac:chgData name="Ankit Mittal" userId="267f659b-c36c-4dcc-bb75-126cdcef1d93" providerId="ADAL" clId="{6E7C4055-A7F5-420B-9CFB-732FD94C78BF}" dt="2022-01-28T08:22:55.730" v="1066" actId="20577"/>
          <ac:spMkLst>
            <pc:docMk/>
            <pc:sldMk cId="2004767734" sldId="2134805832"/>
            <ac:spMk id="12" creationId="{10BCBF1C-BE62-4EA2-A678-A031BA2C17D8}"/>
          </ac:spMkLst>
        </pc:spChg>
        <pc:picChg chg="del">
          <ac:chgData name="Ankit Mittal" userId="267f659b-c36c-4dcc-bb75-126cdcef1d93" providerId="ADAL" clId="{6E7C4055-A7F5-420B-9CFB-732FD94C78BF}" dt="2022-01-28T08:25:29.112" v="1111" actId="478"/>
          <ac:picMkLst>
            <pc:docMk/>
            <pc:sldMk cId="2004767734" sldId="2134805832"/>
            <ac:picMk id="11" creationId="{5F5377E1-EF71-408A-8C73-666A70B60FF2}"/>
          </ac:picMkLst>
        </pc:picChg>
        <pc:picChg chg="add mod">
          <ac:chgData name="Ankit Mittal" userId="267f659b-c36c-4dcc-bb75-126cdcef1d93" providerId="ADAL" clId="{6E7C4055-A7F5-420B-9CFB-732FD94C78BF}" dt="2022-01-28T08:22:48.353" v="1061" actId="1036"/>
          <ac:picMkLst>
            <pc:docMk/>
            <pc:sldMk cId="2004767734" sldId="2134805832"/>
            <ac:picMk id="14" creationId="{F4FFB528-9866-4466-85DF-0A79A6C8B415}"/>
          </ac:picMkLst>
        </pc:picChg>
        <pc:picChg chg="add mod">
          <ac:chgData name="Ankit Mittal" userId="267f659b-c36c-4dcc-bb75-126cdcef1d93" providerId="ADAL" clId="{6E7C4055-A7F5-420B-9CFB-732FD94C78BF}" dt="2022-01-28T08:29:40.646" v="1188" actId="1037"/>
          <ac:picMkLst>
            <pc:docMk/>
            <pc:sldMk cId="2004767734" sldId="2134805832"/>
            <ac:picMk id="15" creationId="{0A22D9DB-5FFE-4EAF-8521-6ED23F6FB8DD}"/>
          </ac:picMkLst>
        </pc:picChg>
      </pc:sldChg>
      <pc:sldChg chg="add del">
        <pc:chgData name="Ankit Mittal" userId="267f659b-c36c-4dcc-bb75-126cdcef1d93" providerId="ADAL" clId="{6E7C4055-A7F5-420B-9CFB-732FD94C78BF}" dt="2022-01-28T08:21:56.611" v="986" actId="47"/>
        <pc:sldMkLst>
          <pc:docMk/>
          <pc:sldMk cId="3767848653" sldId="2134805832"/>
        </pc:sldMkLst>
      </pc:sldChg>
      <pc:sldChg chg="addSp delSp modSp add mod">
        <pc:chgData name="Ankit Mittal" userId="267f659b-c36c-4dcc-bb75-126cdcef1d93" providerId="ADAL" clId="{6E7C4055-A7F5-420B-9CFB-732FD94C78BF}" dt="2022-01-28T08:29:35.412" v="1184" actId="1037"/>
        <pc:sldMkLst>
          <pc:docMk/>
          <pc:sldMk cId="156611288" sldId="2134805833"/>
        </pc:sldMkLst>
        <pc:picChg chg="del">
          <ac:chgData name="Ankit Mittal" userId="267f659b-c36c-4dcc-bb75-126cdcef1d93" providerId="ADAL" clId="{6E7C4055-A7F5-420B-9CFB-732FD94C78BF}" dt="2022-01-28T08:25:24.383" v="1109" actId="478"/>
          <ac:picMkLst>
            <pc:docMk/>
            <pc:sldMk cId="156611288" sldId="2134805833"/>
            <ac:picMk id="11" creationId="{5F5377E1-EF71-408A-8C73-666A70B60FF2}"/>
          </ac:picMkLst>
        </pc:picChg>
        <pc:picChg chg="add mod">
          <ac:chgData name="Ankit Mittal" userId="267f659b-c36c-4dcc-bb75-126cdcef1d93" providerId="ADAL" clId="{6E7C4055-A7F5-420B-9CFB-732FD94C78BF}" dt="2022-01-28T08:29:35.412" v="1184" actId="1037"/>
          <ac:picMkLst>
            <pc:docMk/>
            <pc:sldMk cId="156611288" sldId="2134805833"/>
            <ac:picMk id="12" creationId="{D10D38DB-9DBB-4847-90BF-760F0F6A278F}"/>
          </ac:picMkLst>
        </pc:picChg>
        <pc:picChg chg="add mod">
          <ac:chgData name="Ankit Mittal" userId="267f659b-c36c-4dcc-bb75-126cdcef1d93" providerId="ADAL" clId="{6E7C4055-A7F5-420B-9CFB-732FD94C78BF}" dt="2022-01-28T08:28:33.086" v="1158"/>
          <ac:picMkLst>
            <pc:docMk/>
            <pc:sldMk cId="156611288" sldId="2134805833"/>
            <ac:picMk id="14" creationId="{F8C226D0-304E-41A4-A730-72DADFF0779C}"/>
          </ac:picMkLst>
        </pc:picChg>
      </pc:sldChg>
    </pc:docChg>
  </pc:docChgLst>
  <pc:docChgLst>
    <pc:chgData name="Shailin Shah" userId="d244ce48-64db-4db6-9174-ec222a23ffa2" providerId="ADAL" clId="{961671C2-D93A-4F00-8698-F79FFE4F983A}"/>
    <pc:docChg chg="undo custSel delSld modSld modSection">
      <pc:chgData name="Shailin Shah" userId="d244ce48-64db-4db6-9174-ec222a23ffa2" providerId="ADAL" clId="{961671C2-D93A-4F00-8698-F79FFE4F983A}" dt="2022-01-19T10:10:05.784" v="269" actId="47"/>
      <pc:docMkLst>
        <pc:docMk/>
      </pc:docMkLst>
      <pc:sldChg chg="addSp delSp modSp mod">
        <pc:chgData name="Shailin Shah" userId="d244ce48-64db-4db6-9174-ec222a23ffa2" providerId="ADAL" clId="{961671C2-D93A-4F00-8698-F79FFE4F983A}" dt="2022-01-19T10:09:48.711" v="267" actId="1076"/>
        <pc:sldMkLst>
          <pc:docMk/>
          <pc:sldMk cId="3782448757" sldId="2134805697"/>
        </pc:sldMkLst>
        <pc:spChg chg="add mod">
          <ac:chgData name="Shailin Shah" userId="d244ce48-64db-4db6-9174-ec222a23ffa2" providerId="ADAL" clId="{961671C2-D93A-4F00-8698-F79FFE4F983A}" dt="2022-01-19T10:09:45.295" v="266" actId="1076"/>
          <ac:spMkLst>
            <pc:docMk/>
            <pc:sldMk cId="3782448757" sldId="2134805697"/>
            <ac:spMk id="3" creationId="{B14AFFDD-BF39-4C98-B9DD-35EE4852F134}"/>
          </ac:spMkLst>
        </pc:spChg>
        <pc:spChg chg="mod">
          <ac:chgData name="Shailin Shah" userId="d244ce48-64db-4db6-9174-ec222a23ffa2" providerId="ADAL" clId="{961671C2-D93A-4F00-8698-F79FFE4F983A}" dt="2022-01-19T10:08:34.839" v="240" actId="255"/>
          <ac:spMkLst>
            <pc:docMk/>
            <pc:sldMk cId="3782448757" sldId="2134805697"/>
            <ac:spMk id="6" creationId="{F41EC91E-7681-4F67-B643-79C5AF6805FF}"/>
          </ac:spMkLst>
        </pc:spChg>
        <pc:spChg chg="mod">
          <ac:chgData name="Shailin Shah" userId="d244ce48-64db-4db6-9174-ec222a23ffa2" providerId="ADAL" clId="{961671C2-D93A-4F00-8698-F79FFE4F983A}" dt="2022-01-19T10:08:18.407" v="239" actId="255"/>
          <ac:spMkLst>
            <pc:docMk/>
            <pc:sldMk cId="3782448757" sldId="2134805697"/>
            <ac:spMk id="9" creationId="{42B76533-2793-4EE7-95E9-D89F40E65C0F}"/>
          </ac:spMkLst>
        </pc:spChg>
        <pc:spChg chg="mod">
          <ac:chgData name="Shailin Shah" userId="d244ce48-64db-4db6-9174-ec222a23ffa2" providerId="ADAL" clId="{961671C2-D93A-4F00-8698-F79FFE4F983A}" dt="2022-01-19T10:08:50.144" v="242" actId="255"/>
          <ac:spMkLst>
            <pc:docMk/>
            <pc:sldMk cId="3782448757" sldId="2134805697"/>
            <ac:spMk id="25" creationId="{21AD918F-723B-4BB3-861B-03C307FEA805}"/>
          </ac:spMkLst>
        </pc:spChg>
        <pc:spChg chg="mod">
          <ac:chgData name="Shailin Shah" userId="d244ce48-64db-4db6-9174-ec222a23ffa2" providerId="ADAL" clId="{961671C2-D93A-4F00-8698-F79FFE4F983A}" dt="2022-01-19T10:09:16.032" v="246" actId="1076"/>
          <ac:spMkLst>
            <pc:docMk/>
            <pc:sldMk cId="3782448757" sldId="2134805697"/>
            <ac:spMk id="27" creationId="{C97ED9B3-1629-4B54-B72E-1EB2C1794D70}"/>
          </ac:spMkLst>
        </pc:spChg>
        <pc:spChg chg="add del mod">
          <ac:chgData name="Shailin Shah" userId="d244ce48-64db-4db6-9174-ec222a23ffa2" providerId="ADAL" clId="{961671C2-D93A-4F00-8698-F79FFE4F983A}" dt="2022-01-19T10:09:29.290" v="249" actId="478"/>
          <ac:spMkLst>
            <pc:docMk/>
            <pc:sldMk cId="3782448757" sldId="2134805697"/>
            <ac:spMk id="28" creationId="{75649FDD-2B20-4075-8C43-276CCB6AEF13}"/>
          </ac:spMkLst>
        </pc:spChg>
        <pc:cxnChg chg="add mod">
          <ac:chgData name="Shailin Shah" userId="d244ce48-64db-4db6-9174-ec222a23ffa2" providerId="ADAL" clId="{961671C2-D93A-4F00-8698-F79FFE4F983A}" dt="2022-01-19T10:09:48.711" v="267" actId="1076"/>
          <ac:cxnSpMkLst>
            <pc:docMk/>
            <pc:sldMk cId="3782448757" sldId="2134805697"/>
            <ac:cxnSpMk id="2" creationId="{BC657268-3344-4228-B92E-D2D9EA521A8D}"/>
          </ac:cxnSpMkLst>
        </pc:cxnChg>
      </pc:sldChg>
      <pc:sldChg chg="del">
        <pc:chgData name="Shailin Shah" userId="d244ce48-64db-4db6-9174-ec222a23ffa2" providerId="ADAL" clId="{961671C2-D93A-4F00-8698-F79FFE4F983A}" dt="2022-01-19T10:10:05.784" v="269" actId="47"/>
        <pc:sldMkLst>
          <pc:docMk/>
          <pc:sldMk cId="3211068182" sldId="2134805789"/>
        </pc:sldMkLst>
      </pc:sldChg>
      <pc:sldChg chg="del">
        <pc:chgData name="Shailin Shah" userId="d244ce48-64db-4db6-9174-ec222a23ffa2" providerId="ADAL" clId="{961671C2-D93A-4F00-8698-F79FFE4F983A}" dt="2022-01-19T10:10:03.863" v="268" actId="47"/>
        <pc:sldMkLst>
          <pc:docMk/>
          <pc:sldMk cId="564673878" sldId="2134805804"/>
        </pc:sldMkLst>
      </pc:sldChg>
      <pc:sldChg chg="modSp mod">
        <pc:chgData name="Shailin Shah" userId="d244ce48-64db-4db6-9174-ec222a23ffa2" providerId="ADAL" clId="{961671C2-D93A-4F00-8698-F79FFE4F983A}" dt="2022-01-19T10:07:47.385" v="237" actId="1037"/>
        <pc:sldMkLst>
          <pc:docMk/>
          <pc:sldMk cId="1965233889" sldId="2134805813"/>
        </pc:sldMkLst>
        <pc:spChg chg="mod">
          <ac:chgData name="Shailin Shah" userId="d244ce48-64db-4db6-9174-ec222a23ffa2" providerId="ADAL" clId="{961671C2-D93A-4F00-8698-F79FFE4F983A}" dt="2022-01-19T10:07:47.385" v="237" actId="1037"/>
          <ac:spMkLst>
            <pc:docMk/>
            <pc:sldMk cId="1965233889" sldId="2134805813"/>
            <ac:spMk id="7" creationId="{0EE511FD-A8F0-4612-908C-0BEE26036D81}"/>
          </ac:spMkLst>
        </pc:spChg>
      </pc:sldChg>
      <pc:sldChg chg="modSp mod">
        <pc:chgData name="Shailin Shah" userId="d244ce48-64db-4db6-9174-ec222a23ffa2" providerId="ADAL" clId="{961671C2-D93A-4F00-8698-F79FFE4F983A}" dt="2022-01-19T10:07:18.848" v="201" actId="1076"/>
        <pc:sldMkLst>
          <pc:docMk/>
          <pc:sldMk cId="3515609367" sldId="2134805817"/>
        </pc:sldMkLst>
        <pc:spChg chg="mod">
          <ac:chgData name="Shailin Shah" userId="d244ce48-64db-4db6-9174-ec222a23ffa2" providerId="ADAL" clId="{961671C2-D93A-4F00-8698-F79FFE4F983A}" dt="2022-01-19T10:07:18.848" v="201" actId="1076"/>
          <ac:spMkLst>
            <pc:docMk/>
            <pc:sldMk cId="3515609367" sldId="2134805817"/>
            <ac:spMk id="8" creationId="{2B170D8E-530F-4DB5-ACCD-32247587B01D}"/>
          </ac:spMkLst>
        </pc:spChg>
      </pc:sldChg>
      <pc:sldChg chg="modSp mod">
        <pc:chgData name="Shailin Shah" userId="d244ce48-64db-4db6-9174-ec222a23ffa2" providerId="ADAL" clId="{961671C2-D93A-4F00-8698-F79FFE4F983A}" dt="2022-01-19T10:06:58.359" v="198" actId="1076"/>
        <pc:sldMkLst>
          <pc:docMk/>
          <pc:sldMk cId="763996122" sldId="2134805820"/>
        </pc:sldMkLst>
        <pc:spChg chg="mod">
          <ac:chgData name="Shailin Shah" userId="d244ce48-64db-4db6-9174-ec222a23ffa2" providerId="ADAL" clId="{961671C2-D93A-4F00-8698-F79FFE4F983A}" dt="2022-01-19T10:06:58.359" v="198" actId="1076"/>
          <ac:spMkLst>
            <pc:docMk/>
            <pc:sldMk cId="763996122" sldId="2134805820"/>
            <ac:spMk id="24" creationId="{03581A5C-D2B8-4971-823C-0834F2836DEC}"/>
          </ac:spMkLst>
        </pc:spChg>
      </pc:sldChg>
    </pc:docChg>
  </pc:docChgLst>
  <pc:docChgLst>
    <pc:chgData name="Nikhil Mathew | MAQ Software" userId="S::nikhilm@maqsoftware.com::4e9b457d-0ec0-462a-a19c-e08d5d92cd6f" providerId="AD" clId="Web-{7DE939B2-4E11-C4B6-9857-B26641F6E2C2}"/>
    <pc:docChg chg="modSld">
      <pc:chgData name="Nikhil Mathew | MAQ Software" userId="S::nikhilm@maqsoftware.com::4e9b457d-0ec0-462a-a19c-e08d5d92cd6f" providerId="AD" clId="Web-{7DE939B2-4E11-C4B6-9857-B26641F6E2C2}" dt="2022-01-12T14:57:47.345" v="33"/>
      <pc:docMkLst>
        <pc:docMk/>
      </pc:docMkLst>
      <pc:sldChg chg="modSp">
        <pc:chgData name="Nikhil Mathew | MAQ Software" userId="S::nikhilm@maqsoftware.com::4e9b457d-0ec0-462a-a19c-e08d5d92cd6f" providerId="AD" clId="Web-{7DE939B2-4E11-C4B6-9857-B26641F6E2C2}" dt="2022-01-12T14:57:27.360" v="1"/>
        <pc:sldMkLst>
          <pc:docMk/>
          <pc:sldMk cId="2250327297" sldId="2134805801"/>
        </pc:sldMkLst>
        <pc:graphicFrameChg chg="mod modGraphic">
          <ac:chgData name="Nikhil Mathew | MAQ Software" userId="S::nikhilm@maqsoftware.com::4e9b457d-0ec0-462a-a19c-e08d5d92cd6f" providerId="AD" clId="Web-{7DE939B2-4E11-C4B6-9857-B26641F6E2C2}" dt="2022-01-12T14:57:27.360" v="1"/>
          <ac:graphicFrameMkLst>
            <pc:docMk/>
            <pc:sldMk cId="2250327297" sldId="2134805801"/>
            <ac:graphicFrameMk id="3" creationId="{057F2D17-026B-4326-80A5-22FF537AA42B}"/>
          </ac:graphicFrameMkLst>
        </pc:graphicFrameChg>
      </pc:sldChg>
      <pc:sldChg chg="modSp">
        <pc:chgData name="Nikhil Mathew | MAQ Software" userId="S::nikhilm@maqsoftware.com::4e9b457d-0ec0-462a-a19c-e08d5d92cd6f" providerId="AD" clId="Web-{7DE939B2-4E11-C4B6-9857-B26641F6E2C2}" dt="2022-01-12T14:57:37.173" v="17"/>
        <pc:sldMkLst>
          <pc:docMk/>
          <pc:sldMk cId="3515736750" sldId="2134805802"/>
        </pc:sldMkLst>
        <pc:graphicFrameChg chg="mod modGraphic">
          <ac:chgData name="Nikhil Mathew | MAQ Software" userId="S::nikhilm@maqsoftware.com::4e9b457d-0ec0-462a-a19c-e08d5d92cd6f" providerId="AD" clId="Web-{7DE939B2-4E11-C4B6-9857-B26641F6E2C2}" dt="2022-01-12T14:57:37.173" v="17"/>
          <ac:graphicFrameMkLst>
            <pc:docMk/>
            <pc:sldMk cId="3515736750" sldId="2134805802"/>
            <ac:graphicFrameMk id="3" creationId="{057F2D17-026B-4326-80A5-22FF537AA42B}"/>
          </ac:graphicFrameMkLst>
        </pc:graphicFrameChg>
      </pc:sldChg>
      <pc:sldChg chg="modSp">
        <pc:chgData name="Nikhil Mathew | MAQ Software" userId="S::nikhilm@maqsoftware.com::4e9b457d-0ec0-462a-a19c-e08d5d92cd6f" providerId="AD" clId="Web-{7DE939B2-4E11-C4B6-9857-B26641F6E2C2}" dt="2022-01-12T14:57:47.345" v="33"/>
        <pc:sldMkLst>
          <pc:docMk/>
          <pc:sldMk cId="1332633360" sldId="2134805803"/>
        </pc:sldMkLst>
        <pc:graphicFrameChg chg="mod modGraphic">
          <ac:chgData name="Nikhil Mathew | MAQ Software" userId="S::nikhilm@maqsoftware.com::4e9b457d-0ec0-462a-a19c-e08d5d92cd6f" providerId="AD" clId="Web-{7DE939B2-4E11-C4B6-9857-B26641F6E2C2}" dt="2022-01-12T14:57:47.345" v="33"/>
          <ac:graphicFrameMkLst>
            <pc:docMk/>
            <pc:sldMk cId="1332633360" sldId="2134805803"/>
            <ac:graphicFrameMk id="3" creationId="{057F2D17-026B-4326-80A5-22FF537AA42B}"/>
          </ac:graphicFrameMkLst>
        </pc:graphicFrameChg>
      </pc:sldChg>
    </pc:docChg>
  </pc:docChgLst>
  <pc:docChgLst>
    <pc:chgData name="Ankit Mittal" userId="267f659b-c36c-4dcc-bb75-126cdcef1d93" providerId="ADAL" clId="{B8FE5A31-53AA-469D-A1F6-EF8AE1B98D6D}"/>
    <pc:docChg chg="undo custSel addSld modSld sldOrd modSection">
      <pc:chgData name="Ankit Mittal" userId="267f659b-c36c-4dcc-bb75-126cdcef1d93" providerId="ADAL" clId="{B8FE5A31-53AA-469D-A1F6-EF8AE1B98D6D}" dt="2022-01-13T11:34:33.128" v="1760"/>
      <pc:docMkLst>
        <pc:docMk/>
      </pc:docMkLst>
      <pc:sldChg chg="modSp mod">
        <pc:chgData name="Ankit Mittal" userId="267f659b-c36c-4dcc-bb75-126cdcef1d93" providerId="ADAL" clId="{B8FE5A31-53AA-469D-A1F6-EF8AE1B98D6D}" dt="2022-01-13T11:03:22.764" v="1147" actId="20577"/>
        <pc:sldMkLst>
          <pc:docMk/>
          <pc:sldMk cId="1442776827" sldId="2134805676"/>
        </pc:sldMkLst>
        <pc:spChg chg="mod">
          <ac:chgData name="Ankit Mittal" userId="267f659b-c36c-4dcc-bb75-126cdcef1d93" providerId="ADAL" clId="{B8FE5A31-53AA-469D-A1F6-EF8AE1B98D6D}" dt="2022-01-13T11:03:22.764" v="1147" actId="20577"/>
          <ac:spMkLst>
            <pc:docMk/>
            <pc:sldMk cId="1442776827" sldId="2134805676"/>
            <ac:spMk id="3" creationId="{74CF0E2B-4F5D-4113-8380-10FCDACBA802}"/>
          </ac:spMkLst>
        </pc:spChg>
      </pc:sldChg>
      <pc:sldChg chg="addSp modSp mod">
        <pc:chgData name="Ankit Mittal" userId="267f659b-c36c-4dcc-bb75-126cdcef1d93" providerId="ADAL" clId="{B8FE5A31-53AA-469D-A1F6-EF8AE1B98D6D}" dt="2022-01-13T11:05:05.761" v="1381" actId="20577"/>
        <pc:sldMkLst>
          <pc:docMk/>
          <pc:sldMk cId="219318116" sldId="2134805678"/>
        </pc:sldMkLst>
        <pc:spChg chg="mod">
          <ac:chgData name="Ankit Mittal" userId="267f659b-c36c-4dcc-bb75-126cdcef1d93" providerId="ADAL" clId="{B8FE5A31-53AA-469D-A1F6-EF8AE1B98D6D}" dt="2022-01-13T11:02:46.144" v="1106" actId="1076"/>
          <ac:spMkLst>
            <pc:docMk/>
            <pc:sldMk cId="219318116" sldId="2134805678"/>
            <ac:spMk id="2" creationId="{E9E965C3-FCA1-498F-9012-2F3C1D909FCB}"/>
          </ac:spMkLst>
        </pc:spChg>
        <pc:spChg chg="add mod">
          <ac:chgData name="Ankit Mittal" userId="267f659b-c36c-4dcc-bb75-126cdcef1d93" providerId="ADAL" clId="{B8FE5A31-53AA-469D-A1F6-EF8AE1B98D6D}" dt="2022-01-13T11:05:05.761" v="1381" actId="20577"/>
          <ac:spMkLst>
            <pc:docMk/>
            <pc:sldMk cId="219318116" sldId="2134805678"/>
            <ac:spMk id="5" creationId="{F9ACD0E1-E687-404C-96DC-90AC2A61CD81}"/>
          </ac:spMkLst>
        </pc:spChg>
        <pc:spChg chg="mod">
          <ac:chgData name="Ankit Mittal" userId="267f659b-c36c-4dcc-bb75-126cdcef1d93" providerId="ADAL" clId="{B8FE5A31-53AA-469D-A1F6-EF8AE1B98D6D}" dt="2022-01-13T11:03:00.703" v="1124" actId="20577"/>
          <ac:spMkLst>
            <pc:docMk/>
            <pc:sldMk cId="219318116" sldId="2134805678"/>
            <ac:spMk id="8" creationId="{3E906AE4-7EA6-4C60-8068-AF98129018A2}"/>
          </ac:spMkLst>
        </pc:spChg>
      </pc:sldChg>
      <pc:sldChg chg="modSp mod">
        <pc:chgData name="Ankit Mittal" userId="267f659b-c36c-4dcc-bb75-126cdcef1d93" providerId="ADAL" clId="{B8FE5A31-53AA-469D-A1F6-EF8AE1B98D6D}" dt="2022-01-13T11:05:52.129" v="1383" actId="20577"/>
        <pc:sldMkLst>
          <pc:docMk/>
          <pc:sldMk cId="3487083172" sldId="2134805725"/>
        </pc:sldMkLst>
        <pc:spChg chg="mod">
          <ac:chgData name="Ankit Mittal" userId="267f659b-c36c-4dcc-bb75-126cdcef1d93" providerId="ADAL" clId="{B8FE5A31-53AA-469D-A1F6-EF8AE1B98D6D}" dt="2022-01-13T11:05:52.129" v="1383" actId="20577"/>
          <ac:spMkLst>
            <pc:docMk/>
            <pc:sldMk cId="3487083172" sldId="2134805725"/>
            <ac:spMk id="7" creationId="{F729B1D7-AA95-4FEC-B790-71096C4CA1FD}"/>
          </ac:spMkLst>
        </pc:spChg>
      </pc:sldChg>
      <pc:sldChg chg="addSp modSp mod">
        <pc:chgData name="Ankit Mittal" userId="267f659b-c36c-4dcc-bb75-126cdcef1d93" providerId="ADAL" clId="{B8FE5A31-53AA-469D-A1F6-EF8AE1B98D6D}" dt="2022-01-13T11:03:10.170" v="1131" actId="20577"/>
        <pc:sldMkLst>
          <pc:docMk/>
          <pc:sldMk cId="467883367" sldId="2134805737"/>
        </pc:sldMkLst>
        <pc:spChg chg="mod">
          <ac:chgData name="Ankit Mittal" userId="267f659b-c36c-4dcc-bb75-126cdcef1d93" providerId="ADAL" clId="{B8FE5A31-53AA-469D-A1F6-EF8AE1B98D6D}" dt="2021-12-30T08:37:18.571" v="224" actId="20577"/>
          <ac:spMkLst>
            <pc:docMk/>
            <pc:sldMk cId="467883367" sldId="2134805737"/>
            <ac:spMk id="2" creationId="{CDA1BD41-0AD5-4A69-B28D-2032F6A62E4F}"/>
          </ac:spMkLst>
        </pc:spChg>
        <pc:spChg chg="mod">
          <ac:chgData name="Ankit Mittal" userId="267f659b-c36c-4dcc-bb75-126cdcef1d93" providerId="ADAL" clId="{B8FE5A31-53AA-469D-A1F6-EF8AE1B98D6D}" dt="2022-01-13T11:03:10.170" v="1131" actId="20577"/>
          <ac:spMkLst>
            <pc:docMk/>
            <pc:sldMk cId="467883367" sldId="2134805737"/>
            <ac:spMk id="3" creationId="{74CF0E2B-4F5D-4113-8380-10FCDACBA802}"/>
          </ac:spMkLst>
        </pc:spChg>
        <pc:spChg chg="mod">
          <ac:chgData name="Ankit Mittal" userId="267f659b-c36c-4dcc-bb75-126cdcef1d93" providerId="ADAL" clId="{B8FE5A31-53AA-469D-A1F6-EF8AE1B98D6D}" dt="2021-12-30T08:34:41.740" v="1" actId="1076"/>
          <ac:spMkLst>
            <pc:docMk/>
            <pc:sldMk cId="467883367" sldId="2134805737"/>
            <ac:spMk id="5" creationId="{07474B7F-E36C-4443-B1F3-F01AD0106026}"/>
          </ac:spMkLst>
        </pc:spChg>
        <pc:spChg chg="add mod">
          <ac:chgData name="Ankit Mittal" userId="267f659b-c36c-4dcc-bb75-126cdcef1d93" providerId="ADAL" clId="{B8FE5A31-53AA-469D-A1F6-EF8AE1B98D6D}" dt="2022-01-13T10:59:11.917" v="1082" actId="20577"/>
          <ac:spMkLst>
            <pc:docMk/>
            <pc:sldMk cId="467883367" sldId="2134805737"/>
            <ac:spMk id="5" creationId="{E16ECCF2-64A4-4CB1-AF22-BE50AA675BE7}"/>
          </ac:spMkLst>
        </pc:spChg>
      </pc:sldChg>
      <pc:sldChg chg="modSp mod">
        <pc:chgData name="Ankit Mittal" userId="267f659b-c36c-4dcc-bb75-126cdcef1d93" providerId="ADAL" clId="{B8FE5A31-53AA-469D-A1F6-EF8AE1B98D6D}" dt="2022-01-13T10:55:12.030" v="514" actId="20577"/>
        <pc:sldMkLst>
          <pc:docMk/>
          <pc:sldMk cId="2348967406" sldId="2134805739"/>
        </pc:sldMkLst>
        <pc:graphicFrameChg chg="modGraphic">
          <ac:chgData name="Ankit Mittal" userId="267f659b-c36c-4dcc-bb75-126cdcef1d93" providerId="ADAL" clId="{B8FE5A31-53AA-469D-A1F6-EF8AE1B98D6D}" dt="2022-01-13T10:55:12.030" v="514" actId="20577"/>
          <ac:graphicFrameMkLst>
            <pc:docMk/>
            <pc:sldMk cId="2348967406" sldId="2134805739"/>
            <ac:graphicFrameMk id="3" creationId="{057F2D17-026B-4326-80A5-22FF537AA42B}"/>
          </ac:graphicFrameMkLst>
        </pc:graphicFrameChg>
      </pc:sldChg>
      <pc:sldChg chg="addSp modSp mod">
        <pc:chgData name="Ankit Mittal" userId="267f659b-c36c-4dcc-bb75-126cdcef1d93" providerId="ADAL" clId="{B8FE5A31-53AA-469D-A1F6-EF8AE1B98D6D}" dt="2022-01-13T11:25:30.222" v="1740" actId="1076"/>
        <pc:sldMkLst>
          <pc:docMk/>
          <pc:sldMk cId="793507195" sldId="2134805740"/>
        </pc:sldMkLst>
        <pc:picChg chg="add mod">
          <ac:chgData name="Ankit Mittal" userId="267f659b-c36c-4dcc-bb75-126cdcef1d93" providerId="ADAL" clId="{B8FE5A31-53AA-469D-A1F6-EF8AE1B98D6D}" dt="2022-01-13T11:25:30.222" v="1740" actId="1076"/>
          <ac:picMkLst>
            <pc:docMk/>
            <pc:sldMk cId="793507195" sldId="2134805740"/>
            <ac:picMk id="4" creationId="{29A1DC3C-155D-4106-9945-A2D821279D18}"/>
          </ac:picMkLst>
        </pc:picChg>
      </pc:sldChg>
      <pc:sldChg chg="addSp modSp">
        <pc:chgData name="Ankit Mittal" userId="267f659b-c36c-4dcc-bb75-126cdcef1d93" providerId="ADAL" clId="{B8FE5A31-53AA-469D-A1F6-EF8AE1B98D6D}" dt="2022-01-13T11:25:36.391" v="1741"/>
        <pc:sldMkLst>
          <pc:docMk/>
          <pc:sldMk cId="960675251" sldId="2134805788"/>
        </pc:sldMkLst>
        <pc:picChg chg="add mod">
          <ac:chgData name="Ankit Mittal" userId="267f659b-c36c-4dcc-bb75-126cdcef1d93" providerId="ADAL" clId="{B8FE5A31-53AA-469D-A1F6-EF8AE1B98D6D}" dt="2022-01-13T11:25:36.391" v="1741"/>
          <ac:picMkLst>
            <pc:docMk/>
            <pc:sldMk cId="960675251" sldId="2134805788"/>
            <ac:picMk id="7" creationId="{0B2F8E00-7F12-48E1-AB24-C853E67B5E40}"/>
          </ac:picMkLst>
        </pc:picChg>
      </pc:sldChg>
      <pc:sldChg chg="mod ord modShow">
        <pc:chgData name="Ankit Mittal" userId="267f659b-c36c-4dcc-bb75-126cdcef1d93" providerId="ADAL" clId="{B8FE5A31-53AA-469D-A1F6-EF8AE1B98D6D}" dt="2022-01-13T11:20:03.685" v="1517"/>
        <pc:sldMkLst>
          <pc:docMk/>
          <pc:sldMk cId="3211068182" sldId="2134805789"/>
        </pc:sldMkLst>
      </pc:sldChg>
      <pc:sldChg chg="addSp modSp">
        <pc:chgData name="Ankit Mittal" userId="267f659b-c36c-4dcc-bb75-126cdcef1d93" providerId="ADAL" clId="{B8FE5A31-53AA-469D-A1F6-EF8AE1B98D6D}" dt="2022-01-13T11:25:42.822" v="1744"/>
        <pc:sldMkLst>
          <pc:docMk/>
          <pc:sldMk cId="3903841139" sldId="2134805790"/>
        </pc:sldMkLst>
        <pc:picChg chg="add mod">
          <ac:chgData name="Ankit Mittal" userId="267f659b-c36c-4dcc-bb75-126cdcef1d93" providerId="ADAL" clId="{B8FE5A31-53AA-469D-A1F6-EF8AE1B98D6D}" dt="2022-01-13T11:25:42.822" v="1744"/>
          <ac:picMkLst>
            <pc:docMk/>
            <pc:sldMk cId="3903841139" sldId="2134805790"/>
            <ac:picMk id="5" creationId="{A84C3FB2-CDA1-4EFB-A666-608CC450C9A6}"/>
          </ac:picMkLst>
        </pc:picChg>
      </pc:sldChg>
      <pc:sldChg chg="addSp modSp mod">
        <pc:chgData name="Ankit Mittal" userId="267f659b-c36c-4dcc-bb75-126cdcef1d93" providerId="ADAL" clId="{B8FE5A31-53AA-469D-A1F6-EF8AE1B98D6D}" dt="2022-01-13T11:25:44.944" v="1745"/>
        <pc:sldMkLst>
          <pc:docMk/>
          <pc:sldMk cId="2419249211" sldId="2134805791"/>
        </pc:sldMkLst>
        <pc:spChg chg="mod">
          <ac:chgData name="Ankit Mittal" userId="267f659b-c36c-4dcc-bb75-126cdcef1d93" providerId="ADAL" clId="{B8FE5A31-53AA-469D-A1F6-EF8AE1B98D6D}" dt="2022-01-13T11:23:56.076" v="1731" actId="20577"/>
          <ac:spMkLst>
            <pc:docMk/>
            <pc:sldMk cId="2419249211" sldId="2134805791"/>
            <ac:spMk id="7" creationId="{718FE0C7-9B46-4A9F-883C-8E677082A229}"/>
          </ac:spMkLst>
        </pc:spChg>
        <pc:picChg chg="add mod">
          <ac:chgData name="Ankit Mittal" userId="267f659b-c36c-4dcc-bb75-126cdcef1d93" providerId="ADAL" clId="{B8FE5A31-53AA-469D-A1F6-EF8AE1B98D6D}" dt="2022-01-13T11:25:44.944" v="1745"/>
          <ac:picMkLst>
            <pc:docMk/>
            <pc:sldMk cId="2419249211" sldId="2134805791"/>
            <ac:picMk id="9" creationId="{1CA70A95-278C-476E-99B6-BE11DDE17B1E}"/>
          </ac:picMkLst>
        </pc:picChg>
      </pc:sldChg>
      <pc:sldChg chg="addSp modSp">
        <pc:chgData name="Ankit Mittal" userId="267f659b-c36c-4dcc-bb75-126cdcef1d93" providerId="ADAL" clId="{B8FE5A31-53AA-469D-A1F6-EF8AE1B98D6D}" dt="2022-01-13T11:25:46.846" v="1746"/>
        <pc:sldMkLst>
          <pc:docMk/>
          <pc:sldMk cId="2009951657" sldId="2134805792"/>
        </pc:sldMkLst>
        <pc:picChg chg="add mod">
          <ac:chgData name="Ankit Mittal" userId="267f659b-c36c-4dcc-bb75-126cdcef1d93" providerId="ADAL" clId="{B8FE5A31-53AA-469D-A1F6-EF8AE1B98D6D}" dt="2022-01-13T11:25:46.846" v="1746"/>
          <ac:picMkLst>
            <pc:docMk/>
            <pc:sldMk cId="2009951657" sldId="2134805792"/>
            <ac:picMk id="13" creationId="{37C1465F-45FC-4E53-AFD4-594A8145D947}"/>
          </ac:picMkLst>
        </pc:picChg>
      </pc:sldChg>
      <pc:sldChg chg="addSp modSp">
        <pc:chgData name="Ankit Mittal" userId="267f659b-c36c-4dcc-bb75-126cdcef1d93" providerId="ADAL" clId="{B8FE5A31-53AA-469D-A1F6-EF8AE1B98D6D}" dt="2022-01-13T11:25:48.876" v="1747"/>
        <pc:sldMkLst>
          <pc:docMk/>
          <pc:sldMk cId="1237017768" sldId="2134805793"/>
        </pc:sldMkLst>
        <pc:picChg chg="add mod">
          <ac:chgData name="Ankit Mittal" userId="267f659b-c36c-4dcc-bb75-126cdcef1d93" providerId="ADAL" clId="{B8FE5A31-53AA-469D-A1F6-EF8AE1B98D6D}" dt="2022-01-13T11:25:48.876" v="1747"/>
          <ac:picMkLst>
            <pc:docMk/>
            <pc:sldMk cId="1237017768" sldId="2134805793"/>
            <ac:picMk id="25" creationId="{68EE0C8A-64A6-44E4-A34B-29DCD229610D}"/>
          </ac:picMkLst>
        </pc:picChg>
      </pc:sldChg>
      <pc:sldChg chg="addSp modSp">
        <pc:chgData name="Ankit Mittal" userId="267f659b-c36c-4dcc-bb75-126cdcef1d93" providerId="ADAL" clId="{B8FE5A31-53AA-469D-A1F6-EF8AE1B98D6D}" dt="2022-01-13T11:25:51.116" v="1748"/>
        <pc:sldMkLst>
          <pc:docMk/>
          <pc:sldMk cId="247837926" sldId="2134805794"/>
        </pc:sldMkLst>
        <pc:picChg chg="add mod">
          <ac:chgData name="Ankit Mittal" userId="267f659b-c36c-4dcc-bb75-126cdcef1d93" providerId="ADAL" clId="{B8FE5A31-53AA-469D-A1F6-EF8AE1B98D6D}" dt="2022-01-13T11:25:51.116" v="1748"/>
          <ac:picMkLst>
            <pc:docMk/>
            <pc:sldMk cId="247837926" sldId="2134805794"/>
            <ac:picMk id="7" creationId="{53CDD8EA-ED58-4412-9204-C0944C56CEB7}"/>
          </ac:picMkLst>
        </pc:picChg>
      </pc:sldChg>
      <pc:sldChg chg="modSp mod">
        <pc:chgData name="Ankit Mittal" userId="267f659b-c36c-4dcc-bb75-126cdcef1d93" providerId="ADAL" clId="{B8FE5A31-53AA-469D-A1F6-EF8AE1B98D6D}" dt="2022-01-13T10:49:18.674" v="302" actId="20577"/>
        <pc:sldMkLst>
          <pc:docMk/>
          <pc:sldMk cId="2250327297" sldId="2134805801"/>
        </pc:sldMkLst>
        <pc:graphicFrameChg chg="modGraphic">
          <ac:chgData name="Ankit Mittal" userId="267f659b-c36c-4dcc-bb75-126cdcef1d93" providerId="ADAL" clId="{B8FE5A31-53AA-469D-A1F6-EF8AE1B98D6D}" dt="2022-01-13T10:49:18.674" v="302" actId="20577"/>
          <ac:graphicFrameMkLst>
            <pc:docMk/>
            <pc:sldMk cId="2250327297" sldId="2134805801"/>
            <ac:graphicFrameMk id="3" creationId="{057F2D17-026B-4326-80A5-22FF537AA42B}"/>
          </ac:graphicFrameMkLst>
        </pc:graphicFrameChg>
      </pc:sldChg>
      <pc:sldChg chg="modSp mod">
        <pc:chgData name="Ankit Mittal" userId="267f659b-c36c-4dcc-bb75-126cdcef1d93" providerId="ADAL" clId="{B8FE5A31-53AA-469D-A1F6-EF8AE1B98D6D}" dt="2022-01-13T10:49:45.931" v="307" actId="20577"/>
        <pc:sldMkLst>
          <pc:docMk/>
          <pc:sldMk cId="3515736750" sldId="2134805802"/>
        </pc:sldMkLst>
        <pc:graphicFrameChg chg="modGraphic">
          <ac:chgData name="Ankit Mittal" userId="267f659b-c36c-4dcc-bb75-126cdcef1d93" providerId="ADAL" clId="{B8FE5A31-53AA-469D-A1F6-EF8AE1B98D6D}" dt="2022-01-13T10:49:45.931" v="307" actId="20577"/>
          <ac:graphicFrameMkLst>
            <pc:docMk/>
            <pc:sldMk cId="3515736750" sldId="2134805802"/>
            <ac:graphicFrameMk id="3" creationId="{057F2D17-026B-4326-80A5-22FF537AA42B}"/>
          </ac:graphicFrameMkLst>
        </pc:graphicFrameChg>
      </pc:sldChg>
      <pc:sldChg chg="modSp mod">
        <pc:chgData name="Ankit Mittal" userId="267f659b-c36c-4dcc-bb75-126cdcef1d93" providerId="ADAL" clId="{B8FE5A31-53AA-469D-A1F6-EF8AE1B98D6D}" dt="2022-01-13T10:51:26.387" v="346" actId="20577"/>
        <pc:sldMkLst>
          <pc:docMk/>
          <pc:sldMk cId="1332633360" sldId="2134805803"/>
        </pc:sldMkLst>
        <pc:graphicFrameChg chg="mod modGraphic">
          <ac:chgData name="Ankit Mittal" userId="267f659b-c36c-4dcc-bb75-126cdcef1d93" providerId="ADAL" clId="{B8FE5A31-53AA-469D-A1F6-EF8AE1B98D6D}" dt="2022-01-13T10:51:26.387" v="346" actId="20577"/>
          <ac:graphicFrameMkLst>
            <pc:docMk/>
            <pc:sldMk cId="1332633360" sldId="2134805803"/>
            <ac:graphicFrameMk id="3" creationId="{057F2D17-026B-4326-80A5-22FF537AA42B}"/>
          </ac:graphicFrameMkLst>
        </pc:graphicFrameChg>
      </pc:sldChg>
      <pc:sldChg chg="modSp mod">
        <pc:chgData name="Ankit Mittal" userId="267f659b-c36c-4dcc-bb75-126cdcef1d93" providerId="ADAL" clId="{B8FE5A31-53AA-469D-A1F6-EF8AE1B98D6D}" dt="2022-01-13T11:27:15.102" v="1758" actId="1036"/>
        <pc:sldMkLst>
          <pc:docMk/>
          <pc:sldMk cId="1869055366" sldId="2134805808"/>
        </pc:sldMkLst>
        <pc:grpChg chg="mod">
          <ac:chgData name="Ankit Mittal" userId="267f659b-c36c-4dcc-bb75-126cdcef1d93" providerId="ADAL" clId="{B8FE5A31-53AA-469D-A1F6-EF8AE1B98D6D}" dt="2022-01-13T11:27:15.102" v="1758" actId="1036"/>
          <ac:grpSpMkLst>
            <pc:docMk/>
            <pc:sldMk cId="1869055366" sldId="2134805808"/>
            <ac:grpSpMk id="9" creationId="{AA5CF4EC-3833-415D-B56C-83E086D71B0D}"/>
          </ac:grpSpMkLst>
        </pc:grpChg>
      </pc:sldChg>
      <pc:sldChg chg="addSp delSp modSp mod">
        <pc:chgData name="Ankit Mittal" userId="267f659b-c36c-4dcc-bb75-126cdcef1d93" providerId="ADAL" clId="{B8FE5A31-53AA-469D-A1F6-EF8AE1B98D6D}" dt="2022-01-13T11:27:05.941" v="1756" actId="14100"/>
        <pc:sldMkLst>
          <pc:docMk/>
          <pc:sldMk cId="983172268" sldId="2134805809"/>
        </pc:sldMkLst>
        <pc:grpChg chg="del">
          <ac:chgData name="Ankit Mittal" userId="267f659b-c36c-4dcc-bb75-126cdcef1d93" providerId="ADAL" clId="{B8FE5A31-53AA-469D-A1F6-EF8AE1B98D6D}" dt="2022-01-13T11:26:42.485" v="1753" actId="478"/>
          <ac:grpSpMkLst>
            <pc:docMk/>
            <pc:sldMk cId="983172268" sldId="2134805809"/>
            <ac:grpSpMk id="10" creationId="{707CD03B-1CD1-442B-97B4-EB37BF0CD5BB}"/>
          </ac:grpSpMkLst>
        </pc:grpChg>
        <pc:grpChg chg="add mod">
          <ac:chgData name="Ankit Mittal" userId="267f659b-c36c-4dcc-bb75-126cdcef1d93" providerId="ADAL" clId="{B8FE5A31-53AA-469D-A1F6-EF8AE1B98D6D}" dt="2022-01-13T11:27:05.941" v="1756" actId="14100"/>
          <ac:grpSpMkLst>
            <pc:docMk/>
            <pc:sldMk cId="983172268" sldId="2134805809"/>
            <ac:grpSpMk id="11" creationId="{F2117365-F805-4F0C-A9D4-7A54BB073DC8}"/>
          </ac:grpSpMkLst>
        </pc:grpChg>
        <pc:picChg chg="mod">
          <ac:chgData name="Ankit Mittal" userId="267f659b-c36c-4dcc-bb75-126cdcef1d93" providerId="ADAL" clId="{B8FE5A31-53AA-469D-A1F6-EF8AE1B98D6D}" dt="2022-01-13T11:26:43.130" v="1754"/>
          <ac:picMkLst>
            <pc:docMk/>
            <pc:sldMk cId="983172268" sldId="2134805809"/>
            <ac:picMk id="12" creationId="{5186A6F6-B670-4930-8E01-1D979D29A7A1}"/>
          </ac:picMkLst>
        </pc:picChg>
        <pc:picChg chg="mod">
          <ac:chgData name="Ankit Mittal" userId="267f659b-c36c-4dcc-bb75-126cdcef1d93" providerId="ADAL" clId="{B8FE5A31-53AA-469D-A1F6-EF8AE1B98D6D}" dt="2022-01-13T11:26:43.130" v="1754"/>
          <ac:picMkLst>
            <pc:docMk/>
            <pc:sldMk cId="983172268" sldId="2134805809"/>
            <ac:picMk id="13" creationId="{93AE0420-BD9F-4093-9992-85B63AFF6FEE}"/>
          </ac:picMkLst>
        </pc:picChg>
      </pc:sldChg>
      <pc:sldChg chg="addSp delSp modSp mod ord">
        <pc:chgData name="Ankit Mittal" userId="267f659b-c36c-4dcc-bb75-126cdcef1d93" providerId="ADAL" clId="{B8FE5A31-53AA-469D-A1F6-EF8AE1B98D6D}" dt="2022-01-13T11:34:33.128" v="1760"/>
        <pc:sldMkLst>
          <pc:docMk/>
          <pc:sldMk cId="1112205669" sldId="2134805810"/>
        </pc:sldMkLst>
        <pc:spChg chg="mod">
          <ac:chgData name="Ankit Mittal" userId="267f659b-c36c-4dcc-bb75-126cdcef1d93" providerId="ADAL" clId="{B8FE5A31-53AA-469D-A1F6-EF8AE1B98D6D}" dt="2022-01-13T10:52:48.743" v="417" actId="1038"/>
          <ac:spMkLst>
            <pc:docMk/>
            <pc:sldMk cId="1112205669" sldId="2134805810"/>
            <ac:spMk id="225" creationId="{8C3BBAE1-B065-4E26-A57F-DFAD654A4B7F}"/>
          </ac:spMkLst>
        </pc:spChg>
        <pc:spChg chg="add mod">
          <ac:chgData name="Ankit Mittal" userId="267f659b-c36c-4dcc-bb75-126cdcef1d93" providerId="ADAL" clId="{B8FE5A31-53AA-469D-A1F6-EF8AE1B98D6D}" dt="2022-01-13T10:48:52.048" v="300" actId="1076"/>
          <ac:spMkLst>
            <pc:docMk/>
            <pc:sldMk cId="1112205669" sldId="2134805810"/>
            <ac:spMk id="226" creationId="{73C5B330-B3D6-4199-A114-706621272AFE}"/>
          </ac:spMkLst>
        </pc:spChg>
        <pc:spChg chg="add del mod">
          <ac:chgData name="Ankit Mittal" userId="267f659b-c36c-4dcc-bb75-126cdcef1d93" providerId="ADAL" clId="{B8FE5A31-53AA-469D-A1F6-EF8AE1B98D6D}" dt="2022-01-13T10:52:08.829" v="399" actId="478"/>
          <ac:spMkLst>
            <pc:docMk/>
            <pc:sldMk cId="1112205669" sldId="2134805810"/>
            <ac:spMk id="227" creationId="{4D49B9A1-7A69-4DE8-9CFA-202DECFCB0DF}"/>
          </ac:spMkLst>
        </pc:spChg>
        <pc:spChg chg="mod">
          <ac:chgData name="Ankit Mittal" userId="267f659b-c36c-4dcc-bb75-126cdcef1d93" providerId="ADAL" clId="{B8FE5A31-53AA-469D-A1F6-EF8AE1B98D6D}" dt="2022-01-13T10:48:43.086" v="299" actId="1037"/>
          <ac:spMkLst>
            <pc:docMk/>
            <pc:sldMk cId="1112205669" sldId="2134805810"/>
            <ac:spMk id="254" creationId="{F8D4DD5C-BA3C-465B-A6E0-1A2B7A030887}"/>
          </ac:spMkLst>
        </pc:spChg>
        <pc:spChg chg="mod">
          <ac:chgData name="Ankit Mittal" userId="267f659b-c36c-4dcc-bb75-126cdcef1d93" providerId="ADAL" clId="{B8FE5A31-53AA-469D-A1F6-EF8AE1B98D6D}" dt="2022-01-13T10:48:25.744" v="283" actId="20577"/>
          <ac:spMkLst>
            <pc:docMk/>
            <pc:sldMk cId="1112205669" sldId="2134805810"/>
            <ac:spMk id="255" creationId="{A93FB18C-13D8-4892-97E9-905CC57CA416}"/>
          </ac:spMkLst>
        </pc:spChg>
        <pc:spChg chg="mod">
          <ac:chgData name="Ankit Mittal" userId="267f659b-c36c-4dcc-bb75-126cdcef1d93" providerId="ADAL" clId="{B8FE5A31-53AA-469D-A1F6-EF8AE1B98D6D}" dt="2022-01-13T10:46:25.333" v="235" actId="20577"/>
          <ac:spMkLst>
            <pc:docMk/>
            <pc:sldMk cId="1112205669" sldId="2134805810"/>
            <ac:spMk id="332" creationId="{2A91DDC4-6A40-4962-8C5F-CA2707E90A33}"/>
          </ac:spMkLst>
        </pc:spChg>
        <pc:spChg chg="mod">
          <ac:chgData name="Ankit Mittal" userId="267f659b-c36c-4dcc-bb75-126cdcef1d93" providerId="ADAL" clId="{B8FE5A31-53AA-469D-A1F6-EF8AE1B98D6D}" dt="2022-01-13T10:46:29.096" v="237" actId="20577"/>
          <ac:spMkLst>
            <pc:docMk/>
            <pc:sldMk cId="1112205669" sldId="2134805810"/>
            <ac:spMk id="333" creationId="{E044F98D-3C64-4F81-915A-A55D1F163FE0}"/>
          </ac:spMkLst>
        </pc:spChg>
        <pc:spChg chg="mod">
          <ac:chgData name="Ankit Mittal" userId="267f659b-c36c-4dcc-bb75-126cdcef1d93" providerId="ADAL" clId="{B8FE5A31-53AA-469D-A1F6-EF8AE1B98D6D}" dt="2022-01-13T10:46:35.648" v="239" actId="20577"/>
          <ac:spMkLst>
            <pc:docMk/>
            <pc:sldMk cId="1112205669" sldId="2134805810"/>
            <ac:spMk id="334" creationId="{263F6F5D-FA05-430B-A5F9-57D7D6D3080A}"/>
          </ac:spMkLst>
        </pc:spChg>
        <pc:spChg chg="mod">
          <ac:chgData name="Ankit Mittal" userId="267f659b-c36c-4dcc-bb75-126cdcef1d93" providerId="ADAL" clId="{B8FE5A31-53AA-469D-A1F6-EF8AE1B98D6D}" dt="2022-01-13T10:46:40.294" v="241" actId="20577"/>
          <ac:spMkLst>
            <pc:docMk/>
            <pc:sldMk cId="1112205669" sldId="2134805810"/>
            <ac:spMk id="335" creationId="{79C81133-0A7A-4D3B-A79A-CE9EBE67A673}"/>
          </ac:spMkLst>
        </pc:spChg>
        <pc:spChg chg="mod">
          <ac:chgData name="Ankit Mittal" userId="267f659b-c36c-4dcc-bb75-126cdcef1d93" providerId="ADAL" clId="{B8FE5A31-53AA-469D-A1F6-EF8AE1B98D6D}" dt="2022-01-13T10:46:44.187" v="243" actId="20577"/>
          <ac:spMkLst>
            <pc:docMk/>
            <pc:sldMk cId="1112205669" sldId="2134805810"/>
            <ac:spMk id="336" creationId="{3C9B4997-78A2-4DF1-9EAB-E76490ED0AD4}"/>
          </ac:spMkLst>
        </pc:spChg>
        <pc:spChg chg="mod">
          <ac:chgData name="Ankit Mittal" userId="267f659b-c36c-4dcc-bb75-126cdcef1d93" providerId="ADAL" clId="{B8FE5A31-53AA-469D-A1F6-EF8AE1B98D6D}" dt="2022-01-13T10:46:48.298" v="245" actId="20577"/>
          <ac:spMkLst>
            <pc:docMk/>
            <pc:sldMk cId="1112205669" sldId="2134805810"/>
            <ac:spMk id="337" creationId="{3C9E4CAC-412F-46CF-8E1D-73B3E14CDF99}"/>
          </ac:spMkLst>
        </pc:spChg>
        <pc:spChg chg="mod">
          <ac:chgData name="Ankit Mittal" userId="267f659b-c36c-4dcc-bb75-126cdcef1d93" providerId="ADAL" clId="{B8FE5A31-53AA-469D-A1F6-EF8AE1B98D6D}" dt="2022-01-13T10:46:52.772" v="247" actId="20577"/>
          <ac:spMkLst>
            <pc:docMk/>
            <pc:sldMk cId="1112205669" sldId="2134805810"/>
            <ac:spMk id="338" creationId="{A2A23C29-0187-4F8A-8BC8-B256DC6A9072}"/>
          </ac:spMkLst>
        </pc:spChg>
        <pc:spChg chg="mod">
          <ac:chgData name="Ankit Mittal" userId="267f659b-c36c-4dcc-bb75-126cdcef1d93" providerId="ADAL" clId="{B8FE5A31-53AA-469D-A1F6-EF8AE1B98D6D}" dt="2022-01-13T10:47:03.449" v="253" actId="20577"/>
          <ac:spMkLst>
            <pc:docMk/>
            <pc:sldMk cId="1112205669" sldId="2134805810"/>
            <ac:spMk id="339" creationId="{467BBB4B-4211-4876-8EDA-D24FCFB4915D}"/>
          </ac:spMkLst>
        </pc:spChg>
        <pc:spChg chg="mod">
          <ac:chgData name="Ankit Mittal" userId="267f659b-c36c-4dcc-bb75-126cdcef1d93" providerId="ADAL" clId="{B8FE5A31-53AA-469D-A1F6-EF8AE1B98D6D}" dt="2022-01-13T10:47:07.228" v="255" actId="20577"/>
          <ac:spMkLst>
            <pc:docMk/>
            <pc:sldMk cId="1112205669" sldId="2134805810"/>
            <ac:spMk id="340" creationId="{7B92030C-0AEB-4EF3-A50F-FF93A2EA7977}"/>
          </ac:spMkLst>
        </pc:spChg>
        <pc:spChg chg="mod">
          <ac:chgData name="Ankit Mittal" userId="267f659b-c36c-4dcc-bb75-126cdcef1d93" providerId="ADAL" clId="{B8FE5A31-53AA-469D-A1F6-EF8AE1B98D6D}" dt="2022-01-13T10:47:17.194" v="259" actId="20577"/>
          <ac:spMkLst>
            <pc:docMk/>
            <pc:sldMk cId="1112205669" sldId="2134805810"/>
            <ac:spMk id="382" creationId="{52B733FD-A4DB-497D-A54A-B343F13104C2}"/>
          </ac:spMkLst>
        </pc:spChg>
        <pc:spChg chg="mod">
          <ac:chgData name="Ankit Mittal" userId="267f659b-c36c-4dcc-bb75-126cdcef1d93" providerId="ADAL" clId="{B8FE5A31-53AA-469D-A1F6-EF8AE1B98D6D}" dt="2022-01-13T10:47:21.558" v="261" actId="20577"/>
          <ac:spMkLst>
            <pc:docMk/>
            <pc:sldMk cId="1112205669" sldId="2134805810"/>
            <ac:spMk id="383" creationId="{4789BAA3-3317-4147-83C5-DF50BEB6041B}"/>
          </ac:spMkLst>
        </pc:spChg>
        <pc:spChg chg="mod">
          <ac:chgData name="Ankit Mittal" userId="267f659b-c36c-4dcc-bb75-126cdcef1d93" providerId="ADAL" clId="{B8FE5A31-53AA-469D-A1F6-EF8AE1B98D6D}" dt="2022-01-13T10:47:39.104" v="265" actId="20577"/>
          <ac:spMkLst>
            <pc:docMk/>
            <pc:sldMk cId="1112205669" sldId="2134805810"/>
            <ac:spMk id="384" creationId="{48A304C3-D3D7-493C-9ECF-D9BE79BD9FF7}"/>
          </ac:spMkLst>
        </pc:spChg>
        <pc:spChg chg="mod">
          <ac:chgData name="Ankit Mittal" userId="267f659b-c36c-4dcc-bb75-126cdcef1d93" providerId="ADAL" clId="{B8FE5A31-53AA-469D-A1F6-EF8AE1B98D6D}" dt="2022-01-13T10:47:43.337" v="267" actId="20577"/>
          <ac:spMkLst>
            <pc:docMk/>
            <pc:sldMk cId="1112205669" sldId="2134805810"/>
            <ac:spMk id="385" creationId="{7385DB1D-A7C0-4673-8305-4CCBA57F5ADB}"/>
          </ac:spMkLst>
        </pc:spChg>
        <pc:spChg chg="mod">
          <ac:chgData name="Ankit Mittal" userId="267f659b-c36c-4dcc-bb75-126cdcef1d93" providerId="ADAL" clId="{B8FE5A31-53AA-469D-A1F6-EF8AE1B98D6D}" dt="2022-01-13T10:47:47.715" v="269" actId="20577"/>
          <ac:spMkLst>
            <pc:docMk/>
            <pc:sldMk cId="1112205669" sldId="2134805810"/>
            <ac:spMk id="386" creationId="{864283A7-EB44-471E-8C1D-3321CC886089}"/>
          </ac:spMkLst>
        </pc:spChg>
        <pc:spChg chg="mod">
          <ac:chgData name="Ankit Mittal" userId="267f659b-c36c-4dcc-bb75-126cdcef1d93" providerId="ADAL" clId="{B8FE5A31-53AA-469D-A1F6-EF8AE1B98D6D}" dt="2022-01-13T10:47:53.134" v="271" actId="20577"/>
          <ac:spMkLst>
            <pc:docMk/>
            <pc:sldMk cId="1112205669" sldId="2134805810"/>
            <ac:spMk id="387" creationId="{71A137CD-D61F-4D30-BA33-1DC1F1287EAC}"/>
          </ac:spMkLst>
        </pc:spChg>
        <pc:spChg chg="mod">
          <ac:chgData name="Ankit Mittal" userId="267f659b-c36c-4dcc-bb75-126cdcef1d93" providerId="ADAL" clId="{B8FE5A31-53AA-469D-A1F6-EF8AE1B98D6D}" dt="2022-01-13T10:47:57.338" v="275" actId="20577"/>
          <ac:spMkLst>
            <pc:docMk/>
            <pc:sldMk cId="1112205669" sldId="2134805810"/>
            <ac:spMk id="388" creationId="{E91642FF-B5D1-4B0E-81B6-B301ABFC4536}"/>
          </ac:spMkLst>
        </pc:spChg>
        <pc:spChg chg="mod">
          <ac:chgData name="Ankit Mittal" userId="267f659b-c36c-4dcc-bb75-126cdcef1d93" providerId="ADAL" clId="{B8FE5A31-53AA-469D-A1F6-EF8AE1B98D6D}" dt="2022-01-13T10:48:01.127" v="277" actId="20577"/>
          <ac:spMkLst>
            <pc:docMk/>
            <pc:sldMk cId="1112205669" sldId="2134805810"/>
            <ac:spMk id="389" creationId="{23B40617-CE24-4CED-B4CC-2FEADAD3C02F}"/>
          </ac:spMkLst>
        </pc:spChg>
        <pc:spChg chg="mod">
          <ac:chgData name="Ankit Mittal" userId="267f659b-c36c-4dcc-bb75-126cdcef1d93" providerId="ADAL" clId="{B8FE5A31-53AA-469D-A1F6-EF8AE1B98D6D}" dt="2022-01-13T10:47:12.026" v="257" actId="20577"/>
          <ac:spMkLst>
            <pc:docMk/>
            <pc:sldMk cId="1112205669" sldId="2134805810"/>
            <ac:spMk id="397" creationId="{7E4A5CBE-AF16-45BC-AA79-E13CF985BB2A}"/>
          </ac:spMkLst>
        </pc:spChg>
        <pc:spChg chg="mod">
          <ac:chgData name="Ankit Mittal" userId="267f659b-c36c-4dcc-bb75-126cdcef1d93" providerId="ADAL" clId="{B8FE5A31-53AA-469D-A1F6-EF8AE1B98D6D}" dt="2022-01-13T10:47:32.673" v="263" actId="20577"/>
          <ac:spMkLst>
            <pc:docMk/>
            <pc:sldMk cId="1112205669" sldId="2134805810"/>
            <ac:spMk id="398" creationId="{2E6B6D75-A9EF-47E2-BADA-F4950E9FAF17}"/>
          </ac:spMkLst>
        </pc:spChg>
        <pc:spChg chg="mod">
          <ac:chgData name="Ankit Mittal" userId="267f659b-c36c-4dcc-bb75-126cdcef1d93" providerId="ADAL" clId="{B8FE5A31-53AA-469D-A1F6-EF8AE1B98D6D}" dt="2022-01-13T10:52:38.264" v="403" actId="20577"/>
          <ac:spMkLst>
            <pc:docMk/>
            <pc:sldMk cId="1112205669" sldId="2134805810"/>
            <ac:spMk id="447" creationId="{4696471D-E75C-48BD-8574-5A2763859060}"/>
          </ac:spMkLst>
        </pc:spChg>
        <pc:spChg chg="mod">
          <ac:chgData name="Ankit Mittal" userId="267f659b-c36c-4dcc-bb75-126cdcef1d93" providerId="ADAL" clId="{B8FE5A31-53AA-469D-A1F6-EF8AE1B98D6D}" dt="2022-01-13T10:52:33.008" v="401" actId="1076"/>
          <ac:spMkLst>
            <pc:docMk/>
            <pc:sldMk cId="1112205669" sldId="2134805810"/>
            <ac:spMk id="459" creationId="{21F2F03F-063E-4242-8E96-C0BC310992CD}"/>
          </ac:spMkLst>
        </pc:spChg>
        <pc:grpChg chg="mod">
          <ac:chgData name="Ankit Mittal" userId="267f659b-c36c-4dcc-bb75-126cdcef1d93" providerId="ADAL" clId="{B8FE5A31-53AA-469D-A1F6-EF8AE1B98D6D}" dt="2022-01-13T10:52:52.730" v="423" actId="1038"/>
          <ac:grpSpMkLst>
            <pc:docMk/>
            <pc:sldMk cId="1112205669" sldId="2134805810"/>
            <ac:grpSpMk id="10" creationId="{1E2B40F4-9C1B-4F7C-825B-79ED2E280924}"/>
          </ac:grpSpMkLst>
        </pc:grpChg>
        <pc:grpChg chg="mod">
          <ac:chgData name="Ankit Mittal" userId="267f659b-c36c-4dcc-bb75-126cdcef1d93" providerId="ADAL" clId="{B8FE5A31-53AA-469D-A1F6-EF8AE1B98D6D}" dt="2022-01-13T10:48:43.086" v="299" actId="1037"/>
          <ac:grpSpMkLst>
            <pc:docMk/>
            <pc:sldMk cId="1112205669" sldId="2134805810"/>
            <ac:grpSpMk id="12" creationId="{6BEA2FAE-97AC-4B59-B0E5-B00B5BB191DF}"/>
          </ac:grpSpMkLst>
        </pc:grpChg>
        <pc:cxnChg chg="mod">
          <ac:chgData name="Ankit Mittal" userId="267f659b-c36c-4dcc-bb75-126cdcef1d93" providerId="ADAL" clId="{B8FE5A31-53AA-469D-A1F6-EF8AE1B98D6D}" dt="2022-01-13T10:52:44.528" v="412" actId="1038"/>
          <ac:cxnSpMkLst>
            <pc:docMk/>
            <pc:sldMk cId="1112205669" sldId="2134805810"/>
            <ac:cxnSpMk id="172" creationId="{AB5BB124-3A97-43E5-98FF-0A885DBE3D93}"/>
          </ac:cxnSpMkLst>
        </pc:cxnChg>
      </pc:sldChg>
      <pc:sldChg chg="addSp delSp modSp add mod">
        <pc:chgData name="Ankit Mittal" userId="267f659b-c36c-4dcc-bb75-126cdcef1d93" providerId="ADAL" clId="{B8FE5A31-53AA-469D-A1F6-EF8AE1B98D6D}" dt="2022-01-13T11:25:38.799" v="1742"/>
        <pc:sldMkLst>
          <pc:docMk/>
          <pc:sldMk cId="2201798318" sldId="2134805811"/>
        </pc:sldMkLst>
        <pc:picChg chg="mod">
          <ac:chgData name="Ankit Mittal" userId="267f659b-c36c-4dcc-bb75-126cdcef1d93" providerId="ADAL" clId="{B8FE5A31-53AA-469D-A1F6-EF8AE1B98D6D}" dt="2022-01-13T11:18:07.585" v="1495" actId="1076"/>
          <ac:picMkLst>
            <pc:docMk/>
            <pc:sldMk cId="2201798318" sldId="2134805811"/>
            <ac:picMk id="4" creationId="{1A57FE3E-FCF0-4523-AF0E-B79C206968AD}"/>
          </ac:picMkLst>
        </pc:picChg>
        <pc:picChg chg="del mod">
          <ac:chgData name="Ankit Mittal" userId="267f659b-c36c-4dcc-bb75-126cdcef1d93" providerId="ADAL" clId="{B8FE5A31-53AA-469D-A1F6-EF8AE1B98D6D}" dt="2022-01-13T11:06:37.987" v="1389" actId="478"/>
          <ac:picMkLst>
            <pc:docMk/>
            <pc:sldMk cId="2201798318" sldId="2134805811"/>
            <ac:picMk id="5" creationId="{1D61BE0D-E1F1-4C55-925F-4F2DAF54D175}"/>
          </ac:picMkLst>
        </pc:picChg>
        <pc:picChg chg="add mod">
          <ac:chgData name="Ankit Mittal" userId="267f659b-c36c-4dcc-bb75-126cdcef1d93" providerId="ADAL" clId="{B8FE5A31-53AA-469D-A1F6-EF8AE1B98D6D}" dt="2022-01-13T11:06:35.809" v="1388" actId="14100"/>
          <ac:picMkLst>
            <pc:docMk/>
            <pc:sldMk cId="2201798318" sldId="2134805811"/>
            <ac:picMk id="7" creationId="{AED944B8-925A-4A2D-B8CA-0A1D5BD5D6F2}"/>
          </ac:picMkLst>
        </pc:picChg>
        <pc:picChg chg="add mod">
          <ac:chgData name="Ankit Mittal" userId="267f659b-c36c-4dcc-bb75-126cdcef1d93" providerId="ADAL" clId="{B8FE5A31-53AA-469D-A1F6-EF8AE1B98D6D}" dt="2022-01-13T11:10:42.389" v="1420" actId="1076"/>
          <ac:picMkLst>
            <pc:docMk/>
            <pc:sldMk cId="2201798318" sldId="2134805811"/>
            <ac:picMk id="9" creationId="{C86D4A03-0360-42B7-85C0-C117676DDEAF}"/>
          </ac:picMkLst>
        </pc:picChg>
        <pc:picChg chg="add mod">
          <ac:chgData name="Ankit Mittal" userId="267f659b-c36c-4dcc-bb75-126cdcef1d93" providerId="ADAL" clId="{B8FE5A31-53AA-469D-A1F6-EF8AE1B98D6D}" dt="2022-01-13T11:16:46.045" v="1488" actId="1035"/>
          <ac:picMkLst>
            <pc:docMk/>
            <pc:sldMk cId="2201798318" sldId="2134805811"/>
            <ac:picMk id="11" creationId="{49B142F6-FE1B-4CAA-BAF5-C1422D084543}"/>
          </ac:picMkLst>
        </pc:picChg>
        <pc:picChg chg="add mod">
          <ac:chgData name="Ankit Mittal" userId="267f659b-c36c-4dcc-bb75-126cdcef1d93" providerId="ADAL" clId="{B8FE5A31-53AA-469D-A1F6-EF8AE1B98D6D}" dt="2022-01-13T11:11:02.801" v="1422" actId="1076"/>
          <ac:picMkLst>
            <pc:docMk/>
            <pc:sldMk cId="2201798318" sldId="2134805811"/>
            <ac:picMk id="13" creationId="{6E22B8EE-2D1F-4801-B2CA-6FA5591B06B5}"/>
          </ac:picMkLst>
        </pc:picChg>
        <pc:picChg chg="add mod">
          <ac:chgData name="Ankit Mittal" userId="267f659b-c36c-4dcc-bb75-126cdcef1d93" providerId="ADAL" clId="{B8FE5A31-53AA-469D-A1F6-EF8AE1B98D6D}" dt="2022-01-13T11:11:36.319" v="1435" actId="1036"/>
          <ac:picMkLst>
            <pc:docMk/>
            <pc:sldMk cId="2201798318" sldId="2134805811"/>
            <ac:picMk id="15" creationId="{F723BF0B-03EB-4423-809B-1B322952A74C}"/>
          </ac:picMkLst>
        </pc:picChg>
        <pc:picChg chg="add mod">
          <ac:chgData name="Ankit Mittal" userId="267f659b-c36c-4dcc-bb75-126cdcef1d93" providerId="ADAL" clId="{B8FE5A31-53AA-469D-A1F6-EF8AE1B98D6D}" dt="2022-01-13T11:17:06.472" v="1490" actId="14100"/>
          <ac:picMkLst>
            <pc:docMk/>
            <pc:sldMk cId="2201798318" sldId="2134805811"/>
            <ac:picMk id="17" creationId="{0876B5F7-738C-452C-9B50-F103D82D02B7}"/>
          </ac:picMkLst>
        </pc:picChg>
        <pc:picChg chg="add del mod">
          <ac:chgData name="Ankit Mittal" userId="267f659b-c36c-4dcc-bb75-126cdcef1d93" providerId="ADAL" clId="{B8FE5A31-53AA-469D-A1F6-EF8AE1B98D6D}" dt="2022-01-13T11:12:57.342" v="1440" actId="478"/>
          <ac:picMkLst>
            <pc:docMk/>
            <pc:sldMk cId="2201798318" sldId="2134805811"/>
            <ac:picMk id="19" creationId="{84588084-3058-430C-BFE5-E9B9EC1FB0B3}"/>
          </ac:picMkLst>
        </pc:picChg>
        <pc:picChg chg="add del mod">
          <ac:chgData name="Ankit Mittal" userId="267f659b-c36c-4dcc-bb75-126cdcef1d93" providerId="ADAL" clId="{B8FE5A31-53AA-469D-A1F6-EF8AE1B98D6D}" dt="2022-01-13T11:20:30.656" v="1519" actId="478"/>
          <ac:picMkLst>
            <pc:docMk/>
            <pc:sldMk cId="2201798318" sldId="2134805811"/>
            <ac:picMk id="21" creationId="{3D038BDF-A655-4406-A007-6D96C7DCC8C7}"/>
          </ac:picMkLst>
        </pc:picChg>
        <pc:picChg chg="add mod">
          <ac:chgData name="Ankit Mittal" userId="267f659b-c36c-4dcc-bb75-126cdcef1d93" providerId="ADAL" clId="{B8FE5A31-53AA-469D-A1F6-EF8AE1B98D6D}" dt="2022-01-13T11:24:38.614" v="1734" actId="14100"/>
          <ac:picMkLst>
            <pc:docMk/>
            <pc:sldMk cId="2201798318" sldId="2134805811"/>
            <ac:picMk id="23" creationId="{F146F047-BD73-403F-8343-5C5F05825DC4}"/>
          </ac:picMkLst>
        </pc:picChg>
        <pc:picChg chg="add del mod">
          <ac:chgData name="Ankit Mittal" userId="267f659b-c36c-4dcc-bb75-126cdcef1d93" providerId="ADAL" clId="{B8FE5A31-53AA-469D-A1F6-EF8AE1B98D6D}" dt="2022-01-13T11:19:07.036" v="1506" actId="478"/>
          <ac:picMkLst>
            <pc:docMk/>
            <pc:sldMk cId="2201798318" sldId="2134805811"/>
            <ac:picMk id="24" creationId="{765A0286-0D6D-43FD-A616-CC8B2218EA6E}"/>
          </ac:picMkLst>
        </pc:picChg>
        <pc:picChg chg="add mod">
          <ac:chgData name="Ankit Mittal" userId="267f659b-c36c-4dcc-bb75-126cdcef1d93" providerId="ADAL" clId="{B8FE5A31-53AA-469D-A1F6-EF8AE1B98D6D}" dt="2022-01-13T11:24:21.467" v="1733" actId="208"/>
          <ac:picMkLst>
            <pc:docMk/>
            <pc:sldMk cId="2201798318" sldId="2134805811"/>
            <ac:picMk id="26" creationId="{695C4810-D00A-4DF8-BDB5-BFD03DC1DDF9}"/>
          </ac:picMkLst>
        </pc:picChg>
        <pc:picChg chg="add mod">
          <ac:chgData name="Ankit Mittal" userId="267f659b-c36c-4dcc-bb75-126cdcef1d93" providerId="ADAL" clId="{B8FE5A31-53AA-469D-A1F6-EF8AE1B98D6D}" dt="2022-01-13T11:20:43.988" v="1523" actId="1076"/>
          <ac:picMkLst>
            <pc:docMk/>
            <pc:sldMk cId="2201798318" sldId="2134805811"/>
            <ac:picMk id="27" creationId="{782F98E2-08F9-4D3F-BDFF-3DB02181284B}"/>
          </ac:picMkLst>
        </pc:picChg>
        <pc:picChg chg="add mod">
          <ac:chgData name="Ankit Mittal" userId="267f659b-c36c-4dcc-bb75-126cdcef1d93" providerId="ADAL" clId="{B8FE5A31-53AA-469D-A1F6-EF8AE1B98D6D}" dt="2022-01-13T11:25:38.799" v="1742"/>
          <ac:picMkLst>
            <pc:docMk/>
            <pc:sldMk cId="2201798318" sldId="2134805811"/>
            <ac:picMk id="28" creationId="{90EA25A9-660C-4D99-9600-02EF837A21D2}"/>
          </ac:picMkLst>
        </pc:picChg>
      </pc:sldChg>
      <pc:sldChg chg="addSp delSp modSp add mod">
        <pc:chgData name="Ankit Mittal" userId="267f659b-c36c-4dcc-bb75-126cdcef1d93" providerId="ADAL" clId="{B8FE5A31-53AA-469D-A1F6-EF8AE1B98D6D}" dt="2022-01-13T11:25:40.747" v="1743"/>
        <pc:sldMkLst>
          <pc:docMk/>
          <pc:sldMk cId="3959491105" sldId="2134805812"/>
        </pc:sldMkLst>
        <pc:spChg chg="add mod">
          <ac:chgData name="Ankit Mittal" userId="267f659b-c36c-4dcc-bb75-126cdcef1d93" providerId="ADAL" clId="{B8FE5A31-53AA-469D-A1F6-EF8AE1B98D6D}" dt="2022-01-13T11:21:44.653" v="1636" actId="20577"/>
          <ac:spMkLst>
            <pc:docMk/>
            <pc:sldMk cId="3959491105" sldId="2134805812"/>
            <ac:spMk id="14" creationId="{874BA8A6-761B-4696-9DFE-FD2D9F19324D}"/>
          </ac:spMkLst>
        </pc:spChg>
        <pc:picChg chg="add del mod">
          <ac:chgData name="Ankit Mittal" userId="267f659b-c36c-4dcc-bb75-126cdcef1d93" providerId="ADAL" clId="{B8FE5A31-53AA-469D-A1F6-EF8AE1B98D6D}" dt="2022-01-13T11:22:02.479" v="1639" actId="478"/>
          <ac:picMkLst>
            <pc:docMk/>
            <pc:sldMk cId="3959491105" sldId="2134805812"/>
            <ac:picMk id="16" creationId="{E86AD053-D6FE-48AF-B848-DE81E1FDB4E0}"/>
          </ac:picMkLst>
        </pc:picChg>
        <pc:picChg chg="add mod">
          <ac:chgData name="Ankit Mittal" userId="267f659b-c36c-4dcc-bb75-126cdcef1d93" providerId="ADAL" clId="{B8FE5A31-53AA-469D-A1F6-EF8AE1B98D6D}" dt="2022-01-13T11:22:07.068" v="1640"/>
          <ac:picMkLst>
            <pc:docMk/>
            <pc:sldMk cId="3959491105" sldId="2134805812"/>
            <ac:picMk id="18" creationId="{4978AFA7-3818-4F25-8EEF-AAC057FBCA3C}"/>
          </ac:picMkLst>
        </pc:picChg>
        <pc:picChg chg="add mod">
          <ac:chgData name="Ankit Mittal" userId="267f659b-c36c-4dcc-bb75-126cdcef1d93" providerId="ADAL" clId="{B8FE5A31-53AA-469D-A1F6-EF8AE1B98D6D}" dt="2022-01-13T11:24:43.337" v="1736"/>
          <ac:picMkLst>
            <pc:docMk/>
            <pc:sldMk cId="3959491105" sldId="2134805812"/>
            <ac:picMk id="20" creationId="{6EA952D5-62E9-4E00-A0AD-9B073D4D81F2}"/>
          </ac:picMkLst>
        </pc:picChg>
        <pc:picChg chg="add mod">
          <ac:chgData name="Ankit Mittal" userId="267f659b-c36c-4dcc-bb75-126cdcef1d93" providerId="ADAL" clId="{B8FE5A31-53AA-469D-A1F6-EF8AE1B98D6D}" dt="2022-01-13T11:25:40.747" v="1743"/>
          <ac:picMkLst>
            <pc:docMk/>
            <pc:sldMk cId="3959491105" sldId="2134805812"/>
            <ac:picMk id="22" creationId="{0ABA6DFE-FD0B-473B-BF40-884DB79BB851}"/>
          </ac:picMkLst>
        </pc:picChg>
        <pc:picChg chg="del">
          <ac:chgData name="Ankit Mittal" userId="267f659b-c36c-4dcc-bb75-126cdcef1d93" providerId="ADAL" clId="{B8FE5A31-53AA-469D-A1F6-EF8AE1B98D6D}" dt="2022-01-13T11:24:42.755" v="1735" actId="478"/>
          <ac:picMkLst>
            <pc:docMk/>
            <pc:sldMk cId="3959491105" sldId="2134805812"/>
            <ac:picMk id="23" creationId="{F146F047-BD73-403F-8343-5C5F05825DC4}"/>
          </ac:picMkLst>
        </pc:picChg>
        <pc:cxnChg chg="add mod">
          <ac:chgData name="Ankit Mittal" userId="267f659b-c36c-4dcc-bb75-126cdcef1d93" providerId="ADAL" clId="{B8FE5A31-53AA-469D-A1F6-EF8AE1B98D6D}" dt="2022-01-13T11:22:27.185" v="1645" actId="14100"/>
          <ac:cxnSpMkLst>
            <pc:docMk/>
            <pc:sldMk cId="3959491105" sldId="2134805812"/>
            <ac:cxnSpMk id="19" creationId="{415AE1AE-67FD-4930-8311-2ABFE9AC4858}"/>
          </ac:cxnSpMkLst>
        </pc:cxnChg>
      </pc:sldChg>
    </pc:docChg>
  </pc:docChgLst>
  <pc:docChgLst>
    <pc:chgData name="Nikhil Mathew | MAQ Software" userId="S::nikhilm@maqsoftware.com::4e9b457d-0ec0-462a-a19c-e08d5d92cd6f" providerId="AD" clId="Web-{876DC6A2-8300-ACAB-6F8A-062A55F7D119}"/>
    <pc:docChg chg="modSld">
      <pc:chgData name="Nikhil Mathew | MAQ Software" userId="S::nikhilm@maqsoftware.com::4e9b457d-0ec0-462a-a19c-e08d5d92cd6f" providerId="AD" clId="Web-{876DC6A2-8300-ACAB-6F8A-062A55F7D119}" dt="2021-12-10T15:57:49.784" v="58" actId="20577"/>
      <pc:docMkLst>
        <pc:docMk/>
      </pc:docMkLst>
      <pc:sldChg chg="modSp addCm">
        <pc:chgData name="Nikhil Mathew | MAQ Software" userId="S::nikhilm@maqsoftware.com::4e9b457d-0ec0-462a-a19c-e08d5d92cd6f" providerId="AD" clId="Web-{876DC6A2-8300-ACAB-6F8A-062A55F7D119}" dt="2021-12-10T15:48:24.317" v="44" actId="20577"/>
        <pc:sldMkLst>
          <pc:docMk/>
          <pc:sldMk cId="1442776827" sldId="2134805676"/>
        </pc:sldMkLst>
        <pc:spChg chg="mod">
          <ac:chgData name="Nikhil Mathew | MAQ Software" userId="S::nikhilm@maqsoftware.com::4e9b457d-0ec0-462a-a19c-e08d5d92cd6f" providerId="AD" clId="Web-{876DC6A2-8300-ACAB-6F8A-062A55F7D119}" dt="2021-12-10T15:48:24.317" v="44" actId="20577"/>
          <ac:spMkLst>
            <pc:docMk/>
            <pc:sldMk cId="1442776827" sldId="2134805676"/>
            <ac:spMk id="2" creationId="{FF5DC807-43BD-46F0-A97A-784E4981ED84}"/>
          </ac:spMkLst>
        </pc:spChg>
      </pc:sldChg>
      <pc:sldChg chg="modSp">
        <pc:chgData name="Nikhil Mathew | MAQ Software" userId="S::nikhilm@maqsoftware.com::4e9b457d-0ec0-462a-a19c-e08d5d92cd6f" providerId="AD" clId="Web-{876DC6A2-8300-ACAB-6F8A-062A55F7D119}" dt="2021-12-10T15:57:49.784" v="58" actId="20577"/>
        <pc:sldMkLst>
          <pc:docMk/>
          <pc:sldMk cId="4192461531" sldId="2134805705"/>
        </pc:sldMkLst>
        <pc:spChg chg="mod">
          <ac:chgData name="Nikhil Mathew | MAQ Software" userId="S::nikhilm@maqsoftware.com::4e9b457d-0ec0-462a-a19c-e08d5d92cd6f" providerId="AD" clId="Web-{876DC6A2-8300-ACAB-6F8A-062A55F7D119}" dt="2021-12-10T15:57:49.784" v="58" actId="20577"/>
          <ac:spMkLst>
            <pc:docMk/>
            <pc:sldMk cId="4192461531" sldId="2134805705"/>
            <ac:spMk id="3" creationId="{D4753F08-CBF4-468F-8E8B-07B1220A5716}"/>
          </ac:spMkLst>
        </pc:spChg>
      </pc:sldChg>
    </pc:docChg>
  </pc:docChgLst>
  <pc:docChgLst>
    <pc:chgData name="Nadir Tareen | MAQ Software" userId="f61d88a6-35a0-453c-835a-5ab85ee5be79" providerId="ADAL" clId="{331EB7E8-6B69-41A6-B643-723234742896}"/>
    <pc:docChg chg="undo custSel addSld delSld modSld">
      <pc:chgData name="Nadir Tareen | MAQ Software" userId="f61d88a6-35a0-453c-835a-5ab85ee5be79" providerId="ADAL" clId="{331EB7E8-6B69-41A6-B643-723234742896}" dt="2022-01-31T23:21:16.206" v="881" actId="1076"/>
      <pc:docMkLst>
        <pc:docMk/>
      </pc:docMkLst>
      <pc:sldChg chg="addSp delSp modSp mod">
        <pc:chgData name="Nadir Tareen | MAQ Software" userId="f61d88a6-35a0-453c-835a-5ab85ee5be79" providerId="ADAL" clId="{331EB7E8-6B69-41A6-B643-723234742896}" dt="2022-01-31T21:56:51.273" v="491" actId="166"/>
        <pc:sldMkLst>
          <pc:docMk/>
          <pc:sldMk cId="793507195" sldId="2134805740"/>
        </pc:sldMkLst>
        <pc:picChg chg="del">
          <ac:chgData name="Nadir Tareen | MAQ Software" userId="f61d88a6-35a0-453c-835a-5ab85ee5be79" providerId="ADAL" clId="{331EB7E8-6B69-41A6-B643-723234742896}" dt="2022-01-31T21:43:20.454" v="400" actId="478"/>
          <ac:picMkLst>
            <pc:docMk/>
            <pc:sldMk cId="793507195" sldId="2134805740"/>
            <ac:picMk id="4" creationId="{29A1DC3C-155D-4106-9945-A2D821279D18}"/>
          </ac:picMkLst>
        </pc:picChg>
        <pc:picChg chg="add del mod">
          <ac:chgData name="Nadir Tareen | MAQ Software" userId="f61d88a6-35a0-453c-835a-5ab85ee5be79" providerId="ADAL" clId="{331EB7E8-6B69-41A6-B643-723234742896}" dt="2022-01-31T21:10:58.883" v="116" actId="478"/>
          <ac:picMkLst>
            <pc:docMk/>
            <pc:sldMk cId="793507195" sldId="2134805740"/>
            <ac:picMk id="5" creationId="{40CA60DA-FB01-42E5-B37F-99F6076ACFE9}"/>
          </ac:picMkLst>
        </pc:picChg>
        <pc:picChg chg="add del">
          <ac:chgData name="Nadir Tareen | MAQ Software" userId="f61d88a6-35a0-453c-835a-5ab85ee5be79" providerId="ADAL" clId="{331EB7E8-6B69-41A6-B643-723234742896}" dt="2022-01-31T21:09:28.238" v="92" actId="22"/>
          <ac:picMkLst>
            <pc:docMk/>
            <pc:sldMk cId="793507195" sldId="2134805740"/>
            <ac:picMk id="6" creationId="{E5BD2FE4-0A39-41E2-8CE2-4C7FAA713D35}"/>
          </ac:picMkLst>
        </pc:picChg>
        <pc:picChg chg="add del mod ord modCrop">
          <ac:chgData name="Nadir Tareen | MAQ Software" userId="f61d88a6-35a0-453c-835a-5ab85ee5be79" providerId="ADAL" clId="{331EB7E8-6B69-41A6-B643-723234742896}" dt="2022-01-31T21:19:38.106" v="381" actId="478"/>
          <ac:picMkLst>
            <pc:docMk/>
            <pc:sldMk cId="793507195" sldId="2134805740"/>
            <ac:picMk id="8" creationId="{F0F157FA-A41F-4443-B96A-B93AA050D510}"/>
          </ac:picMkLst>
        </pc:picChg>
        <pc:picChg chg="add del ord">
          <ac:chgData name="Nadir Tareen | MAQ Software" userId="f61d88a6-35a0-453c-835a-5ab85ee5be79" providerId="ADAL" clId="{331EB7E8-6B69-41A6-B643-723234742896}" dt="2022-01-31T21:42:56.753" v="395" actId="478"/>
          <ac:picMkLst>
            <pc:docMk/>
            <pc:sldMk cId="793507195" sldId="2134805740"/>
            <ac:picMk id="9" creationId="{61E8EEFE-4BD3-44ED-BF0E-37A4D36A9D85}"/>
          </ac:picMkLst>
        </pc:picChg>
        <pc:picChg chg="add del mod ord modCrop">
          <ac:chgData name="Nadir Tareen | MAQ Software" userId="f61d88a6-35a0-453c-835a-5ab85ee5be79" providerId="ADAL" clId="{331EB7E8-6B69-41A6-B643-723234742896}" dt="2022-01-31T21:56:04.701" v="455" actId="478"/>
          <ac:picMkLst>
            <pc:docMk/>
            <pc:sldMk cId="793507195" sldId="2134805740"/>
            <ac:picMk id="11" creationId="{BAD21384-6714-4163-89D2-4E856F69B8A9}"/>
          </ac:picMkLst>
        </pc:picChg>
        <pc:picChg chg="add del">
          <ac:chgData name="Nadir Tareen | MAQ Software" userId="f61d88a6-35a0-453c-835a-5ab85ee5be79" providerId="ADAL" clId="{331EB7E8-6B69-41A6-B643-723234742896}" dt="2022-01-31T21:19:43.037" v="384" actId="478"/>
          <ac:picMkLst>
            <pc:docMk/>
            <pc:sldMk cId="793507195" sldId="2134805740"/>
            <ac:picMk id="12" creationId="{149F9C87-4397-461B-8242-9BFE9D19A47D}"/>
          </ac:picMkLst>
        </pc:picChg>
        <pc:picChg chg="add del">
          <ac:chgData name="Nadir Tareen | MAQ Software" userId="f61d88a6-35a0-453c-835a-5ab85ee5be79" providerId="ADAL" clId="{331EB7E8-6B69-41A6-B643-723234742896}" dt="2022-01-31T21:19:43.877" v="385" actId="478"/>
          <ac:picMkLst>
            <pc:docMk/>
            <pc:sldMk cId="793507195" sldId="2134805740"/>
            <ac:picMk id="14" creationId="{1493F480-3A16-433F-915D-60187018EB8F}"/>
          </ac:picMkLst>
        </pc:picChg>
        <pc:picChg chg="add mod">
          <ac:chgData name="Nadir Tareen | MAQ Software" userId="f61d88a6-35a0-453c-835a-5ab85ee5be79" providerId="ADAL" clId="{331EB7E8-6B69-41A6-B643-723234742896}" dt="2022-01-31T21:56:47.446" v="490" actId="1076"/>
          <ac:picMkLst>
            <pc:docMk/>
            <pc:sldMk cId="793507195" sldId="2134805740"/>
            <ac:picMk id="16" creationId="{0F314566-1B40-43AA-8EF7-5E1D474E025F}"/>
          </ac:picMkLst>
        </pc:picChg>
        <pc:picChg chg="del">
          <ac:chgData name="Nadir Tareen | MAQ Software" userId="f61d88a6-35a0-453c-835a-5ab85ee5be79" providerId="ADAL" clId="{331EB7E8-6B69-41A6-B643-723234742896}" dt="2022-01-31T21:19:44.887" v="386" actId="478"/>
          <ac:picMkLst>
            <pc:docMk/>
            <pc:sldMk cId="793507195" sldId="2134805740"/>
            <ac:picMk id="18" creationId="{B3B3FDE9-ACE7-486C-BF93-4562C030A321}"/>
          </ac:picMkLst>
        </pc:picChg>
        <pc:picChg chg="add del">
          <ac:chgData name="Nadir Tareen | MAQ Software" userId="f61d88a6-35a0-453c-835a-5ab85ee5be79" providerId="ADAL" clId="{331EB7E8-6B69-41A6-B643-723234742896}" dt="2022-01-31T21:19:48.935" v="389" actId="478"/>
          <ac:picMkLst>
            <pc:docMk/>
            <pc:sldMk cId="793507195" sldId="2134805740"/>
            <ac:picMk id="31" creationId="{9626DDDA-BF64-4FE1-AFAC-95E829A44113}"/>
          </ac:picMkLst>
        </pc:picChg>
        <pc:picChg chg="ord">
          <ac:chgData name="Nadir Tareen | MAQ Software" userId="f61d88a6-35a0-453c-835a-5ab85ee5be79" providerId="ADAL" clId="{331EB7E8-6B69-41A6-B643-723234742896}" dt="2022-01-31T21:56:51.273" v="491" actId="166"/>
          <ac:picMkLst>
            <pc:docMk/>
            <pc:sldMk cId="793507195" sldId="2134805740"/>
            <ac:picMk id="38" creationId="{97CF8A2D-5FAF-4331-9248-CCFB48FECA2B}"/>
          </ac:picMkLst>
        </pc:picChg>
        <pc:cxnChg chg="del">
          <ac:chgData name="Nadir Tareen | MAQ Software" userId="f61d88a6-35a0-453c-835a-5ab85ee5be79" providerId="ADAL" clId="{331EB7E8-6B69-41A6-B643-723234742896}" dt="2022-01-31T21:19:50.492" v="390" actId="478"/>
          <ac:cxnSpMkLst>
            <pc:docMk/>
            <pc:sldMk cId="793507195" sldId="2134805740"/>
            <ac:cxnSpMk id="20" creationId="{CC2593A1-CD2E-4C0C-80E4-2A7931346FC6}"/>
          </ac:cxnSpMkLst>
        </pc:cxnChg>
      </pc:sldChg>
      <pc:sldChg chg="addSp delSp modSp mod">
        <pc:chgData name="Nadir Tareen | MAQ Software" userId="f61d88a6-35a0-453c-835a-5ab85ee5be79" providerId="ADAL" clId="{331EB7E8-6B69-41A6-B643-723234742896}" dt="2022-01-31T21:08:09.766" v="87" actId="1036"/>
        <pc:sldMkLst>
          <pc:docMk/>
          <pc:sldMk cId="1869055366" sldId="2134805808"/>
        </pc:sldMkLst>
        <pc:picChg chg="add del mod">
          <ac:chgData name="Nadir Tareen | MAQ Software" userId="f61d88a6-35a0-453c-835a-5ab85ee5be79" providerId="ADAL" clId="{331EB7E8-6B69-41A6-B643-723234742896}" dt="2022-01-31T21:07:30.535" v="4" actId="22"/>
          <ac:picMkLst>
            <pc:docMk/>
            <pc:sldMk cId="1869055366" sldId="2134805808"/>
            <ac:picMk id="4" creationId="{E7F8C041-D0B9-4768-B683-8B5FEF0D4826}"/>
          </ac:picMkLst>
        </pc:picChg>
        <pc:picChg chg="add mod">
          <ac:chgData name="Nadir Tareen | MAQ Software" userId="f61d88a6-35a0-453c-835a-5ab85ee5be79" providerId="ADAL" clId="{331EB7E8-6B69-41A6-B643-723234742896}" dt="2022-01-31T21:08:09.766" v="87" actId="1036"/>
          <ac:picMkLst>
            <pc:docMk/>
            <pc:sldMk cId="1869055366" sldId="2134805808"/>
            <ac:picMk id="7" creationId="{94690310-955E-4898-9983-A36C977328D6}"/>
          </ac:picMkLst>
        </pc:picChg>
        <pc:picChg chg="add del mod">
          <ac:chgData name="Nadir Tareen | MAQ Software" userId="f61d88a6-35a0-453c-835a-5ab85ee5be79" providerId="ADAL" clId="{331EB7E8-6B69-41A6-B643-723234742896}" dt="2022-01-31T21:08:05.149" v="53" actId="478"/>
          <ac:picMkLst>
            <pc:docMk/>
            <pc:sldMk cId="1869055366" sldId="2134805808"/>
            <ac:picMk id="8" creationId="{242BFFC2-CA7E-4740-980D-85124B535355}"/>
          </ac:picMkLst>
        </pc:picChg>
      </pc:sldChg>
      <pc:sldChg chg="addSp delSp mod">
        <pc:chgData name="Nadir Tareen | MAQ Software" userId="f61d88a6-35a0-453c-835a-5ab85ee5be79" providerId="ADAL" clId="{331EB7E8-6B69-41A6-B643-723234742896}" dt="2022-01-31T21:08:14.486" v="89" actId="22"/>
        <pc:sldMkLst>
          <pc:docMk/>
          <pc:sldMk cId="983172268" sldId="2134805809"/>
        </pc:sldMkLst>
        <pc:picChg chg="add">
          <ac:chgData name="Nadir Tareen | MAQ Software" userId="f61d88a6-35a0-453c-835a-5ab85ee5be79" providerId="ADAL" clId="{331EB7E8-6B69-41A6-B643-723234742896}" dt="2022-01-31T21:08:14.486" v="89" actId="22"/>
          <ac:picMkLst>
            <pc:docMk/>
            <pc:sldMk cId="983172268" sldId="2134805809"/>
            <ac:picMk id="2" creationId="{58203F59-44FD-4F0A-9F32-16006AAFBAA0}"/>
          </ac:picMkLst>
        </pc:picChg>
        <pc:picChg chg="del">
          <ac:chgData name="Nadir Tareen | MAQ Software" userId="f61d88a6-35a0-453c-835a-5ab85ee5be79" providerId="ADAL" clId="{331EB7E8-6B69-41A6-B643-723234742896}" dt="2022-01-31T21:08:14.075" v="88" actId="478"/>
          <ac:picMkLst>
            <pc:docMk/>
            <pc:sldMk cId="983172268" sldId="2134805809"/>
            <ac:picMk id="7" creationId="{2FB02E37-9C5F-4A3E-BDA0-23F675BF039C}"/>
          </ac:picMkLst>
        </pc:picChg>
      </pc:sldChg>
      <pc:sldChg chg="addSp delSp modSp mod">
        <pc:chgData name="Nadir Tareen | MAQ Software" userId="f61d88a6-35a0-453c-835a-5ab85ee5be79" providerId="ADAL" clId="{331EB7E8-6B69-41A6-B643-723234742896}" dt="2022-01-31T21:57:09.807" v="495" actId="14100"/>
        <pc:sldMkLst>
          <pc:docMk/>
          <pc:sldMk cId="1965233889" sldId="2134805813"/>
        </pc:sldMkLst>
        <pc:picChg chg="add del">
          <ac:chgData name="Nadir Tareen | MAQ Software" userId="f61d88a6-35a0-453c-835a-5ab85ee5be79" providerId="ADAL" clId="{331EB7E8-6B69-41A6-B643-723234742896}" dt="2022-01-31T21:11:44.928" v="206" actId="22"/>
          <ac:picMkLst>
            <pc:docMk/>
            <pc:sldMk cId="1965233889" sldId="2134805813"/>
            <ac:picMk id="2" creationId="{672E6392-544F-42B8-99EB-26774CE0829E}"/>
          </ac:picMkLst>
        </pc:picChg>
        <pc:picChg chg="del">
          <ac:chgData name="Nadir Tareen | MAQ Software" userId="f61d88a6-35a0-453c-835a-5ab85ee5be79" providerId="ADAL" clId="{331EB7E8-6B69-41A6-B643-723234742896}" dt="2022-01-31T21:11:37.998" v="204" actId="478"/>
          <ac:picMkLst>
            <pc:docMk/>
            <pc:sldMk cId="1965233889" sldId="2134805813"/>
            <ac:picMk id="5" creationId="{40CA60DA-FB01-42E5-B37F-99F6076ACFE9}"/>
          </ac:picMkLst>
        </pc:picChg>
        <pc:picChg chg="del">
          <ac:chgData name="Nadir Tareen | MAQ Software" userId="f61d88a6-35a0-453c-835a-5ab85ee5be79" providerId="ADAL" clId="{331EB7E8-6B69-41A6-B643-723234742896}" dt="2022-01-31T21:12:00.637" v="211" actId="478"/>
          <ac:picMkLst>
            <pc:docMk/>
            <pc:sldMk cId="1965233889" sldId="2134805813"/>
            <ac:picMk id="9" creationId="{E00470B7-ED70-4315-93EC-269A26245C65}"/>
          </ac:picMkLst>
        </pc:picChg>
        <pc:picChg chg="del">
          <ac:chgData name="Nadir Tareen | MAQ Software" userId="f61d88a6-35a0-453c-835a-5ab85ee5be79" providerId="ADAL" clId="{331EB7E8-6B69-41A6-B643-723234742896}" dt="2022-01-31T21:11:56.776" v="210" actId="478"/>
          <ac:picMkLst>
            <pc:docMk/>
            <pc:sldMk cId="1965233889" sldId="2134805813"/>
            <ac:picMk id="10" creationId="{DBB46E23-DF23-4FAF-BBC5-BACA3A254D3A}"/>
          </ac:picMkLst>
        </pc:picChg>
        <pc:picChg chg="del">
          <ac:chgData name="Nadir Tareen | MAQ Software" userId="f61d88a6-35a0-453c-835a-5ab85ee5be79" providerId="ADAL" clId="{331EB7E8-6B69-41A6-B643-723234742896}" dt="2022-01-31T21:11:53.903" v="209" actId="478"/>
          <ac:picMkLst>
            <pc:docMk/>
            <pc:sldMk cId="1965233889" sldId="2134805813"/>
            <ac:picMk id="11" creationId="{A13519A9-CBA7-49B1-9381-07384CB5A753}"/>
          </ac:picMkLst>
        </pc:picChg>
        <pc:picChg chg="add del ord">
          <ac:chgData name="Nadir Tareen | MAQ Software" userId="f61d88a6-35a0-453c-835a-5ab85ee5be79" providerId="ADAL" clId="{331EB7E8-6B69-41A6-B643-723234742896}" dt="2022-01-31T21:19:31.435" v="378" actId="478"/>
          <ac:picMkLst>
            <pc:docMk/>
            <pc:sldMk cId="1965233889" sldId="2134805813"/>
            <ac:picMk id="16" creationId="{C47AA581-E487-48F4-A573-4DEE5B6011D3}"/>
          </ac:picMkLst>
        </pc:picChg>
        <pc:picChg chg="add del ord">
          <ac:chgData name="Nadir Tareen | MAQ Software" userId="f61d88a6-35a0-453c-835a-5ab85ee5be79" providerId="ADAL" clId="{331EB7E8-6B69-41A6-B643-723234742896}" dt="2022-01-31T21:43:02.977" v="396" actId="478"/>
          <ac:picMkLst>
            <pc:docMk/>
            <pc:sldMk cId="1965233889" sldId="2134805813"/>
            <ac:picMk id="18" creationId="{E05E3DA3-7D4B-4119-B36E-6C976D613E43}"/>
          </ac:picMkLst>
        </pc:picChg>
        <pc:picChg chg="add del ord">
          <ac:chgData name="Nadir Tareen | MAQ Software" userId="f61d88a6-35a0-453c-835a-5ab85ee5be79" providerId="ADAL" clId="{331EB7E8-6B69-41A6-B643-723234742896}" dt="2022-01-31T21:56:59.673" v="492" actId="478"/>
          <ac:picMkLst>
            <pc:docMk/>
            <pc:sldMk cId="1965233889" sldId="2134805813"/>
            <ac:picMk id="20" creationId="{BD8C2FA6-630F-4934-912F-AC14445C360E}"/>
          </ac:picMkLst>
        </pc:picChg>
        <pc:picChg chg="add ord">
          <ac:chgData name="Nadir Tareen | MAQ Software" userId="f61d88a6-35a0-453c-835a-5ab85ee5be79" providerId="ADAL" clId="{331EB7E8-6B69-41A6-B643-723234742896}" dt="2022-01-31T21:57:03.193" v="494" actId="167"/>
          <ac:picMkLst>
            <pc:docMk/>
            <pc:sldMk cId="1965233889" sldId="2134805813"/>
            <ac:picMk id="22" creationId="{072EA990-7983-4E04-B5C1-A829BCD4BF09}"/>
          </ac:picMkLst>
        </pc:picChg>
        <pc:cxnChg chg="mod">
          <ac:chgData name="Nadir Tareen | MAQ Software" userId="f61d88a6-35a0-453c-835a-5ab85ee5be79" providerId="ADAL" clId="{331EB7E8-6B69-41A6-B643-723234742896}" dt="2022-01-31T21:57:09.807" v="495" actId="14100"/>
          <ac:cxnSpMkLst>
            <pc:docMk/>
            <pc:sldMk cId="1965233889" sldId="2134805813"/>
            <ac:cxnSpMk id="8" creationId="{30630DBA-1FF3-45B2-B30A-78AD297C1001}"/>
          </ac:cxnSpMkLst>
        </pc:cxnChg>
      </pc:sldChg>
      <pc:sldChg chg="addSp delSp modSp mod">
        <pc:chgData name="Nadir Tareen | MAQ Software" userId="f61d88a6-35a0-453c-835a-5ab85ee5be79" providerId="ADAL" clId="{331EB7E8-6B69-41A6-B643-723234742896}" dt="2022-01-31T21:58:47.320" v="516" actId="732"/>
        <pc:sldMkLst>
          <pc:docMk/>
          <pc:sldMk cId="349365789" sldId="2134805814"/>
        </pc:sldMkLst>
        <pc:picChg chg="add del mod ord modCrop">
          <ac:chgData name="Nadir Tareen | MAQ Software" userId="f61d88a6-35a0-453c-835a-5ab85ee5be79" providerId="ADAL" clId="{331EB7E8-6B69-41A6-B643-723234742896}" dt="2022-01-31T21:19:20.443" v="375" actId="478"/>
          <ac:picMkLst>
            <pc:docMk/>
            <pc:sldMk cId="349365789" sldId="2134805814"/>
            <ac:picMk id="2" creationId="{B4F5C192-1B33-493F-927E-755C0FC61A9B}"/>
          </ac:picMkLst>
        </pc:picChg>
        <pc:picChg chg="del">
          <ac:chgData name="Nadir Tareen | MAQ Software" userId="f61d88a6-35a0-453c-835a-5ab85ee5be79" providerId="ADAL" clId="{331EB7E8-6B69-41A6-B643-723234742896}" dt="2022-01-31T21:12:07.640" v="212" actId="478"/>
          <ac:picMkLst>
            <pc:docMk/>
            <pc:sldMk cId="349365789" sldId="2134805814"/>
            <ac:picMk id="5" creationId="{40CA60DA-FB01-42E5-B37F-99F6076ACFE9}"/>
          </ac:picMkLst>
        </pc:picChg>
        <pc:picChg chg="del">
          <ac:chgData name="Nadir Tareen | MAQ Software" userId="f61d88a6-35a0-453c-835a-5ab85ee5be79" providerId="ADAL" clId="{331EB7E8-6B69-41A6-B643-723234742896}" dt="2022-01-31T21:12:14.399" v="215" actId="478"/>
          <ac:picMkLst>
            <pc:docMk/>
            <pc:sldMk cId="349365789" sldId="2134805814"/>
            <ac:picMk id="6" creationId="{959FCDB5-221D-4EFE-8C59-38621CE902F9}"/>
          </ac:picMkLst>
        </pc:picChg>
        <pc:picChg chg="del">
          <ac:chgData name="Nadir Tareen | MAQ Software" userId="f61d88a6-35a0-453c-835a-5ab85ee5be79" providerId="ADAL" clId="{331EB7E8-6B69-41A6-B643-723234742896}" dt="2022-01-31T21:12:15.943" v="217" actId="478"/>
          <ac:picMkLst>
            <pc:docMk/>
            <pc:sldMk cId="349365789" sldId="2134805814"/>
            <ac:picMk id="7" creationId="{62FF6592-E6E1-4781-BCBF-1739FCA1EFB3}"/>
          </ac:picMkLst>
        </pc:picChg>
        <pc:picChg chg="del">
          <ac:chgData name="Nadir Tareen | MAQ Software" userId="f61d88a6-35a0-453c-835a-5ab85ee5be79" providerId="ADAL" clId="{331EB7E8-6B69-41A6-B643-723234742896}" dt="2022-01-31T21:12:15.263" v="216" actId="478"/>
          <ac:picMkLst>
            <pc:docMk/>
            <pc:sldMk cId="349365789" sldId="2134805814"/>
            <ac:picMk id="8" creationId="{BF6076BA-7C7C-4324-A060-7CC85298AD80}"/>
          </ac:picMkLst>
        </pc:picChg>
        <pc:picChg chg="add del ord">
          <ac:chgData name="Nadir Tareen | MAQ Software" userId="f61d88a6-35a0-453c-835a-5ab85ee5be79" providerId="ADAL" clId="{331EB7E8-6B69-41A6-B643-723234742896}" dt="2022-01-31T21:58:11.517" v="496" actId="478"/>
          <ac:picMkLst>
            <pc:docMk/>
            <pc:sldMk cId="349365789" sldId="2134805814"/>
            <ac:picMk id="10" creationId="{152FB936-CF3E-42A4-83EF-91AED2144980}"/>
          </ac:picMkLst>
        </pc:picChg>
        <pc:picChg chg="del">
          <ac:chgData name="Nadir Tareen | MAQ Software" userId="f61d88a6-35a0-453c-835a-5ab85ee5be79" providerId="ADAL" clId="{331EB7E8-6B69-41A6-B643-723234742896}" dt="2022-01-31T21:12:18.137" v="218" actId="478"/>
          <ac:picMkLst>
            <pc:docMk/>
            <pc:sldMk cId="349365789" sldId="2134805814"/>
            <ac:picMk id="11" creationId="{3CE56BEC-A4BC-4AF2-BA4D-375742CB3FCB}"/>
          </ac:picMkLst>
        </pc:picChg>
        <pc:picChg chg="add mod ord modCrop">
          <ac:chgData name="Nadir Tareen | MAQ Software" userId="f61d88a6-35a0-453c-835a-5ab85ee5be79" providerId="ADAL" clId="{331EB7E8-6B69-41A6-B643-723234742896}" dt="2022-01-31T21:58:47.320" v="516" actId="732"/>
          <ac:picMkLst>
            <pc:docMk/>
            <pc:sldMk cId="349365789" sldId="2134805814"/>
            <ac:picMk id="15" creationId="{E5F8A013-8592-412D-B190-3E9F8B57AD8E}"/>
          </ac:picMkLst>
        </pc:picChg>
        <pc:picChg chg="mod">
          <ac:chgData name="Nadir Tareen | MAQ Software" userId="f61d88a6-35a0-453c-835a-5ab85ee5be79" providerId="ADAL" clId="{331EB7E8-6B69-41A6-B643-723234742896}" dt="2022-01-31T21:16:42.655" v="313" actId="207"/>
          <ac:picMkLst>
            <pc:docMk/>
            <pc:sldMk cId="349365789" sldId="2134805814"/>
            <ac:picMk id="38" creationId="{97CF8A2D-5FAF-4331-9248-CCFB48FECA2B}"/>
          </ac:picMkLst>
        </pc:picChg>
        <pc:cxnChg chg="del">
          <ac:chgData name="Nadir Tareen | MAQ Software" userId="f61d88a6-35a0-453c-835a-5ab85ee5be79" providerId="ADAL" clId="{331EB7E8-6B69-41A6-B643-723234742896}" dt="2022-01-31T21:43:26.971" v="401" actId="478"/>
          <ac:cxnSpMkLst>
            <pc:docMk/>
            <pc:sldMk cId="349365789" sldId="2134805814"/>
            <ac:cxnSpMk id="9" creationId="{52CE23FA-890C-4D7E-B4DE-053D306BA6FA}"/>
          </ac:cxnSpMkLst>
        </pc:cxnChg>
      </pc:sldChg>
      <pc:sldChg chg="addSp delSp modSp mod">
        <pc:chgData name="Nadir Tareen | MAQ Software" userId="f61d88a6-35a0-453c-835a-5ab85ee5be79" providerId="ADAL" clId="{331EB7E8-6B69-41A6-B643-723234742896}" dt="2022-01-31T21:59:22.639" v="525" actId="167"/>
        <pc:sldMkLst>
          <pc:docMk/>
          <pc:sldMk cId="969442758" sldId="2134805815"/>
        </pc:sldMkLst>
        <pc:picChg chg="add del">
          <ac:chgData name="Nadir Tareen | MAQ Software" userId="f61d88a6-35a0-453c-835a-5ab85ee5be79" providerId="ADAL" clId="{331EB7E8-6B69-41A6-B643-723234742896}" dt="2022-01-31T21:14:03.401" v="239" actId="478"/>
          <ac:picMkLst>
            <pc:docMk/>
            <pc:sldMk cId="969442758" sldId="2134805815"/>
            <ac:picMk id="4" creationId="{29A1DC3C-155D-4106-9945-A2D821279D18}"/>
          </ac:picMkLst>
        </pc:picChg>
        <pc:picChg chg="add del mod ord modCrop">
          <ac:chgData name="Nadir Tareen | MAQ Software" userId="f61d88a6-35a0-453c-835a-5ab85ee5be79" providerId="ADAL" clId="{331EB7E8-6B69-41A6-B643-723234742896}" dt="2022-01-31T21:14:49.439" v="249" actId="478"/>
          <ac:picMkLst>
            <pc:docMk/>
            <pc:sldMk cId="969442758" sldId="2134805815"/>
            <ac:picMk id="5" creationId="{C739AE69-E182-4A65-9DAE-B6BA72561D23}"/>
          </ac:picMkLst>
        </pc:picChg>
        <pc:picChg chg="add del">
          <ac:chgData name="Nadir Tareen | MAQ Software" userId="f61d88a6-35a0-453c-835a-5ab85ee5be79" providerId="ADAL" clId="{331EB7E8-6B69-41A6-B643-723234742896}" dt="2022-01-31T21:14:37.176" v="245" actId="478"/>
          <ac:picMkLst>
            <pc:docMk/>
            <pc:sldMk cId="969442758" sldId="2134805815"/>
            <ac:picMk id="6" creationId="{0E58C828-1AF8-4663-A248-98B47743B456}"/>
          </ac:picMkLst>
        </pc:picChg>
        <pc:picChg chg="add del">
          <ac:chgData name="Nadir Tareen | MAQ Software" userId="f61d88a6-35a0-453c-835a-5ab85ee5be79" providerId="ADAL" clId="{331EB7E8-6B69-41A6-B643-723234742896}" dt="2022-01-31T21:19:10.563" v="371" actId="478"/>
          <ac:picMkLst>
            <pc:docMk/>
            <pc:sldMk cId="969442758" sldId="2134805815"/>
            <ac:picMk id="7" creationId="{2D4203DC-6DF5-4A6B-BF98-7F88B4FCAA11}"/>
          </ac:picMkLst>
        </pc:picChg>
        <pc:picChg chg="add del">
          <ac:chgData name="Nadir Tareen | MAQ Software" userId="f61d88a6-35a0-453c-835a-5ab85ee5be79" providerId="ADAL" clId="{331EB7E8-6B69-41A6-B643-723234742896}" dt="2022-01-31T21:19:12.396" v="373" actId="478"/>
          <ac:picMkLst>
            <pc:docMk/>
            <pc:sldMk cId="969442758" sldId="2134805815"/>
            <ac:picMk id="8" creationId="{42465575-35D6-4C0C-92FE-D5AD18F94561}"/>
          </ac:picMkLst>
        </pc:picChg>
        <pc:picChg chg="add del">
          <ac:chgData name="Nadir Tareen | MAQ Software" userId="f61d88a6-35a0-453c-835a-5ab85ee5be79" providerId="ADAL" clId="{331EB7E8-6B69-41A6-B643-723234742896}" dt="2022-01-31T21:19:11.469" v="372" actId="478"/>
          <ac:picMkLst>
            <pc:docMk/>
            <pc:sldMk cId="969442758" sldId="2134805815"/>
            <ac:picMk id="9" creationId="{1409F343-764C-4DFA-8F92-F090A74860AB}"/>
          </ac:picMkLst>
        </pc:picChg>
        <pc:picChg chg="ord">
          <ac:chgData name="Nadir Tareen | MAQ Software" userId="f61d88a6-35a0-453c-835a-5ab85ee5be79" providerId="ADAL" clId="{331EB7E8-6B69-41A6-B643-723234742896}" dt="2022-01-31T21:14:55.868" v="252" actId="166"/>
          <ac:picMkLst>
            <pc:docMk/>
            <pc:sldMk cId="969442758" sldId="2134805815"/>
            <ac:picMk id="10" creationId="{468CFDAD-EC72-4823-B615-F35BF4730B74}"/>
          </ac:picMkLst>
        </pc:picChg>
        <pc:picChg chg="add del">
          <ac:chgData name="Nadir Tareen | MAQ Software" userId="f61d88a6-35a0-453c-835a-5ab85ee5be79" providerId="ADAL" clId="{331EB7E8-6B69-41A6-B643-723234742896}" dt="2022-01-31T21:15:09.961" v="254" actId="478"/>
          <ac:picMkLst>
            <pc:docMk/>
            <pc:sldMk cId="969442758" sldId="2134805815"/>
            <ac:picMk id="13" creationId="{739781CA-898E-43A9-A33F-772E8D41DC81}"/>
          </ac:picMkLst>
        </pc:picChg>
        <pc:picChg chg="add del mod">
          <ac:chgData name="Nadir Tareen | MAQ Software" userId="f61d88a6-35a0-453c-835a-5ab85ee5be79" providerId="ADAL" clId="{331EB7E8-6B69-41A6-B643-723234742896}" dt="2022-01-31T21:19:06.142" v="368" actId="478"/>
          <ac:picMkLst>
            <pc:docMk/>
            <pc:sldMk cId="969442758" sldId="2134805815"/>
            <ac:picMk id="14" creationId="{8BCCC569-477B-4D75-AA9B-FC5CE62EA455}"/>
          </ac:picMkLst>
        </pc:picChg>
        <pc:picChg chg="add del ord">
          <ac:chgData name="Nadir Tareen | MAQ Software" userId="f61d88a6-35a0-453c-835a-5ab85ee5be79" providerId="ADAL" clId="{331EB7E8-6B69-41A6-B643-723234742896}" dt="2022-01-31T21:59:20.129" v="523" actId="478"/>
          <ac:picMkLst>
            <pc:docMk/>
            <pc:sldMk cId="969442758" sldId="2134805815"/>
            <ac:picMk id="16" creationId="{17AAB65C-1097-49C5-A6B1-E5C2658F796A}"/>
          </ac:picMkLst>
        </pc:picChg>
        <pc:picChg chg="add ord">
          <ac:chgData name="Nadir Tareen | MAQ Software" userId="f61d88a6-35a0-453c-835a-5ab85ee5be79" providerId="ADAL" clId="{331EB7E8-6B69-41A6-B643-723234742896}" dt="2022-01-31T21:59:22.639" v="525" actId="167"/>
          <ac:picMkLst>
            <pc:docMk/>
            <pc:sldMk cId="969442758" sldId="2134805815"/>
            <ac:picMk id="18" creationId="{D0569B5B-3354-40E3-B741-75885EEB4656}"/>
          </ac:picMkLst>
        </pc:picChg>
        <pc:cxnChg chg="del">
          <ac:chgData name="Nadir Tareen | MAQ Software" userId="f61d88a6-35a0-453c-835a-5ab85ee5be79" providerId="ADAL" clId="{331EB7E8-6B69-41A6-B643-723234742896}" dt="2022-01-31T21:19:14.279" v="374" actId="478"/>
          <ac:cxnSpMkLst>
            <pc:docMk/>
            <pc:sldMk cId="969442758" sldId="2134805815"/>
            <ac:cxnSpMk id="11" creationId="{EE2A98B7-39A5-48D6-9FC3-2711CDFEF698}"/>
          </ac:cxnSpMkLst>
        </pc:cxnChg>
      </pc:sldChg>
      <pc:sldChg chg="addSp delSp modSp mod">
        <pc:chgData name="Nadir Tareen | MAQ Software" userId="f61d88a6-35a0-453c-835a-5ab85ee5be79" providerId="ADAL" clId="{331EB7E8-6B69-41A6-B643-723234742896}" dt="2022-01-31T21:59:28.225" v="528" actId="167"/>
        <pc:sldMkLst>
          <pc:docMk/>
          <pc:sldMk cId="3348128077" sldId="2134805816"/>
        </pc:sldMkLst>
        <pc:picChg chg="add del ord">
          <ac:chgData name="Nadir Tareen | MAQ Software" userId="f61d88a6-35a0-453c-835a-5ab85ee5be79" providerId="ADAL" clId="{331EB7E8-6B69-41A6-B643-723234742896}" dt="2022-01-31T21:18:57.624" v="365" actId="478"/>
          <ac:picMkLst>
            <pc:docMk/>
            <pc:sldMk cId="3348128077" sldId="2134805816"/>
            <ac:picMk id="2" creationId="{FD8A48E1-21FB-482B-9376-F9C56775B444}"/>
          </ac:picMkLst>
        </pc:picChg>
        <pc:picChg chg="add ord">
          <ac:chgData name="Nadir Tareen | MAQ Software" userId="f61d88a6-35a0-453c-835a-5ab85ee5be79" providerId="ADAL" clId="{331EB7E8-6B69-41A6-B643-723234742896}" dt="2022-01-31T21:17:12.419" v="315" actId="167"/>
          <ac:picMkLst>
            <pc:docMk/>
            <pc:sldMk cId="3348128077" sldId="2134805816"/>
            <ac:picMk id="5" creationId="{99B7B5B2-9791-4159-BD38-43E32D25AB75}"/>
          </ac:picMkLst>
        </pc:picChg>
        <pc:picChg chg="add del ord">
          <ac:chgData name="Nadir Tareen | MAQ Software" userId="f61d88a6-35a0-453c-835a-5ab85ee5be79" providerId="ADAL" clId="{331EB7E8-6B69-41A6-B643-723234742896}" dt="2022-01-31T21:59:26.417" v="526" actId="478"/>
          <ac:picMkLst>
            <pc:docMk/>
            <pc:sldMk cId="3348128077" sldId="2134805816"/>
            <ac:picMk id="6" creationId="{00CC50FF-7531-4CE6-A36E-9DF9D0298FF2}"/>
          </ac:picMkLst>
        </pc:picChg>
        <pc:picChg chg="del">
          <ac:chgData name="Nadir Tareen | MAQ Software" userId="f61d88a6-35a0-453c-835a-5ab85ee5be79" providerId="ADAL" clId="{331EB7E8-6B69-41A6-B643-723234742896}" dt="2022-01-31T21:17:16.729" v="316" actId="478"/>
          <ac:picMkLst>
            <pc:docMk/>
            <pc:sldMk cId="3348128077" sldId="2134805816"/>
            <ac:picMk id="8" creationId="{259F4FA4-C2DE-4783-A19A-1D5E0F50086A}"/>
          </ac:picMkLst>
        </pc:picChg>
        <pc:picChg chg="del">
          <ac:chgData name="Nadir Tareen | MAQ Software" userId="f61d88a6-35a0-453c-835a-5ab85ee5be79" providerId="ADAL" clId="{331EB7E8-6B69-41A6-B643-723234742896}" dt="2022-01-31T21:17:23.792" v="317" actId="478"/>
          <ac:picMkLst>
            <pc:docMk/>
            <pc:sldMk cId="3348128077" sldId="2134805816"/>
            <ac:picMk id="10" creationId="{985C0B24-39E9-4662-8D7B-EF169CC6A4D4}"/>
          </ac:picMkLst>
        </pc:picChg>
        <pc:picChg chg="del">
          <ac:chgData name="Nadir Tareen | MAQ Software" userId="f61d88a6-35a0-453c-835a-5ab85ee5be79" providerId="ADAL" clId="{331EB7E8-6B69-41A6-B643-723234742896}" dt="2022-01-31T21:17:30.655" v="319" actId="478"/>
          <ac:picMkLst>
            <pc:docMk/>
            <pc:sldMk cId="3348128077" sldId="2134805816"/>
            <ac:picMk id="11" creationId="{843B8CDD-73A9-4D34-9C7A-9A6D465D1E0B}"/>
          </ac:picMkLst>
        </pc:picChg>
        <pc:picChg chg="del mod">
          <ac:chgData name="Nadir Tareen | MAQ Software" userId="f61d88a6-35a0-453c-835a-5ab85ee5be79" providerId="ADAL" clId="{331EB7E8-6B69-41A6-B643-723234742896}" dt="2022-01-31T21:17:33.575" v="321" actId="478"/>
          <ac:picMkLst>
            <pc:docMk/>
            <pc:sldMk cId="3348128077" sldId="2134805816"/>
            <ac:picMk id="12" creationId="{3F25E0DF-3D4C-4386-A3E1-0B6AED4A7ABF}"/>
          </ac:picMkLst>
        </pc:picChg>
        <pc:picChg chg="del">
          <ac:chgData name="Nadir Tareen | MAQ Software" userId="f61d88a6-35a0-453c-835a-5ab85ee5be79" providerId="ADAL" clId="{331EB7E8-6B69-41A6-B643-723234742896}" dt="2022-01-31T21:17:27.895" v="318" actId="478"/>
          <ac:picMkLst>
            <pc:docMk/>
            <pc:sldMk cId="3348128077" sldId="2134805816"/>
            <ac:picMk id="15" creationId="{94D44277-3D37-4EDB-8608-7308CC528458}"/>
          </ac:picMkLst>
        </pc:picChg>
        <pc:picChg chg="add ord">
          <ac:chgData name="Nadir Tareen | MAQ Software" userId="f61d88a6-35a0-453c-835a-5ab85ee5be79" providerId="ADAL" clId="{331EB7E8-6B69-41A6-B643-723234742896}" dt="2022-01-31T21:59:28.225" v="528" actId="167"/>
          <ac:picMkLst>
            <pc:docMk/>
            <pc:sldMk cId="3348128077" sldId="2134805816"/>
            <ac:picMk id="19" creationId="{EE54D54A-7276-4F8C-8C6E-4A71CA9546F3}"/>
          </ac:picMkLst>
        </pc:picChg>
      </pc:sldChg>
      <pc:sldChg chg="addSp delSp modSp mod">
        <pc:chgData name="Nadir Tareen | MAQ Software" userId="f61d88a6-35a0-453c-835a-5ab85ee5be79" providerId="ADAL" clId="{331EB7E8-6B69-41A6-B643-723234742896}" dt="2022-01-31T21:59:48.909" v="533" actId="167"/>
        <pc:sldMkLst>
          <pc:docMk/>
          <pc:sldMk cId="3515609367" sldId="2134805817"/>
        </pc:sldMkLst>
        <pc:picChg chg="add del mod ord modCrop">
          <ac:chgData name="Nadir Tareen | MAQ Software" userId="f61d88a6-35a0-453c-835a-5ab85ee5be79" providerId="ADAL" clId="{331EB7E8-6B69-41A6-B643-723234742896}" dt="2022-01-31T21:43:34.217" v="402" actId="478"/>
          <ac:picMkLst>
            <pc:docMk/>
            <pc:sldMk cId="3515609367" sldId="2134805817"/>
            <ac:picMk id="2" creationId="{DE66CC45-56DB-414E-95C6-E973E724567D}"/>
          </ac:picMkLst>
        </pc:picChg>
        <pc:picChg chg="del">
          <ac:chgData name="Nadir Tareen | MAQ Software" userId="f61d88a6-35a0-453c-835a-5ab85ee5be79" providerId="ADAL" clId="{331EB7E8-6B69-41A6-B643-723234742896}" dt="2022-01-31T21:17:50.926" v="322" actId="478"/>
          <ac:picMkLst>
            <pc:docMk/>
            <pc:sldMk cId="3515609367" sldId="2134805817"/>
            <ac:picMk id="5" creationId="{40CA60DA-FB01-42E5-B37F-99F6076ACFE9}"/>
          </ac:picMkLst>
        </pc:picChg>
        <pc:picChg chg="add del ord">
          <ac:chgData name="Nadir Tareen | MAQ Software" userId="f61d88a6-35a0-453c-835a-5ab85ee5be79" providerId="ADAL" clId="{331EB7E8-6B69-41A6-B643-723234742896}" dt="2022-01-31T21:59:46.216" v="531" actId="478"/>
          <ac:picMkLst>
            <pc:docMk/>
            <pc:sldMk cId="3515609367" sldId="2134805817"/>
            <ac:picMk id="6" creationId="{AFB1B614-3CC9-4297-A3FF-C3F100C5A723}"/>
          </ac:picMkLst>
        </pc:picChg>
        <pc:picChg chg="add ord">
          <ac:chgData name="Nadir Tareen | MAQ Software" userId="f61d88a6-35a0-453c-835a-5ab85ee5be79" providerId="ADAL" clId="{331EB7E8-6B69-41A6-B643-723234742896}" dt="2022-01-31T21:59:48.909" v="533" actId="167"/>
          <ac:picMkLst>
            <pc:docMk/>
            <pc:sldMk cId="3515609367" sldId="2134805817"/>
            <ac:picMk id="7" creationId="{259A37C9-0569-4403-849C-843358DF6209}"/>
          </ac:picMkLst>
        </pc:picChg>
        <pc:picChg chg="del">
          <ac:chgData name="Nadir Tareen | MAQ Software" userId="f61d88a6-35a0-453c-835a-5ab85ee5be79" providerId="ADAL" clId="{331EB7E8-6B69-41A6-B643-723234742896}" dt="2022-01-31T21:18:05.052" v="328" actId="478"/>
          <ac:picMkLst>
            <pc:docMk/>
            <pc:sldMk cId="3515609367" sldId="2134805817"/>
            <ac:picMk id="10" creationId="{464086EF-570F-45F7-86E8-3998640212E1}"/>
          </ac:picMkLst>
        </pc:picChg>
        <pc:picChg chg="del">
          <ac:chgData name="Nadir Tareen | MAQ Software" userId="f61d88a6-35a0-453c-835a-5ab85ee5be79" providerId="ADAL" clId="{331EB7E8-6B69-41A6-B643-723234742896}" dt="2022-01-31T21:18:01.037" v="327" actId="478"/>
          <ac:picMkLst>
            <pc:docMk/>
            <pc:sldMk cId="3515609367" sldId="2134805817"/>
            <ac:picMk id="15" creationId="{21CD3A73-4E3E-4B34-B5A5-CC1E6A1CF99D}"/>
          </ac:picMkLst>
        </pc:picChg>
        <pc:picChg chg="del">
          <ac:chgData name="Nadir Tareen | MAQ Software" userId="f61d88a6-35a0-453c-835a-5ab85ee5be79" providerId="ADAL" clId="{331EB7E8-6B69-41A6-B643-723234742896}" dt="2022-01-31T21:17:58.089" v="325" actId="478"/>
          <ac:picMkLst>
            <pc:docMk/>
            <pc:sldMk cId="3515609367" sldId="2134805817"/>
            <ac:picMk id="16" creationId="{F31BC34A-5B2B-4ED5-9C65-E9D0AF2FE311}"/>
          </ac:picMkLst>
        </pc:picChg>
        <pc:picChg chg="del">
          <ac:chgData name="Nadir Tareen | MAQ Software" userId="f61d88a6-35a0-453c-835a-5ab85ee5be79" providerId="ADAL" clId="{331EB7E8-6B69-41A6-B643-723234742896}" dt="2022-01-31T21:17:59.039" v="326" actId="478"/>
          <ac:picMkLst>
            <pc:docMk/>
            <pc:sldMk cId="3515609367" sldId="2134805817"/>
            <ac:picMk id="19" creationId="{1A747D66-0E22-49FB-8FD2-0B832034F47B}"/>
          </ac:picMkLst>
        </pc:picChg>
        <pc:picChg chg="mod">
          <ac:chgData name="Nadir Tareen | MAQ Software" userId="f61d88a6-35a0-453c-835a-5ab85ee5be79" providerId="ADAL" clId="{331EB7E8-6B69-41A6-B643-723234742896}" dt="2022-01-31T21:18:14.837" v="360" actId="1036"/>
          <ac:picMkLst>
            <pc:docMk/>
            <pc:sldMk cId="3515609367" sldId="2134805817"/>
            <ac:picMk id="38" creationId="{97CF8A2D-5FAF-4331-9248-CCFB48FECA2B}"/>
          </ac:picMkLst>
        </pc:picChg>
      </pc:sldChg>
      <pc:sldChg chg="addSp delSp modSp mod">
        <pc:chgData name="Nadir Tareen | MAQ Software" userId="f61d88a6-35a0-453c-835a-5ab85ee5be79" providerId="ADAL" clId="{331EB7E8-6B69-41A6-B643-723234742896}" dt="2022-01-31T21:54:38.851" v="444" actId="14100"/>
        <pc:sldMkLst>
          <pc:docMk/>
          <pc:sldMk cId="23860561" sldId="2134805818"/>
        </pc:sldMkLst>
        <pc:picChg chg="del">
          <ac:chgData name="Nadir Tareen | MAQ Software" userId="f61d88a6-35a0-453c-835a-5ab85ee5be79" providerId="ADAL" clId="{331EB7E8-6B69-41A6-B643-723234742896}" dt="2022-01-31T21:45:11.581" v="440" actId="478"/>
          <ac:picMkLst>
            <pc:docMk/>
            <pc:sldMk cId="23860561" sldId="2134805818"/>
            <ac:picMk id="4" creationId="{29A1DC3C-155D-4106-9945-A2D821279D18}"/>
          </ac:picMkLst>
        </pc:picChg>
        <pc:picChg chg="del">
          <ac:chgData name="Nadir Tareen | MAQ Software" userId="f61d88a6-35a0-453c-835a-5ab85ee5be79" providerId="ADAL" clId="{331EB7E8-6B69-41A6-B643-723234742896}" dt="2022-01-31T21:44:14.371" v="407" actId="478"/>
          <ac:picMkLst>
            <pc:docMk/>
            <pc:sldMk cId="23860561" sldId="2134805818"/>
            <ac:picMk id="5" creationId="{649E1DB1-E301-4FCE-95F3-5C822F3EB26A}"/>
          </ac:picMkLst>
        </pc:picChg>
        <pc:picChg chg="del">
          <ac:chgData name="Nadir Tareen | MAQ Software" userId="f61d88a6-35a0-453c-835a-5ab85ee5be79" providerId="ADAL" clId="{331EB7E8-6B69-41A6-B643-723234742896}" dt="2022-01-31T21:44:10.817" v="405" actId="478"/>
          <ac:picMkLst>
            <pc:docMk/>
            <pc:sldMk cId="23860561" sldId="2134805818"/>
            <ac:picMk id="6" creationId="{F43140E6-524A-440D-8E14-86613AA71A8B}"/>
          </ac:picMkLst>
        </pc:picChg>
        <pc:picChg chg="del">
          <ac:chgData name="Nadir Tareen | MAQ Software" userId="f61d88a6-35a0-453c-835a-5ab85ee5be79" providerId="ADAL" clId="{331EB7E8-6B69-41A6-B643-723234742896}" dt="2022-01-31T21:44:13.283" v="406" actId="478"/>
          <ac:picMkLst>
            <pc:docMk/>
            <pc:sldMk cId="23860561" sldId="2134805818"/>
            <ac:picMk id="8" creationId="{0B47C651-CA02-4D6C-BB14-2ABEFEB9BCA8}"/>
          </ac:picMkLst>
        </pc:picChg>
        <pc:picChg chg="add mod ord">
          <ac:chgData name="Nadir Tareen | MAQ Software" userId="f61d88a6-35a0-453c-835a-5ab85ee5be79" providerId="ADAL" clId="{331EB7E8-6B69-41A6-B643-723234742896}" dt="2022-01-31T21:54:38.851" v="444" actId="14100"/>
          <ac:picMkLst>
            <pc:docMk/>
            <pc:sldMk cId="23860561" sldId="2134805818"/>
            <ac:picMk id="9" creationId="{F20942A4-7A76-49D8-A6B5-9C0CDAC8F04A}"/>
          </ac:picMkLst>
        </pc:picChg>
        <pc:picChg chg="del">
          <ac:chgData name="Nadir Tareen | MAQ Software" userId="f61d88a6-35a0-453c-835a-5ab85ee5be79" providerId="ADAL" clId="{331EB7E8-6B69-41A6-B643-723234742896}" dt="2022-01-31T21:44:15.505" v="408" actId="478"/>
          <ac:picMkLst>
            <pc:docMk/>
            <pc:sldMk cId="23860561" sldId="2134805818"/>
            <ac:picMk id="10" creationId="{984120BE-AA95-4E72-84FE-9898A38B5865}"/>
          </ac:picMkLst>
        </pc:picChg>
        <pc:picChg chg="del">
          <ac:chgData name="Nadir Tareen | MAQ Software" userId="f61d88a6-35a0-453c-835a-5ab85ee5be79" providerId="ADAL" clId="{331EB7E8-6B69-41A6-B643-723234742896}" dt="2022-01-31T21:44:17.010" v="409" actId="478"/>
          <ac:picMkLst>
            <pc:docMk/>
            <pc:sldMk cId="23860561" sldId="2134805818"/>
            <ac:picMk id="13" creationId="{C6B47F72-C0D5-4753-9C35-A0A0CB5DE985}"/>
          </ac:picMkLst>
        </pc:picChg>
        <pc:cxnChg chg="del">
          <ac:chgData name="Nadir Tareen | MAQ Software" userId="f61d88a6-35a0-453c-835a-5ab85ee5be79" providerId="ADAL" clId="{331EB7E8-6B69-41A6-B643-723234742896}" dt="2022-01-31T21:44:17.568" v="410" actId="478"/>
          <ac:cxnSpMkLst>
            <pc:docMk/>
            <pc:sldMk cId="23860561" sldId="2134805818"/>
            <ac:cxnSpMk id="11" creationId="{1A0CC26F-95FA-43CC-84B5-712B639F7036}"/>
          </ac:cxnSpMkLst>
        </pc:cxnChg>
      </pc:sldChg>
      <pc:sldChg chg="addSp delSp modSp mod">
        <pc:chgData name="Nadir Tareen | MAQ Software" userId="f61d88a6-35a0-453c-835a-5ab85ee5be79" providerId="ADAL" clId="{331EB7E8-6B69-41A6-B643-723234742896}" dt="2022-01-31T23:11:21.209" v="736" actId="478"/>
        <pc:sldMkLst>
          <pc:docMk/>
          <pc:sldMk cId="825215863" sldId="2134805819"/>
        </pc:sldMkLst>
        <pc:spChg chg="mod">
          <ac:chgData name="Nadir Tareen | MAQ Software" userId="f61d88a6-35a0-453c-835a-5ab85ee5be79" providerId="ADAL" clId="{331EB7E8-6B69-41A6-B643-723234742896}" dt="2022-01-31T23:10:14.085" v="722" actId="1037"/>
          <ac:spMkLst>
            <pc:docMk/>
            <pc:sldMk cId="825215863" sldId="2134805819"/>
            <ac:spMk id="7" creationId="{0099026C-3F80-460A-BF6A-2E1D50A723F0}"/>
          </ac:spMkLst>
        </pc:spChg>
        <pc:spChg chg="mod">
          <ac:chgData name="Nadir Tareen | MAQ Software" userId="f61d88a6-35a0-453c-835a-5ab85ee5be79" providerId="ADAL" clId="{331EB7E8-6B69-41A6-B643-723234742896}" dt="2022-01-31T23:10:14.085" v="722" actId="1037"/>
          <ac:spMkLst>
            <pc:docMk/>
            <pc:sldMk cId="825215863" sldId="2134805819"/>
            <ac:spMk id="8" creationId="{0C79E3A6-5523-41C8-86E1-4AA781F45DB2}"/>
          </ac:spMkLst>
        </pc:spChg>
        <pc:spChg chg="mod">
          <ac:chgData name="Nadir Tareen | MAQ Software" userId="f61d88a6-35a0-453c-835a-5ab85ee5be79" providerId="ADAL" clId="{331EB7E8-6B69-41A6-B643-723234742896}" dt="2022-01-31T23:10:14.085" v="722" actId="1037"/>
          <ac:spMkLst>
            <pc:docMk/>
            <pc:sldMk cId="825215863" sldId="2134805819"/>
            <ac:spMk id="9" creationId="{E52ED2D0-DF85-4214-8206-F90C27F17E72}"/>
          </ac:spMkLst>
        </pc:spChg>
        <pc:picChg chg="add del mod ord">
          <ac:chgData name="Nadir Tareen | MAQ Software" userId="f61d88a6-35a0-453c-835a-5ab85ee5be79" providerId="ADAL" clId="{331EB7E8-6B69-41A6-B643-723234742896}" dt="2022-01-31T23:11:19.228" v="735" actId="1076"/>
          <ac:picMkLst>
            <pc:docMk/>
            <pc:sldMk cId="825215863" sldId="2134805819"/>
            <ac:picMk id="2" creationId="{2FBEC495-0456-4690-B5E8-5C1CD803498A}"/>
          </ac:picMkLst>
        </pc:picChg>
        <pc:picChg chg="del">
          <ac:chgData name="Nadir Tareen | MAQ Software" userId="f61d88a6-35a0-453c-835a-5ab85ee5be79" providerId="ADAL" clId="{331EB7E8-6B69-41A6-B643-723234742896}" dt="2022-01-31T23:11:21.209" v="736" actId="478"/>
          <ac:picMkLst>
            <pc:docMk/>
            <pc:sldMk cId="825215863" sldId="2134805819"/>
            <ac:picMk id="4" creationId="{29A1DC3C-155D-4106-9945-A2D821279D18}"/>
          </ac:picMkLst>
        </pc:picChg>
        <pc:picChg chg="del">
          <ac:chgData name="Nadir Tareen | MAQ Software" userId="f61d88a6-35a0-453c-835a-5ab85ee5be79" providerId="ADAL" clId="{331EB7E8-6B69-41A6-B643-723234742896}" dt="2022-01-31T23:09:45.967" v="685" actId="478"/>
          <ac:picMkLst>
            <pc:docMk/>
            <pc:sldMk cId="825215863" sldId="2134805819"/>
            <ac:picMk id="5" creationId="{40CA60DA-FB01-42E5-B37F-99F6076ACFE9}"/>
          </ac:picMkLst>
        </pc:picChg>
        <pc:picChg chg="mod">
          <ac:chgData name="Nadir Tareen | MAQ Software" userId="f61d88a6-35a0-453c-835a-5ab85ee5be79" providerId="ADAL" clId="{331EB7E8-6B69-41A6-B643-723234742896}" dt="2022-01-31T23:10:14.085" v="722" actId="1037"/>
          <ac:picMkLst>
            <pc:docMk/>
            <pc:sldMk cId="825215863" sldId="2134805819"/>
            <ac:picMk id="6" creationId="{34CAEB21-6280-4C04-A9B1-693CFFCE20DA}"/>
          </ac:picMkLst>
        </pc:picChg>
        <pc:picChg chg="del">
          <ac:chgData name="Nadir Tareen | MAQ Software" userId="f61d88a6-35a0-453c-835a-5ab85ee5be79" providerId="ADAL" clId="{331EB7E8-6B69-41A6-B643-723234742896}" dt="2022-01-31T23:09:58.282" v="693" actId="478"/>
          <ac:picMkLst>
            <pc:docMk/>
            <pc:sldMk cId="825215863" sldId="2134805819"/>
            <ac:picMk id="10" creationId="{2E350E6B-2D94-4467-B224-2F0000F1B9D3}"/>
          </ac:picMkLst>
        </pc:picChg>
        <pc:picChg chg="del">
          <ac:chgData name="Nadir Tareen | MAQ Software" userId="f61d88a6-35a0-453c-835a-5ab85ee5be79" providerId="ADAL" clId="{331EB7E8-6B69-41A6-B643-723234742896}" dt="2022-01-31T23:09:54.824" v="690" actId="478"/>
          <ac:picMkLst>
            <pc:docMk/>
            <pc:sldMk cId="825215863" sldId="2134805819"/>
            <ac:picMk id="11" creationId="{7BDA44EC-925D-4C40-A321-63DD4FA7A021}"/>
          </ac:picMkLst>
        </pc:picChg>
        <pc:picChg chg="del">
          <ac:chgData name="Nadir Tareen | MAQ Software" userId="f61d88a6-35a0-453c-835a-5ab85ee5be79" providerId="ADAL" clId="{331EB7E8-6B69-41A6-B643-723234742896}" dt="2022-01-31T23:09:53.631" v="689" actId="478"/>
          <ac:picMkLst>
            <pc:docMk/>
            <pc:sldMk cId="825215863" sldId="2134805819"/>
            <ac:picMk id="12" creationId="{D66C133E-7250-4A9F-AF9C-A216F5AEFFCF}"/>
          </ac:picMkLst>
        </pc:picChg>
        <pc:picChg chg="del">
          <ac:chgData name="Nadir Tareen | MAQ Software" userId="f61d88a6-35a0-453c-835a-5ab85ee5be79" providerId="ADAL" clId="{331EB7E8-6B69-41A6-B643-723234742896}" dt="2022-01-31T23:09:59.555" v="694" actId="478"/>
          <ac:picMkLst>
            <pc:docMk/>
            <pc:sldMk cId="825215863" sldId="2134805819"/>
            <ac:picMk id="15" creationId="{F3C30A16-198E-4E1A-8866-C69754F7655B}"/>
          </ac:picMkLst>
        </pc:picChg>
        <pc:cxnChg chg="del">
          <ac:chgData name="Nadir Tareen | MAQ Software" userId="f61d88a6-35a0-453c-835a-5ab85ee5be79" providerId="ADAL" clId="{331EB7E8-6B69-41A6-B643-723234742896}" dt="2022-01-31T23:10:00.600" v="695" actId="478"/>
          <ac:cxnSpMkLst>
            <pc:docMk/>
            <pc:sldMk cId="825215863" sldId="2134805819"/>
            <ac:cxnSpMk id="13" creationId="{B9B09699-7BE4-453F-A7AD-8EB9743D0597}"/>
          </ac:cxnSpMkLst>
        </pc:cxnChg>
      </pc:sldChg>
      <pc:sldChg chg="addSp delSp modSp mod">
        <pc:chgData name="Nadir Tareen | MAQ Software" userId="f61d88a6-35a0-453c-835a-5ab85ee5be79" providerId="ADAL" clId="{331EB7E8-6B69-41A6-B643-723234742896}" dt="2022-01-31T23:11:25.792" v="737" actId="478"/>
        <pc:sldMkLst>
          <pc:docMk/>
          <pc:sldMk cId="763996122" sldId="2134805820"/>
        </pc:sldMkLst>
        <pc:picChg chg="add del ord">
          <ac:chgData name="Nadir Tareen | MAQ Software" userId="f61d88a6-35a0-453c-835a-5ab85ee5be79" providerId="ADAL" clId="{331EB7E8-6B69-41A6-B643-723234742896}" dt="2022-01-31T23:10:54.384" v="731" actId="478"/>
          <ac:picMkLst>
            <pc:docMk/>
            <pc:sldMk cId="763996122" sldId="2134805820"/>
            <ac:picMk id="2" creationId="{E60F5D1B-71EC-472E-9252-D87BD31FD1CD}"/>
          </ac:picMkLst>
        </pc:picChg>
        <pc:picChg chg="del">
          <ac:chgData name="Nadir Tareen | MAQ Software" userId="f61d88a6-35a0-453c-835a-5ab85ee5be79" providerId="ADAL" clId="{331EB7E8-6B69-41A6-B643-723234742896}" dt="2022-01-31T23:11:25.792" v="737" actId="478"/>
          <ac:picMkLst>
            <pc:docMk/>
            <pc:sldMk cId="763996122" sldId="2134805820"/>
            <ac:picMk id="4" creationId="{29A1DC3C-155D-4106-9945-A2D821279D18}"/>
          </ac:picMkLst>
        </pc:picChg>
        <pc:picChg chg="del mod">
          <ac:chgData name="Nadir Tareen | MAQ Software" userId="f61d88a6-35a0-453c-835a-5ab85ee5be79" providerId="ADAL" clId="{331EB7E8-6B69-41A6-B643-723234742896}" dt="2022-01-31T23:10:46.892" v="724" actId="478"/>
          <ac:picMkLst>
            <pc:docMk/>
            <pc:sldMk cId="763996122" sldId="2134805820"/>
            <ac:picMk id="5" creationId="{40CA60DA-FB01-42E5-B37F-99F6076ACFE9}"/>
          </ac:picMkLst>
        </pc:picChg>
        <pc:picChg chg="del">
          <ac:chgData name="Nadir Tareen | MAQ Software" userId="f61d88a6-35a0-453c-835a-5ab85ee5be79" providerId="ADAL" clId="{331EB7E8-6B69-41A6-B643-723234742896}" dt="2022-01-31T23:10:56.459" v="733" actId="478"/>
          <ac:picMkLst>
            <pc:docMk/>
            <pc:sldMk cId="763996122" sldId="2134805820"/>
            <ac:picMk id="25" creationId="{7B9B3B02-317D-44B8-93F2-5EA4187AECE1}"/>
          </ac:picMkLst>
        </pc:picChg>
        <pc:picChg chg="del">
          <ac:chgData name="Nadir Tareen | MAQ Software" userId="f61d88a6-35a0-453c-835a-5ab85ee5be79" providerId="ADAL" clId="{331EB7E8-6B69-41A6-B643-723234742896}" dt="2022-01-31T23:10:55.727" v="732" actId="478"/>
          <ac:picMkLst>
            <pc:docMk/>
            <pc:sldMk cId="763996122" sldId="2134805820"/>
            <ac:picMk id="26" creationId="{625CF06F-0B10-45AE-B948-9E71176B7024}"/>
          </ac:picMkLst>
        </pc:picChg>
        <pc:picChg chg="del">
          <ac:chgData name="Nadir Tareen | MAQ Software" userId="f61d88a6-35a0-453c-835a-5ab85ee5be79" providerId="ADAL" clId="{331EB7E8-6B69-41A6-B643-723234742896}" dt="2022-01-31T23:10:50.946" v="727" actId="478"/>
          <ac:picMkLst>
            <pc:docMk/>
            <pc:sldMk cId="763996122" sldId="2134805820"/>
            <ac:picMk id="27" creationId="{E7A40BC0-1E7D-4FCA-8F3F-E36C9FE5DAB5}"/>
          </ac:picMkLst>
        </pc:picChg>
        <pc:picChg chg="del">
          <ac:chgData name="Nadir Tareen | MAQ Software" userId="f61d88a6-35a0-453c-835a-5ab85ee5be79" providerId="ADAL" clId="{331EB7E8-6B69-41A6-B643-723234742896}" dt="2022-01-31T23:10:51.839" v="728" actId="478"/>
          <ac:picMkLst>
            <pc:docMk/>
            <pc:sldMk cId="763996122" sldId="2134805820"/>
            <ac:picMk id="30" creationId="{14E4532C-07F5-4291-B5A4-D654995FC07D}"/>
          </ac:picMkLst>
        </pc:picChg>
        <pc:cxnChg chg="del">
          <ac:chgData name="Nadir Tareen | MAQ Software" userId="f61d88a6-35a0-453c-835a-5ab85ee5be79" providerId="ADAL" clId="{331EB7E8-6B69-41A6-B643-723234742896}" dt="2022-01-31T23:10:52.424" v="729" actId="478"/>
          <ac:cxnSpMkLst>
            <pc:docMk/>
            <pc:sldMk cId="763996122" sldId="2134805820"/>
            <ac:cxnSpMk id="28" creationId="{7AF58081-40FA-44F7-AF33-E566F734CA6B}"/>
          </ac:cxnSpMkLst>
        </pc:cxnChg>
      </pc:sldChg>
      <pc:sldChg chg="addSp delSp modSp mod">
        <pc:chgData name="Nadir Tareen | MAQ Software" userId="f61d88a6-35a0-453c-835a-5ab85ee5be79" providerId="ADAL" clId="{331EB7E8-6B69-41A6-B643-723234742896}" dt="2022-01-31T23:11:50.509" v="762" actId="1037"/>
        <pc:sldMkLst>
          <pc:docMk/>
          <pc:sldMk cId="3366324846" sldId="2134805821"/>
        </pc:sldMkLst>
        <pc:picChg chg="add mod ord">
          <ac:chgData name="Nadir Tareen | MAQ Software" userId="f61d88a6-35a0-453c-835a-5ab85ee5be79" providerId="ADAL" clId="{331EB7E8-6B69-41A6-B643-723234742896}" dt="2022-01-31T23:11:45.552" v="747" actId="1076"/>
          <ac:picMkLst>
            <pc:docMk/>
            <pc:sldMk cId="3366324846" sldId="2134805821"/>
            <ac:picMk id="2" creationId="{8F9E4E65-51BE-487F-A380-FB90BD4A458C}"/>
          </ac:picMkLst>
        </pc:picChg>
        <pc:picChg chg="del">
          <ac:chgData name="Nadir Tareen | MAQ Software" userId="f61d88a6-35a0-453c-835a-5ab85ee5be79" providerId="ADAL" clId="{331EB7E8-6B69-41A6-B643-723234742896}" dt="2022-01-31T23:11:46.977" v="748" actId="478"/>
          <ac:picMkLst>
            <pc:docMk/>
            <pc:sldMk cId="3366324846" sldId="2134805821"/>
            <ac:picMk id="4" creationId="{29A1DC3C-155D-4106-9945-A2D821279D18}"/>
          </ac:picMkLst>
        </pc:picChg>
        <pc:picChg chg="del">
          <ac:chgData name="Nadir Tareen | MAQ Software" userId="f61d88a6-35a0-453c-835a-5ab85ee5be79" providerId="ADAL" clId="{331EB7E8-6B69-41A6-B643-723234742896}" dt="2022-01-31T23:11:29.808" v="738" actId="478"/>
          <ac:picMkLst>
            <pc:docMk/>
            <pc:sldMk cId="3366324846" sldId="2134805821"/>
            <ac:picMk id="5" creationId="{40CA60DA-FB01-42E5-B37F-99F6076ACFE9}"/>
          </ac:picMkLst>
        </pc:picChg>
        <pc:picChg chg="del">
          <ac:chgData name="Nadir Tareen | MAQ Software" userId="f61d88a6-35a0-453c-835a-5ab85ee5be79" providerId="ADAL" clId="{331EB7E8-6B69-41A6-B643-723234742896}" dt="2022-01-31T23:11:32.162" v="739" actId="478"/>
          <ac:picMkLst>
            <pc:docMk/>
            <pc:sldMk cId="3366324846" sldId="2134805821"/>
            <ac:picMk id="7" creationId="{4AF3A859-A800-4429-9C39-1F777D23CCF9}"/>
          </ac:picMkLst>
        </pc:picChg>
        <pc:picChg chg="del">
          <ac:chgData name="Nadir Tareen | MAQ Software" userId="f61d88a6-35a0-453c-835a-5ab85ee5be79" providerId="ADAL" clId="{331EB7E8-6B69-41A6-B643-723234742896}" dt="2022-01-31T23:11:34.240" v="741" actId="478"/>
          <ac:picMkLst>
            <pc:docMk/>
            <pc:sldMk cId="3366324846" sldId="2134805821"/>
            <ac:picMk id="8" creationId="{B5BF5BB1-C701-40A0-807D-9561A3A53FD8}"/>
          </ac:picMkLst>
        </pc:picChg>
        <pc:picChg chg="del">
          <ac:chgData name="Nadir Tareen | MAQ Software" userId="f61d88a6-35a0-453c-835a-5ab85ee5be79" providerId="ADAL" clId="{331EB7E8-6B69-41A6-B643-723234742896}" dt="2022-01-31T23:11:33.188" v="740" actId="478"/>
          <ac:picMkLst>
            <pc:docMk/>
            <pc:sldMk cId="3366324846" sldId="2134805821"/>
            <ac:picMk id="9" creationId="{3D2CCE69-B7FB-4D74-9912-DFBD60BAAF0F}"/>
          </ac:picMkLst>
        </pc:picChg>
        <pc:picChg chg="mod">
          <ac:chgData name="Nadir Tareen | MAQ Software" userId="f61d88a6-35a0-453c-835a-5ab85ee5be79" providerId="ADAL" clId="{331EB7E8-6B69-41A6-B643-723234742896}" dt="2022-01-31T23:11:50.509" v="762" actId="1037"/>
          <ac:picMkLst>
            <pc:docMk/>
            <pc:sldMk cId="3366324846" sldId="2134805821"/>
            <ac:picMk id="12" creationId="{97D12F35-F681-438F-8F0A-5895D4F314F5}"/>
          </ac:picMkLst>
        </pc:picChg>
        <pc:picChg chg="del">
          <ac:chgData name="Nadir Tareen | MAQ Software" userId="f61d88a6-35a0-453c-835a-5ab85ee5be79" providerId="ADAL" clId="{331EB7E8-6B69-41A6-B643-723234742896}" dt="2022-01-31T23:11:36.065" v="742" actId="478"/>
          <ac:picMkLst>
            <pc:docMk/>
            <pc:sldMk cId="3366324846" sldId="2134805821"/>
            <ac:picMk id="13" creationId="{F5F3DBED-B827-4B52-9881-39B5C3972A45}"/>
          </ac:picMkLst>
        </pc:picChg>
        <pc:cxnChg chg="del">
          <ac:chgData name="Nadir Tareen | MAQ Software" userId="f61d88a6-35a0-453c-835a-5ab85ee5be79" providerId="ADAL" clId="{331EB7E8-6B69-41A6-B643-723234742896}" dt="2022-01-31T23:11:37.618" v="743" actId="478"/>
          <ac:cxnSpMkLst>
            <pc:docMk/>
            <pc:sldMk cId="3366324846" sldId="2134805821"/>
            <ac:cxnSpMk id="10" creationId="{19E0EFF5-8040-4E43-98A1-15247D3EBE31}"/>
          </ac:cxnSpMkLst>
        </pc:cxnChg>
      </pc:sldChg>
      <pc:sldChg chg="addSp delSp modSp mod">
        <pc:chgData name="Nadir Tareen | MAQ Software" userId="f61d88a6-35a0-453c-835a-5ab85ee5be79" providerId="ADAL" clId="{331EB7E8-6B69-41A6-B643-723234742896}" dt="2022-01-31T23:12:56.240" v="776" actId="478"/>
        <pc:sldMkLst>
          <pc:docMk/>
          <pc:sldMk cId="3318962217" sldId="2134805822"/>
        </pc:sldMkLst>
        <pc:spChg chg="del">
          <ac:chgData name="Nadir Tareen | MAQ Software" userId="f61d88a6-35a0-453c-835a-5ab85ee5be79" providerId="ADAL" clId="{331EB7E8-6B69-41A6-B643-723234742896}" dt="2022-01-31T23:12:37.969" v="764" actId="478"/>
          <ac:spMkLst>
            <pc:docMk/>
            <pc:sldMk cId="3318962217" sldId="2134805822"/>
            <ac:spMk id="2" creationId="{F0CCFEFB-3773-4C47-BABB-B1917E06B921}"/>
          </ac:spMkLst>
        </pc:spChg>
        <pc:picChg chg="del">
          <ac:chgData name="Nadir Tareen | MAQ Software" userId="f61d88a6-35a0-453c-835a-5ab85ee5be79" providerId="ADAL" clId="{331EB7E8-6B69-41A6-B643-723234742896}" dt="2022-01-31T23:12:56.240" v="776" actId="478"/>
          <ac:picMkLst>
            <pc:docMk/>
            <pc:sldMk cId="3318962217" sldId="2134805822"/>
            <ac:picMk id="4" creationId="{29A1DC3C-155D-4106-9945-A2D821279D18}"/>
          </ac:picMkLst>
        </pc:picChg>
        <pc:picChg chg="add ord">
          <ac:chgData name="Nadir Tareen | MAQ Software" userId="f61d88a6-35a0-453c-835a-5ab85ee5be79" providerId="ADAL" clId="{331EB7E8-6B69-41A6-B643-723234742896}" dt="2022-01-31T23:12:54.861" v="775" actId="167"/>
          <ac:picMkLst>
            <pc:docMk/>
            <pc:sldMk cId="3318962217" sldId="2134805822"/>
            <ac:picMk id="6" creationId="{40020877-36E1-48CE-8735-1CD8EC4336D2}"/>
          </ac:picMkLst>
        </pc:picChg>
        <pc:picChg chg="del">
          <ac:chgData name="Nadir Tareen | MAQ Software" userId="f61d88a6-35a0-453c-835a-5ab85ee5be79" providerId="ADAL" clId="{331EB7E8-6B69-41A6-B643-723234742896}" dt="2022-01-31T23:12:38.959" v="765" actId="478"/>
          <ac:picMkLst>
            <pc:docMk/>
            <pc:sldMk cId="3318962217" sldId="2134805822"/>
            <ac:picMk id="7" creationId="{D73B0A90-935A-4799-AE8D-650947BCCEED}"/>
          </ac:picMkLst>
        </pc:picChg>
        <pc:picChg chg="del">
          <ac:chgData name="Nadir Tareen | MAQ Software" userId="f61d88a6-35a0-453c-835a-5ab85ee5be79" providerId="ADAL" clId="{331EB7E8-6B69-41A6-B643-723234742896}" dt="2022-01-31T23:12:51.120" v="773" actId="478"/>
          <ac:picMkLst>
            <pc:docMk/>
            <pc:sldMk cId="3318962217" sldId="2134805822"/>
            <ac:picMk id="8" creationId="{A15B2BA8-D17D-4814-9165-35BA787E3760}"/>
          </ac:picMkLst>
        </pc:picChg>
        <pc:picChg chg="del">
          <ac:chgData name="Nadir Tareen | MAQ Software" userId="f61d88a6-35a0-453c-835a-5ab85ee5be79" providerId="ADAL" clId="{331EB7E8-6B69-41A6-B643-723234742896}" dt="2022-01-31T23:12:44.603" v="770" actId="478"/>
          <ac:picMkLst>
            <pc:docMk/>
            <pc:sldMk cId="3318962217" sldId="2134805822"/>
            <ac:picMk id="9" creationId="{82E219BA-7A6C-434A-A62A-19BAC90BEF5C}"/>
          </ac:picMkLst>
        </pc:picChg>
        <pc:picChg chg="del">
          <ac:chgData name="Nadir Tareen | MAQ Software" userId="f61d88a6-35a0-453c-835a-5ab85ee5be79" providerId="ADAL" clId="{331EB7E8-6B69-41A6-B643-723234742896}" dt="2022-01-31T23:12:35.623" v="763" actId="478"/>
          <ac:picMkLst>
            <pc:docMk/>
            <pc:sldMk cId="3318962217" sldId="2134805822"/>
            <ac:picMk id="10" creationId="{BD7CD257-4635-45A0-9A26-F53F72583150}"/>
          </ac:picMkLst>
        </pc:picChg>
        <pc:picChg chg="del">
          <ac:chgData name="Nadir Tareen | MAQ Software" userId="f61d88a6-35a0-453c-835a-5ab85ee5be79" providerId="ADAL" clId="{331EB7E8-6B69-41A6-B643-723234742896}" dt="2022-01-31T23:12:52.225" v="774" actId="478"/>
          <ac:picMkLst>
            <pc:docMk/>
            <pc:sldMk cId="3318962217" sldId="2134805822"/>
            <ac:picMk id="11" creationId="{5BC605E5-9A9D-4B67-846A-A7C38AFCD156}"/>
          </ac:picMkLst>
        </pc:picChg>
        <pc:picChg chg="del">
          <ac:chgData name="Nadir Tareen | MAQ Software" userId="f61d88a6-35a0-453c-835a-5ab85ee5be79" providerId="ADAL" clId="{331EB7E8-6B69-41A6-B643-723234742896}" dt="2022-01-31T23:12:40.791" v="767" actId="478"/>
          <ac:picMkLst>
            <pc:docMk/>
            <pc:sldMk cId="3318962217" sldId="2134805822"/>
            <ac:picMk id="12" creationId="{61D253AD-ECA5-4D2B-8A85-772484E8DF22}"/>
          </ac:picMkLst>
        </pc:picChg>
        <pc:picChg chg="del">
          <ac:chgData name="Nadir Tareen | MAQ Software" userId="f61d88a6-35a0-453c-835a-5ab85ee5be79" providerId="ADAL" clId="{331EB7E8-6B69-41A6-B643-723234742896}" dt="2022-01-31T23:12:39.762" v="766" actId="478"/>
          <ac:picMkLst>
            <pc:docMk/>
            <pc:sldMk cId="3318962217" sldId="2134805822"/>
            <ac:picMk id="13" creationId="{2F4BD20A-157A-4737-9B14-EBDFE57FFB37}"/>
          </ac:picMkLst>
        </pc:picChg>
        <pc:picChg chg="del">
          <ac:chgData name="Nadir Tareen | MAQ Software" userId="f61d88a6-35a0-453c-835a-5ab85ee5be79" providerId="ADAL" clId="{331EB7E8-6B69-41A6-B643-723234742896}" dt="2022-01-31T23:12:41.304" v="768" actId="478"/>
          <ac:picMkLst>
            <pc:docMk/>
            <pc:sldMk cId="3318962217" sldId="2134805822"/>
            <ac:picMk id="16" creationId="{4E91113F-4AA7-441B-8134-3391660AC96D}"/>
          </ac:picMkLst>
        </pc:picChg>
        <pc:cxnChg chg="del">
          <ac:chgData name="Nadir Tareen | MAQ Software" userId="f61d88a6-35a0-453c-835a-5ab85ee5be79" providerId="ADAL" clId="{331EB7E8-6B69-41A6-B643-723234742896}" dt="2022-01-31T23:12:43.418" v="769" actId="478"/>
          <ac:cxnSpMkLst>
            <pc:docMk/>
            <pc:sldMk cId="3318962217" sldId="2134805822"/>
            <ac:cxnSpMk id="14" creationId="{D579FB73-2B6B-447C-9CCE-1A04D5CFCD08}"/>
          </ac:cxnSpMkLst>
        </pc:cxnChg>
      </pc:sldChg>
      <pc:sldChg chg="addSp delSp modSp mod">
        <pc:chgData name="Nadir Tareen | MAQ Software" userId="f61d88a6-35a0-453c-835a-5ab85ee5be79" providerId="ADAL" clId="{331EB7E8-6B69-41A6-B643-723234742896}" dt="2022-01-31T23:16:14.930" v="827" actId="1076"/>
        <pc:sldMkLst>
          <pc:docMk/>
          <pc:sldMk cId="3335588570" sldId="2134805823"/>
        </pc:sldMkLst>
        <pc:picChg chg="del">
          <ac:chgData name="Nadir Tareen | MAQ Software" userId="f61d88a6-35a0-453c-835a-5ab85ee5be79" providerId="ADAL" clId="{331EB7E8-6B69-41A6-B643-723234742896}" dt="2022-01-31T23:14:11.856" v="810" actId="478"/>
          <ac:picMkLst>
            <pc:docMk/>
            <pc:sldMk cId="3335588570" sldId="2134805823"/>
            <ac:picMk id="4" creationId="{29A1DC3C-155D-4106-9945-A2D821279D18}"/>
          </ac:picMkLst>
        </pc:picChg>
        <pc:picChg chg="del">
          <ac:chgData name="Nadir Tareen | MAQ Software" userId="f61d88a6-35a0-453c-835a-5ab85ee5be79" providerId="ADAL" clId="{331EB7E8-6B69-41A6-B643-723234742896}" dt="2022-01-31T23:13:54.539" v="803" actId="478"/>
          <ac:picMkLst>
            <pc:docMk/>
            <pc:sldMk cId="3335588570" sldId="2134805823"/>
            <ac:picMk id="5" creationId="{0E61BFBB-9FC0-4156-A7C2-72080E4250E8}"/>
          </ac:picMkLst>
        </pc:picChg>
        <pc:picChg chg="del">
          <ac:chgData name="Nadir Tareen | MAQ Software" userId="f61d88a6-35a0-453c-835a-5ab85ee5be79" providerId="ADAL" clId="{331EB7E8-6B69-41A6-B643-723234742896}" dt="2022-01-31T23:14:07.587" v="808" actId="478"/>
          <ac:picMkLst>
            <pc:docMk/>
            <pc:sldMk cId="3335588570" sldId="2134805823"/>
            <ac:picMk id="6" creationId="{DD52422F-A399-430C-86FA-26B5B0C9CD8B}"/>
          </ac:picMkLst>
        </pc:picChg>
        <pc:picChg chg="del">
          <ac:chgData name="Nadir Tareen | MAQ Software" userId="f61d88a6-35a0-453c-835a-5ab85ee5be79" providerId="ADAL" clId="{331EB7E8-6B69-41A6-B643-723234742896}" dt="2022-01-31T23:14:09.354" v="809" actId="478"/>
          <ac:picMkLst>
            <pc:docMk/>
            <pc:sldMk cId="3335588570" sldId="2134805823"/>
            <ac:picMk id="7" creationId="{5B240F5F-02A8-4596-B4DB-2C97AA2E6283}"/>
          </ac:picMkLst>
        </pc:picChg>
        <pc:picChg chg="del">
          <ac:chgData name="Nadir Tareen | MAQ Software" userId="f61d88a6-35a0-453c-835a-5ab85ee5be79" providerId="ADAL" clId="{331EB7E8-6B69-41A6-B643-723234742896}" dt="2022-01-31T23:14:20.905" v="817" actId="478"/>
          <ac:picMkLst>
            <pc:docMk/>
            <pc:sldMk cId="3335588570" sldId="2134805823"/>
            <ac:picMk id="8" creationId="{64D5B6CA-9928-4C03-AC21-05D198619B74}"/>
          </ac:picMkLst>
        </pc:picChg>
        <pc:picChg chg="del">
          <ac:chgData name="Nadir Tareen | MAQ Software" userId="f61d88a6-35a0-453c-835a-5ab85ee5be79" providerId="ADAL" clId="{331EB7E8-6B69-41A6-B643-723234742896}" dt="2022-01-31T23:14:13.281" v="812" actId="478"/>
          <ac:picMkLst>
            <pc:docMk/>
            <pc:sldMk cId="3335588570" sldId="2134805823"/>
            <ac:picMk id="9" creationId="{9D13F4FF-15BF-4D1B-B747-6A2D02136F80}"/>
          </ac:picMkLst>
        </pc:picChg>
        <pc:picChg chg="del">
          <ac:chgData name="Nadir Tareen | MAQ Software" userId="f61d88a6-35a0-453c-835a-5ab85ee5be79" providerId="ADAL" clId="{331EB7E8-6B69-41A6-B643-723234742896}" dt="2022-01-31T23:14:12.762" v="811" actId="478"/>
          <ac:picMkLst>
            <pc:docMk/>
            <pc:sldMk cId="3335588570" sldId="2134805823"/>
            <ac:picMk id="10" creationId="{2A493D8C-CDC6-48FB-982A-E405377C6B7D}"/>
          </ac:picMkLst>
        </pc:picChg>
        <pc:picChg chg="add del mod ord">
          <ac:chgData name="Nadir Tareen | MAQ Software" userId="f61d88a6-35a0-453c-835a-5ab85ee5be79" providerId="ADAL" clId="{331EB7E8-6B69-41A6-B643-723234742896}" dt="2022-01-31T23:15:58.833" v="822" actId="478"/>
          <ac:picMkLst>
            <pc:docMk/>
            <pc:sldMk cId="3335588570" sldId="2134805823"/>
            <ac:picMk id="12" creationId="{0ED798F1-24D8-4861-A868-BE3920D73DC9}"/>
          </ac:picMkLst>
        </pc:picChg>
        <pc:picChg chg="add mod">
          <ac:chgData name="Nadir Tareen | MAQ Software" userId="f61d88a6-35a0-453c-835a-5ab85ee5be79" providerId="ADAL" clId="{331EB7E8-6B69-41A6-B643-723234742896}" dt="2022-01-31T23:16:14.930" v="827" actId="1076"/>
          <ac:picMkLst>
            <pc:docMk/>
            <pc:sldMk cId="3335588570" sldId="2134805823"/>
            <ac:picMk id="13" creationId="{C0A2EC87-6B0F-4F03-A7F3-DB16F6DEF95C}"/>
          </ac:picMkLst>
        </pc:picChg>
        <pc:picChg chg="del">
          <ac:chgData name="Nadir Tareen | MAQ Software" userId="f61d88a6-35a0-453c-835a-5ab85ee5be79" providerId="ADAL" clId="{331EB7E8-6B69-41A6-B643-723234742896}" dt="2022-01-31T23:14:14.732" v="813" actId="478"/>
          <ac:picMkLst>
            <pc:docMk/>
            <pc:sldMk cId="3335588570" sldId="2134805823"/>
            <ac:picMk id="14" creationId="{8CDEB7E0-AF52-41BB-BB9B-BE3ECFD5329C}"/>
          </ac:picMkLst>
        </pc:picChg>
        <pc:picChg chg="add mod ord">
          <ac:chgData name="Nadir Tareen | MAQ Software" userId="f61d88a6-35a0-453c-835a-5ab85ee5be79" providerId="ADAL" clId="{331EB7E8-6B69-41A6-B643-723234742896}" dt="2022-01-31T23:16:12.660" v="826" actId="167"/>
          <ac:picMkLst>
            <pc:docMk/>
            <pc:sldMk cId="3335588570" sldId="2134805823"/>
            <ac:picMk id="17" creationId="{E907D624-35EE-47D7-8417-7A48CB98CA09}"/>
          </ac:picMkLst>
        </pc:picChg>
        <pc:cxnChg chg="del">
          <ac:chgData name="Nadir Tareen | MAQ Software" userId="f61d88a6-35a0-453c-835a-5ab85ee5be79" providerId="ADAL" clId="{331EB7E8-6B69-41A6-B643-723234742896}" dt="2022-01-31T23:14:15.305" v="814" actId="478"/>
          <ac:cxnSpMkLst>
            <pc:docMk/>
            <pc:sldMk cId="3335588570" sldId="2134805823"/>
            <ac:cxnSpMk id="11" creationId="{0AC1C78E-EE61-4A77-B4C9-96EFE1C9F816}"/>
          </ac:cxnSpMkLst>
        </pc:cxnChg>
      </pc:sldChg>
      <pc:sldChg chg="addSp delSp modSp mod">
        <pc:chgData name="Nadir Tareen | MAQ Software" userId="f61d88a6-35a0-453c-835a-5ab85ee5be79" providerId="ADAL" clId="{331EB7E8-6B69-41A6-B643-723234742896}" dt="2022-01-31T23:18:48.253" v="848" actId="478"/>
        <pc:sldMkLst>
          <pc:docMk/>
          <pc:sldMk cId="1620655874" sldId="2134805824"/>
        </pc:sldMkLst>
        <pc:picChg chg="del">
          <ac:chgData name="Nadir Tareen | MAQ Software" userId="f61d88a6-35a0-453c-835a-5ab85ee5be79" providerId="ADAL" clId="{331EB7E8-6B69-41A6-B643-723234742896}" dt="2022-01-31T23:16:43.088" v="831" actId="478"/>
          <ac:picMkLst>
            <pc:docMk/>
            <pc:sldMk cId="1620655874" sldId="2134805824"/>
            <ac:picMk id="4" creationId="{29A1DC3C-155D-4106-9945-A2D821279D18}"/>
          </ac:picMkLst>
        </pc:picChg>
        <pc:picChg chg="add del mod ord">
          <ac:chgData name="Nadir Tareen | MAQ Software" userId="f61d88a6-35a0-453c-835a-5ab85ee5be79" providerId="ADAL" clId="{331EB7E8-6B69-41A6-B643-723234742896}" dt="2022-01-31T23:18:48.253" v="848" actId="478"/>
          <ac:picMkLst>
            <pc:docMk/>
            <pc:sldMk cId="1620655874" sldId="2134805824"/>
            <ac:picMk id="5" creationId="{F7BEA13B-A4AB-41BB-92F8-3ECB3B3BE05A}"/>
          </ac:picMkLst>
        </pc:picChg>
        <pc:picChg chg="del">
          <ac:chgData name="Nadir Tareen | MAQ Software" userId="f61d88a6-35a0-453c-835a-5ab85ee5be79" providerId="ADAL" clId="{331EB7E8-6B69-41A6-B643-723234742896}" dt="2022-01-31T23:16:40.031" v="829" actId="478"/>
          <ac:picMkLst>
            <pc:docMk/>
            <pc:sldMk cId="1620655874" sldId="2134805824"/>
            <ac:picMk id="6" creationId="{31F6A8B4-3035-4E23-9767-A6841E777F8F}"/>
          </ac:picMkLst>
        </pc:picChg>
        <pc:picChg chg="del">
          <ac:chgData name="Nadir Tareen | MAQ Software" userId="f61d88a6-35a0-453c-835a-5ab85ee5be79" providerId="ADAL" clId="{331EB7E8-6B69-41A6-B643-723234742896}" dt="2022-01-31T23:16:41.548" v="830" actId="478"/>
          <ac:picMkLst>
            <pc:docMk/>
            <pc:sldMk cId="1620655874" sldId="2134805824"/>
            <ac:picMk id="7" creationId="{C8AD1DA0-588F-4A73-A0AA-EF96A5FC4097}"/>
          </ac:picMkLst>
        </pc:picChg>
        <pc:picChg chg="del">
          <ac:chgData name="Nadir Tareen | MAQ Software" userId="f61d88a6-35a0-453c-835a-5ab85ee5be79" providerId="ADAL" clId="{331EB7E8-6B69-41A6-B643-723234742896}" dt="2022-01-31T23:16:33.919" v="828" actId="478"/>
          <ac:picMkLst>
            <pc:docMk/>
            <pc:sldMk cId="1620655874" sldId="2134805824"/>
            <ac:picMk id="8" creationId="{C4044EA5-EF81-4A56-8CC3-35CB55A14C8A}"/>
          </ac:picMkLst>
        </pc:picChg>
        <pc:picChg chg="mod">
          <ac:chgData name="Nadir Tareen | MAQ Software" userId="f61d88a6-35a0-453c-835a-5ab85ee5be79" providerId="ADAL" clId="{331EB7E8-6B69-41A6-B643-723234742896}" dt="2022-01-31T23:17:07.008" v="836" actId="1076"/>
          <ac:picMkLst>
            <pc:docMk/>
            <pc:sldMk cId="1620655874" sldId="2134805824"/>
            <ac:picMk id="9" creationId="{974563FE-25BD-443A-878C-36D613887F22}"/>
          </ac:picMkLst>
        </pc:picChg>
        <pc:picChg chg="del">
          <ac:chgData name="Nadir Tareen | MAQ Software" userId="f61d88a6-35a0-453c-835a-5ab85ee5be79" providerId="ADAL" clId="{331EB7E8-6B69-41A6-B643-723234742896}" dt="2022-01-31T23:16:43.088" v="831" actId="478"/>
          <ac:picMkLst>
            <pc:docMk/>
            <pc:sldMk cId="1620655874" sldId="2134805824"/>
            <ac:picMk id="10" creationId="{04149A07-53DB-4CA5-806D-DA40117F4C69}"/>
          </ac:picMkLst>
        </pc:picChg>
        <pc:picChg chg="del">
          <ac:chgData name="Nadir Tareen | MAQ Software" userId="f61d88a6-35a0-453c-835a-5ab85ee5be79" providerId="ADAL" clId="{331EB7E8-6B69-41A6-B643-723234742896}" dt="2022-01-31T23:16:43.088" v="831" actId="478"/>
          <ac:picMkLst>
            <pc:docMk/>
            <pc:sldMk cId="1620655874" sldId="2134805824"/>
            <ac:picMk id="11" creationId="{E08204F9-E9BE-42F8-A014-C2119280FA9F}"/>
          </ac:picMkLst>
        </pc:picChg>
        <pc:picChg chg="del">
          <ac:chgData name="Nadir Tareen | MAQ Software" userId="f61d88a6-35a0-453c-835a-5ab85ee5be79" providerId="ADAL" clId="{331EB7E8-6B69-41A6-B643-723234742896}" dt="2022-01-31T23:16:43.088" v="831" actId="478"/>
          <ac:picMkLst>
            <pc:docMk/>
            <pc:sldMk cId="1620655874" sldId="2134805824"/>
            <ac:picMk id="12" creationId="{2F213A87-7C5E-4CCE-A2E2-1EDEC1C9C89F}"/>
          </ac:picMkLst>
        </pc:picChg>
        <pc:picChg chg="del">
          <ac:chgData name="Nadir Tareen | MAQ Software" userId="f61d88a6-35a0-453c-835a-5ab85ee5be79" providerId="ADAL" clId="{331EB7E8-6B69-41A6-B643-723234742896}" dt="2022-01-31T23:16:43.088" v="831" actId="478"/>
          <ac:picMkLst>
            <pc:docMk/>
            <pc:sldMk cId="1620655874" sldId="2134805824"/>
            <ac:picMk id="15" creationId="{9172A1CA-3965-4887-87A0-CAF6E70421C8}"/>
          </ac:picMkLst>
        </pc:picChg>
        <pc:picChg chg="add del mod ord">
          <ac:chgData name="Nadir Tareen | MAQ Software" userId="f61d88a6-35a0-453c-835a-5ab85ee5be79" providerId="ADAL" clId="{331EB7E8-6B69-41A6-B643-723234742896}" dt="2022-01-31T23:18:47.443" v="847" actId="22"/>
          <ac:picMkLst>
            <pc:docMk/>
            <pc:sldMk cId="1620655874" sldId="2134805824"/>
            <ac:picMk id="16" creationId="{2FE8F763-9F99-47A9-87F8-7C91454193B3}"/>
          </ac:picMkLst>
        </pc:picChg>
        <pc:cxnChg chg="del">
          <ac:chgData name="Nadir Tareen | MAQ Software" userId="f61d88a6-35a0-453c-835a-5ab85ee5be79" providerId="ADAL" clId="{331EB7E8-6B69-41A6-B643-723234742896}" dt="2022-01-31T23:16:43.088" v="831" actId="478"/>
          <ac:cxnSpMkLst>
            <pc:docMk/>
            <pc:sldMk cId="1620655874" sldId="2134805824"/>
            <ac:cxnSpMk id="13" creationId="{1B50A4D0-ECE6-42A1-9B19-0662C2C1E0C3}"/>
          </ac:cxnSpMkLst>
        </pc:cxnChg>
      </pc:sldChg>
      <pc:sldChg chg="addSp delSp modSp mod">
        <pc:chgData name="Nadir Tareen | MAQ Software" userId="f61d88a6-35a0-453c-835a-5ab85ee5be79" providerId="ADAL" clId="{331EB7E8-6B69-41A6-B643-723234742896}" dt="2022-01-31T23:20:35.886" v="877" actId="1076"/>
        <pc:sldMkLst>
          <pc:docMk/>
          <pc:sldMk cId="3411850578" sldId="2134805825"/>
        </pc:sldMkLst>
        <pc:picChg chg="del">
          <ac:chgData name="Nadir Tareen | MAQ Software" userId="f61d88a6-35a0-453c-835a-5ab85ee5be79" providerId="ADAL" clId="{331EB7E8-6B69-41A6-B643-723234742896}" dt="2022-01-31T23:19:32.758" v="868" actId="478"/>
          <ac:picMkLst>
            <pc:docMk/>
            <pc:sldMk cId="3411850578" sldId="2134805825"/>
            <ac:picMk id="4" creationId="{29A1DC3C-155D-4106-9945-A2D821279D18}"/>
          </ac:picMkLst>
        </pc:picChg>
        <pc:picChg chg="add del">
          <ac:chgData name="Nadir Tareen | MAQ Software" userId="f61d88a6-35a0-453c-835a-5ab85ee5be79" providerId="ADAL" clId="{331EB7E8-6B69-41A6-B643-723234742896}" dt="2022-01-31T23:19:31.152" v="867" actId="478"/>
          <ac:picMkLst>
            <pc:docMk/>
            <pc:sldMk cId="3411850578" sldId="2134805825"/>
            <ac:picMk id="5" creationId="{DBD75BE3-12E1-4D19-9F7C-F1CC0D41D7CD}"/>
          </ac:picMkLst>
        </pc:picChg>
        <pc:picChg chg="del">
          <ac:chgData name="Nadir Tareen | MAQ Software" userId="f61d88a6-35a0-453c-835a-5ab85ee5be79" providerId="ADAL" clId="{331EB7E8-6B69-41A6-B643-723234742896}" dt="2022-01-31T23:18:52.667" v="849" actId="478"/>
          <ac:picMkLst>
            <pc:docMk/>
            <pc:sldMk cId="3411850578" sldId="2134805825"/>
            <ac:picMk id="6" creationId="{E7D976E7-050B-4D8C-9082-3AD6BCD9EBA2}"/>
          </ac:picMkLst>
        </pc:picChg>
        <pc:picChg chg="del">
          <ac:chgData name="Nadir Tareen | MAQ Software" userId="f61d88a6-35a0-453c-835a-5ab85ee5be79" providerId="ADAL" clId="{331EB7E8-6B69-41A6-B643-723234742896}" dt="2022-01-31T23:19:34.464" v="870" actId="478"/>
          <ac:picMkLst>
            <pc:docMk/>
            <pc:sldMk cId="3411850578" sldId="2134805825"/>
            <ac:picMk id="7" creationId="{B2DF39CB-F518-42F1-A02D-7D7963C12EFF}"/>
          </ac:picMkLst>
        </pc:picChg>
        <pc:picChg chg="del">
          <ac:chgData name="Nadir Tareen | MAQ Software" userId="f61d88a6-35a0-453c-835a-5ab85ee5be79" providerId="ADAL" clId="{331EB7E8-6B69-41A6-B643-723234742896}" dt="2022-01-31T23:19:33.921" v="869" actId="478"/>
          <ac:picMkLst>
            <pc:docMk/>
            <pc:sldMk cId="3411850578" sldId="2134805825"/>
            <ac:picMk id="8" creationId="{299E71A8-36EB-4A56-B5B5-B253D69460C6}"/>
          </ac:picMkLst>
        </pc:picChg>
        <pc:picChg chg="mod">
          <ac:chgData name="Nadir Tareen | MAQ Software" userId="f61d88a6-35a0-453c-835a-5ab85ee5be79" providerId="ADAL" clId="{331EB7E8-6B69-41A6-B643-723234742896}" dt="2022-01-31T23:20:35.886" v="877" actId="1076"/>
          <ac:picMkLst>
            <pc:docMk/>
            <pc:sldMk cId="3411850578" sldId="2134805825"/>
            <ac:picMk id="9" creationId="{F5CF9BBC-EFC9-4E41-B4D0-CE188C8D6BA1}"/>
          </ac:picMkLst>
        </pc:picChg>
        <pc:picChg chg="del">
          <ac:chgData name="Nadir Tareen | MAQ Software" userId="f61d88a6-35a0-453c-835a-5ab85ee5be79" providerId="ADAL" clId="{331EB7E8-6B69-41A6-B643-723234742896}" dt="2022-01-31T23:19:32.758" v="868" actId="478"/>
          <ac:picMkLst>
            <pc:docMk/>
            <pc:sldMk cId="3411850578" sldId="2134805825"/>
            <ac:picMk id="10" creationId="{78EDAFC9-EDB0-44E8-BFDE-DABE97CB6F6D}"/>
          </ac:picMkLst>
        </pc:picChg>
        <pc:picChg chg="del">
          <ac:chgData name="Nadir Tareen | MAQ Software" userId="f61d88a6-35a0-453c-835a-5ab85ee5be79" providerId="ADAL" clId="{331EB7E8-6B69-41A6-B643-723234742896}" dt="2022-01-31T23:19:32.758" v="868" actId="478"/>
          <ac:picMkLst>
            <pc:docMk/>
            <pc:sldMk cId="3411850578" sldId="2134805825"/>
            <ac:picMk id="11" creationId="{1CC402B0-21E9-410E-BE04-37F1CF440BEF}"/>
          </ac:picMkLst>
        </pc:picChg>
        <pc:picChg chg="del">
          <ac:chgData name="Nadir Tareen | MAQ Software" userId="f61d88a6-35a0-453c-835a-5ab85ee5be79" providerId="ADAL" clId="{331EB7E8-6B69-41A6-B643-723234742896}" dt="2022-01-31T23:19:32.758" v="868" actId="478"/>
          <ac:picMkLst>
            <pc:docMk/>
            <pc:sldMk cId="3411850578" sldId="2134805825"/>
            <ac:picMk id="12" creationId="{BEE6C08C-F984-4916-AE06-19F08DE0D583}"/>
          </ac:picMkLst>
        </pc:picChg>
        <pc:picChg chg="del">
          <ac:chgData name="Nadir Tareen | MAQ Software" userId="f61d88a6-35a0-453c-835a-5ab85ee5be79" providerId="ADAL" clId="{331EB7E8-6B69-41A6-B643-723234742896}" dt="2022-01-31T23:19:32.758" v="868" actId="478"/>
          <ac:picMkLst>
            <pc:docMk/>
            <pc:sldMk cId="3411850578" sldId="2134805825"/>
            <ac:picMk id="15" creationId="{3C8C2AA5-C61C-42B1-BB55-86A8885797FF}"/>
          </ac:picMkLst>
        </pc:picChg>
        <pc:picChg chg="add mod ord">
          <ac:chgData name="Nadir Tareen | MAQ Software" userId="f61d88a6-35a0-453c-835a-5ab85ee5be79" providerId="ADAL" clId="{331EB7E8-6B69-41A6-B643-723234742896}" dt="2022-01-31T23:20:29.243" v="875" actId="167"/>
          <ac:picMkLst>
            <pc:docMk/>
            <pc:sldMk cId="3411850578" sldId="2134805825"/>
            <ac:picMk id="16" creationId="{607D84CC-CDE4-47F5-BBDC-E7A3420AE42C}"/>
          </ac:picMkLst>
        </pc:picChg>
        <pc:cxnChg chg="del">
          <ac:chgData name="Nadir Tareen | MAQ Software" userId="f61d88a6-35a0-453c-835a-5ab85ee5be79" providerId="ADAL" clId="{331EB7E8-6B69-41A6-B643-723234742896}" dt="2022-01-31T23:19:32.758" v="868" actId="478"/>
          <ac:cxnSpMkLst>
            <pc:docMk/>
            <pc:sldMk cId="3411850578" sldId="2134805825"/>
            <ac:cxnSpMk id="13" creationId="{06328AE6-4AF8-4F54-AAE9-CD7FDCA07875}"/>
          </ac:cxnSpMkLst>
        </pc:cxnChg>
      </pc:sldChg>
      <pc:sldChg chg="addSp delSp modSp mod">
        <pc:chgData name="Nadir Tareen | MAQ Software" userId="f61d88a6-35a0-453c-835a-5ab85ee5be79" providerId="ADAL" clId="{331EB7E8-6B69-41A6-B643-723234742896}" dt="2022-01-31T23:19:29.670" v="866" actId="1076"/>
        <pc:sldMkLst>
          <pc:docMk/>
          <pc:sldMk cId="3274841195" sldId="2134805826"/>
        </pc:sldMkLst>
        <pc:picChg chg="del">
          <ac:chgData name="Nadir Tareen | MAQ Software" userId="f61d88a6-35a0-453c-835a-5ab85ee5be79" providerId="ADAL" clId="{331EB7E8-6B69-41A6-B643-723234742896}" dt="2022-01-31T23:19:07.719" v="856" actId="478"/>
          <ac:picMkLst>
            <pc:docMk/>
            <pc:sldMk cId="3274841195" sldId="2134805826"/>
            <ac:picMk id="4" creationId="{29A1DC3C-155D-4106-9945-A2D821279D18}"/>
          </ac:picMkLst>
        </pc:picChg>
        <pc:picChg chg="del">
          <ac:chgData name="Nadir Tareen | MAQ Software" userId="f61d88a6-35a0-453c-835a-5ab85ee5be79" providerId="ADAL" clId="{331EB7E8-6B69-41A6-B643-723234742896}" dt="2022-01-31T23:18:57.433" v="851" actId="478"/>
          <ac:picMkLst>
            <pc:docMk/>
            <pc:sldMk cId="3274841195" sldId="2134805826"/>
            <ac:picMk id="5" creationId="{184B1F1B-7622-463E-A261-308D04AD8296}"/>
          </ac:picMkLst>
        </pc:picChg>
        <pc:picChg chg="del">
          <ac:chgData name="Nadir Tareen | MAQ Software" userId="f61d88a6-35a0-453c-835a-5ab85ee5be79" providerId="ADAL" clId="{331EB7E8-6B69-41A6-B643-723234742896}" dt="2022-01-31T23:19:11.683" v="861" actId="478"/>
          <ac:picMkLst>
            <pc:docMk/>
            <pc:sldMk cId="3274841195" sldId="2134805826"/>
            <ac:picMk id="6" creationId="{21998C2F-1489-41BC-9D24-D68DF74A253C}"/>
          </ac:picMkLst>
        </pc:picChg>
        <pc:picChg chg="del">
          <ac:chgData name="Nadir Tareen | MAQ Software" userId="f61d88a6-35a0-453c-835a-5ab85ee5be79" providerId="ADAL" clId="{331EB7E8-6B69-41A6-B643-723234742896}" dt="2022-01-31T23:19:10.918" v="860" actId="478"/>
          <ac:picMkLst>
            <pc:docMk/>
            <pc:sldMk cId="3274841195" sldId="2134805826"/>
            <ac:picMk id="7" creationId="{C8B4540E-9DC8-4A8E-AC14-F5C310633344}"/>
          </ac:picMkLst>
        </pc:picChg>
        <pc:picChg chg="mod">
          <ac:chgData name="Nadir Tareen | MAQ Software" userId="f61d88a6-35a0-453c-835a-5ab85ee5be79" providerId="ADAL" clId="{331EB7E8-6B69-41A6-B643-723234742896}" dt="2022-01-31T23:19:29.670" v="866" actId="1076"/>
          <ac:picMkLst>
            <pc:docMk/>
            <pc:sldMk cId="3274841195" sldId="2134805826"/>
            <ac:picMk id="8" creationId="{1A6D278F-DDFC-4C29-89DD-7673B90F24DA}"/>
          </ac:picMkLst>
        </pc:picChg>
        <pc:picChg chg="del">
          <ac:chgData name="Nadir Tareen | MAQ Software" userId="f61d88a6-35a0-453c-835a-5ab85ee5be79" providerId="ADAL" clId="{331EB7E8-6B69-41A6-B643-723234742896}" dt="2022-01-31T23:19:06.480" v="854" actId="478"/>
          <ac:picMkLst>
            <pc:docMk/>
            <pc:sldMk cId="3274841195" sldId="2134805826"/>
            <ac:picMk id="9" creationId="{56B327C9-347D-40D7-A856-39404CCDD51C}"/>
          </ac:picMkLst>
        </pc:picChg>
        <pc:picChg chg="del">
          <ac:chgData name="Nadir Tareen | MAQ Software" userId="f61d88a6-35a0-453c-835a-5ab85ee5be79" providerId="ADAL" clId="{331EB7E8-6B69-41A6-B643-723234742896}" dt="2022-01-31T23:19:08.190" v="857" actId="478"/>
          <ac:picMkLst>
            <pc:docMk/>
            <pc:sldMk cId="3274841195" sldId="2134805826"/>
            <ac:picMk id="10" creationId="{2CD19F5C-88D3-460B-B9BA-AF9621862B40}"/>
          </ac:picMkLst>
        </pc:picChg>
        <pc:picChg chg="del">
          <ac:chgData name="Nadir Tareen | MAQ Software" userId="f61d88a6-35a0-453c-835a-5ab85ee5be79" providerId="ADAL" clId="{331EB7E8-6B69-41A6-B643-723234742896}" dt="2022-01-31T23:19:07.001" v="855" actId="478"/>
          <ac:picMkLst>
            <pc:docMk/>
            <pc:sldMk cId="3274841195" sldId="2134805826"/>
            <ac:picMk id="11" creationId="{D723C131-2B46-47F4-B469-E50FB7225F58}"/>
          </ac:picMkLst>
        </pc:picChg>
        <pc:picChg chg="add mod ord">
          <ac:chgData name="Nadir Tareen | MAQ Software" userId="f61d88a6-35a0-453c-835a-5ab85ee5be79" providerId="ADAL" clId="{331EB7E8-6B69-41A6-B643-723234742896}" dt="2022-01-31T23:19:26.174" v="865" actId="1076"/>
          <ac:picMkLst>
            <pc:docMk/>
            <pc:sldMk cId="3274841195" sldId="2134805826"/>
            <ac:picMk id="13" creationId="{39E384C8-D6A8-4E1A-ABC0-94110344BEEA}"/>
          </ac:picMkLst>
        </pc:picChg>
        <pc:picChg chg="del">
          <ac:chgData name="Nadir Tareen | MAQ Software" userId="f61d88a6-35a0-453c-835a-5ab85ee5be79" providerId="ADAL" clId="{331EB7E8-6B69-41A6-B643-723234742896}" dt="2022-01-31T23:19:09.083" v="858" actId="478"/>
          <ac:picMkLst>
            <pc:docMk/>
            <pc:sldMk cId="3274841195" sldId="2134805826"/>
            <ac:picMk id="14" creationId="{04A26F04-B133-4B90-90A9-C633B9BFDFF4}"/>
          </ac:picMkLst>
        </pc:picChg>
        <pc:cxnChg chg="del">
          <ac:chgData name="Nadir Tareen | MAQ Software" userId="f61d88a6-35a0-453c-835a-5ab85ee5be79" providerId="ADAL" clId="{331EB7E8-6B69-41A6-B643-723234742896}" dt="2022-01-31T23:19:09.583" v="859" actId="478"/>
          <ac:cxnSpMkLst>
            <pc:docMk/>
            <pc:sldMk cId="3274841195" sldId="2134805826"/>
            <ac:cxnSpMk id="12" creationId="{6DE44210-1BD7-4880-9F1A-2369B8DB16B1}"/>
          </ac:cxnSpMkLst>
        </pc:cxnChg>
      </pc:sldChg>
      <pc:sldChg chg="addSp delSp modSp mod">
        <pc:chgData name="Nadir Tareen | MAQ Software" userId="f61d88a6-35a0-453c-835a-5ab85ee5be79" providerId="ADAL" clId="{331EB7E8-6B69-41A6-B643-723234742896}" dt="2022-01-31T23:21:16.206" v="881" actId="1076"/>
        <pc:sldMkLst>
          <pc:docMk/>
          <pc:sldMk cId="2648742143" sldId="2134805827"/>
        </pc:sldMkLst>
        <pc:picChg chg="del">
          <ac:chgData name="Nadir Tareen | MAQ Software" userId="f61d88a6-35a0-453c-835a-5ab85ee5be79" providerId="ADAL" clId="{331EB7E8-6B69-41A6-B643-723234742896}" dt="2022-01-31T23:21:01.966" v="878" actId="478"/>
          <ac:picMkLst>
            <pc:docMk/>
            <pc:sldMk cId="2648742143" sldId="2134805827"/>
            <ac:picMk id="6" creationId="{E2F8A206-9BDF-4BDB-9908-CE75F102C477}"/>
          </ac:picMkLst>
        </pc:picChg>
        <pc:picChg chg="add mod">
          <ac:chgData name="Nadir Tareen | MAQ Software" userId="f61d88a6-35a0-453c-835a-5ab85ee5be79" providerId="ADAL" clId="{331EB7E8-6B69-41A6-B643-723234742896}" dt="2022-01-31T23:21:16.206" v="881" actId="1076"/>
          <ac:picMkLst>
            <pc:docMk/>
            <pc:sldMk cId="2648742143" sldId="2134805827"/>
            <ac:picMk id="10" creationId="{CF08EBB5-4E4B-44E2-9B9A-2574627FE640}"/>
          </ac:picMkLst>
        </pc:picChg>
      </pc:sldChg>
      <pc:sldChg chg="addSp delSp modSp mod">
        <pc:chgData name="Nadir Tareen | MAQ Software" userId="f61d88a6-35a0-453c-835a-5ab85ee5be79" providerId="ADAL" clId="{331EB7E8-6B69-41A6-B643-723234742896}" dt="2022-01-31T23:13:22.761" v="802" actId="1036"/>
        <pc:sldMkLst>
          <pc:docMk/>
          <pc:sldMk cId="1636413136" sldId="2134805828"/>
        </pc:sldMkLst>
        <pc:picChg chg="add ord">
          <ac:chgData name="Nadir Tareen | MAQ Software" userId="f61d88a6-35a0-453c-835a-5ab85ee5be79" providerId="ADAL" clId="{331EB7E8-6B69-41A6-B643-723234742896}" dt="2022-01-31T23:13:11.806" v="779" actId="167"/>
          <ac:picMkLst>
            <pc:docMk/>
            <pc:sldMk cId="1636413136" sldId="2134805828"/>
            <ac:picMk id="2" creationId="{FC513466-72AA-4DDC-8098-04C7684266BC}"/>
          </ac:picMkLst>
        </pc:picChg>
        <pc:picChg chg="del">
          <ac:chgData name="Nadir Tareen | MAQ Software" userId="f61d88a6-35a0-453c-835a-5ab85ee5be79" providerId="ADAL" clId="{331EB7E8-6B69-41A6-B643-723234742896}" dt="2022-01-31T23:13:18.120" v="787" actId="478"/>
          <ac:picMkLst>
            <pc:docMk/>
            <pc:sldMk cId="1636413136" sldId="2134805828"/>
            <ac:picMk id="4" creationId="{29A1DC3C-155D-4106-9945-A2D821279D18}"/>
          </ac:picMkLst>
        </pc:picChg>
        <pc:picChg chg="mod">
          <ac:chgData name="Nadir Tareen | MAQ Software" userId="f61d88a6-35a0-453c-835a-5ab85ee5be79" providerId="ADAL" clId="{331EB7E8-6B69-41A6-B643-723234742896}" dt="2022-01-31T23:13:22.761" v="802" actId="1036"/>
          <ac:picMkLst>
            <pc:docMk/>
            <pc:sldMk cId="1636413136" sldId="2134805828"/>
            <ac:picMk id="7" creationId="{D73B0A90-935A-4799-AE8D-650947BCCEED}"/>
          </ac:picMkLst>
        </pc:picChg>
        <pc:picChg chg="del">
          <ac:chgData name="Nadir Tareen | MAQ Software" userId="f61d88a6-35a0-453c-835a-5ab85ee5be79" providerId="ADAL" clId="{331EB7E8-6B69-41A6-B643-723234742896}" dt="2022-01-31T23:13:19.259" v="788" actId="478"/>
          <ac:picMkLst>
            <pc:docMk/>
            <pc:sldMk cId="1636413136" sldId="2134805828"/>
            <ac:picMk id="8" creationId="{A15B2BA8-D17D-4814-9165-35BA787E3760}"/>
          </ac:picMkLst>
        </pc:picChg>
        <pc:picChg chg="del">
          <ac:chgData name="Nadir Tareen | MAQ Software" userId="f61d88a6-35a0-453c-835a-5ab85ee5be79" providerId="ADAL" clId="{331EB7E8-6B69-41A6-B643-723234742896}" dt="2022-01-31T23:13:14.929" v="782" actId="478"/>
          <ac:picMkLst>
            <pc:docMk/>
            <pc:sldMk cId="1636413136" sldId="2134805828"/>
            <ac:picMk id="9" creationId="{82E219BA-7A6C-434A-A62A-19BAC90BEF5C}"/>
          </ac:picMkLst>
        </pc:picChg>
        <pc:picChg chg="del">
          <ac:chgData name="Nadir Tareen | MAQ Software" userId="f61d88a6-35a0-453c-835a-5ab85ee5be79" providerId="ADAL" clId="{331EB7E8-6B69-41A6-B643-723234742896}" dt="2022-01-31T23:13:08.205" v="777" actId="478"/>
          <ac:picMkLst>
            <pc:docMk/>
            <pc:sldMk cId="1636413136" sldId="2134805828"/>
            <ac:picMk id="10" creationId="{BD7CD257-4635-45A0-9A26-F53F72583150}"/>
          </ac:picMkLst>
        </pc:picChg>
        <pc:picChg chg="del mod">
          <ac:chgData name="Nadir Tareen | MAQ Software" userId="f61d88a6-35a0-453c-835a-5ab85ee5be79" providerId="ADAL" clId="{331EB7E8-6B69-41A6-B643-723234742896}" dt="2022-01-31T23:13:13.799" v="781" actId="478"/>
          <ac:picMkLst>
            <pc:docMk/>
            <pc:sldMk cId="1636413136" sldId="2134805828"/>
            <ac:picMk id="11" creationId="{5BC605E5-9A9D-4B67-846A-A7C38AFCD156}"/>
          </ac:picMkLst>
        </pc:picChg>
        <pc:picChg chg="del">
          <ac:chgData name="Nadir Tareen | MAQ Software" userId="f61d88a6-35a0-453c-835a-5ab85ee5be79" providerId="ADAL" clId="{331EB7E8-6B69-41A6-B643-723234742896}" dt="2022-01-31T23:13:17.560" v="786" actId="478"/>
          <ac:picMkLst>
            <pc:docMk/>
            <pc:sldMk cId="1636413136" sldId="2134805828"/>
            <ac:picMk id="12" creationId="{61D253AD-ECA5-4D2B-8A85-772484E8DF22}"/>
          </ac:picMkLst>
        </pc:picChg>
        <pc:picChg chg="del">
          <ac:chgData name="Nadir Tareen | MAQ Software" userId="f61d88a6-35a0-453c-835a-5ab85ee5be79" providerId="ADAL" clId="{331EB7E8-6B69-41A6-B643-723234742896}" dt="2022-01-31T23:13:15.680" v="783" actId="478"/>
          <ac:picMkLst>
            <pc:docMk/>
            <pc:sldMk cId="1636413136" sldId="2134805828"/>
            <ac:picMk id="13" creationId="{2F4BD20A-157A-4737-9B14-EBDFE57FFB37}"/>
          </ac:picMkLst>
        </pc:picChg>
        <pc:picChg chg="del">
          <ac:chgData name="Nadir Tareen | MAQ Software" userId="f61d88a6-35a0-453c-835a-5ab85ee5be79" providerId="ADAL" clId="{331EB7E8-6B69-41A6-B643-723234742896}" dt="2022-01-31T23:13:16.287" v="784" actId="478"/>
          <ac:picMkLst>
            <pc:docMk/>
            <pc:sldMk cId="1636413136" sldId="2134805828"/>
            <ac:picMk id="18" creationId="{CB2C4888-AF7F-46E2-B10B-A5CCF5FF68C6}"/>
          </ac:picMkLst>
        </pc:picChg>
        <pc:cxnChg chg="del">
          <ac:chgData name="Nadir Tareen | MAQ Software" userId="f61d88a6-35a0-453c-835a-5ab85ee5be79" providerId="ADAL" clId="{331EB7E8-6B69-41A6-B643-723234742896}" dt="2022-01-31T23:13:16.976" v="785" actId="478"/>
          <ac:cxnSpMkLst>
            <pc:docMk/>
            <pc:sldMk cId="1636413136" sldId="2134805828"/>
            <ac:cxnSpMk id="14" creationId="{D579FB73-2B6B-447C-9CCE-1A04D5CFCD08}"/>
          </ac:cxnSpMkLst>
        </pc:cxnChg>
      </pc:sldChg>
      <pc:sldChg chg="addSp delSp modSp mod">
        <pc:chgData name="Nadir Tareen | MAQ Software" userId="f61d88a6-35a0-453c-835a-5ab85ee5be79" providerId="ADAL" clId="{331EB7E8-6B69-41A6-B643-723234742896}" dt="2022-01-31T22:00:46.069" v="549" actId="1076"/>
        <pc:sldMkLst>
          <pc:docMk/>
          <pc:sldMk cId="2523687551" sldId="2134805829"/>
        </pc:sldMkLst>
        <pc:picChg chg="add ord">
          <ac:chgData name="Nadir Tareen | MAQ Software" userId="f61d88a6-35a0-453c-835a-5ab85ee5be79" providerId="ADAL" clId="{331EB7E8-6B69-41A6-B643-723234742896}" dt="2022-01-31T22:00:31.855" v="546" actId="167"/>
          <ac:picMkLst>
            <pc:docMk/>
            <pc:sldMk cId="2523687551" sldId="2134805829"/>
            <ac:picMk id="2" creationId="{C5A06290-5C64-4A87-9E87-4DF449BA5624}"/>
          </ac:picMkLst>
        </pc:picChg>
        <pc:picChg chg="del">
          <ac:chgData name="Nadir Tareen | MAQ Software" userId="f61d88a6-35a0-453c-835a-5ab85ee5be79" providerId="ADAL" clId="{331EB7E8-6B69-41A6-B643-723234742896}" dt="2022-01-31T22:00:36.169" v="547" actId="478"/>
          <ac:picMkLst>
            <pc:docMk/>
            <pc:sldMk cId="2523687551" sldId="2134805829"/>
            <ac:picMk id="4" creationId="{29A1DC3C-155D-4106-9945-A2D821279D18}"/>
          </ac:picMkLst>
        </pc:picChg>
        <pc:picChg chg="add del mod">
          <ac:chgData name="Nadir Tareen | MAQ Software" userId="f61d88a6-35a0-453c-835a-5ab85ee5be79" providerId="ADAL" clId="{331EB7E8-6B69-41A6-B643-723234742896}" dt="2022-01-31T22:00:23.830" v="540" actId="478"/>
          <ac:picMkLst>
            <pc:docMk/>
            <pc:sldMk cId="2523687551" sldId="2134805829"/>
            <ac:picMk id="5" creationId="{40CA60DA-FB01-42E5-B37F-99F6076ACFE9}"/>
          </ac:picMkLst>
        </pc:picChg>
        <pc:picChg chg="add del">
          <ac:chgData name="Nadir Tareen | MAQ Software" userId="f61d88a6-35a0-453c-835a-5ab85ee5be79" providerId="ADAL" clId="{331EB7E8-6B69-41A6-B643-723234742896}" dt="2022-01-31T22:00:28.860" v="544" actId="478"/>
          <ac:picMkLst>
            <pc:docMk/>
            <pc:sldMk cId="2523687551" sldId="2134805829"/>
            <ac:picMk id="7" creationId="{4AF3A859-A800-4429-9C39-1F777D23CCF9}"/>
          </ac:picMkLst>
        </pc:picChg>
        <pc:picChg chg="del">
          <ac:chgData name="Nadir Tareen | MAQ Software" userId="f61d88a6-35a0-453c-835a-5ab85ee5be79" providerId="ADAL" clId="{331EB7E8-6B69-41A6-B643-723234742896}" dt="2022-01-31T22:00:25.325" v="541" actId="478"/>
          <ac:picMkLst>
            <pc:docMk/>
            <pc:sldMk cId="2523687551" sldId="2134805829"/>
            <ac:picMk id="8" creationId="{B5BF5BB1-C701-40A0-807D-9561A3A53FD8}"/>
          </ac:picMkLst>
        </pc:picChg>
        <pc:picChg chg="del">
          <ac:chgData name="Nadir Tareen | MAQ Software" userId="f61d88a6-35a0-453c-835a-5ab85ee5be79" providerId="ADAL" clId="{331EB7E8-6B69-41A6-B643-723234742896}" dt="2022-01-31T22:00:23.325" v="538" actId="478"/>
          <ac:picMkLst>
            <pc:docMk/>
            <pc:sldMk cId="2523687551" sldId="2134805829"/>
            <ac:picMk id="9" creationId="{3D2CCE69-B7FB-4D74-9912-DFBD60BAAF0F}"/>
          </ac:picMkLst>
        </pc:picChg>
        <pc:picChg chg="mod">
          <ac:chgData name="Nadir Tareen | MAQ Software" userId="f61d88a6-35a0-453c-835a-5ab85ee5be79" providerId="ADAL" clId="{331EB7E8-6B69-41A6-B643-723234742896}" dt="2022-01-31T22:00:46.069" v="549" actId="1076"/>
          <ac:picMkLst>
            <pc:docMk/>
            <pc:sldMk cId="2523687551" sldId="2134805829"/>
            <ac:picMk id="12" creationId="{97D12F35-F681-438F-8F0A-5895D4F314F5}"/>
          </ac:picMkLst>
        </pc:picChg>
        <pc:picChg chg="del">
          <ac:chgData name="Nadir Tareen | MAQ Software" userId="f61d88a6-35a0-453c-835a-5ab85ee5be79" providerId="ADAL" clId="{331EB7E8-6B69-41A6-B643-723234742896}" dt="2022-01-31T22:00:26.446" v="542" actId="478"/>
          <ac:picMkLst>
            <pc:docMk/>
            <pc:sldMk cId="2523687551" sldId="2134805829"/>
            <ac:picMk id="13" creationId="{17D6C794-E431-4C51-AC6E-C2642852912B}"/>
          </ac:picMkLst>
        </pc:picChg>
        <pc:cxnChg chg="del">
          <ac:chgData name="Nadir Tareen | MAQ Software" userId="f61d88a6-35a0-453c-835a-5ab85ee5be79" providerId="ADAL" clId="{331EB7E8-6B69-41A6-B643-723234742896}" dt="2022-01-31T22:00:27.624" v="543" actId="478"/>
          <ac:cxnSpMkLst>
            <pc:docMk/>
            <pc:sldMk cId="2523687551" sldId="2134805829"/>
            <ac:cxnSpMk id="10" creationId="{19E0EFF5-8040-4E43-98A1-15247D3EBE31}"/>
          </ac:cxnSpMkLst>
        </pc:cxnChg>
      </pc:sldChg>
      <pc:sldChg chg="addSp delSp modSp mod">
        <pc:chgData name="Nadir Tareen | MAQ Software" userId="f61d88a6-35a0-453c-835a-5ab85ee5be79" providerId="ADAL" clId="{331EB7E8-6B69-41A6-B643-723234742896}" dt="2022-01-31T23:08:49.996" v="684" actId="478"/>
        <pc:sldMkLst>
          <pc:docMk/>
          <pc:sldMk cId="486408198" sldId="2134805830"/>
        </pc:sldMkLst>
        <pc:spChg chg="topLvl">
          <ac:chgData name="Nadir Tareen | MAQ Software" userId="f61d88a6-35a0-453c-835a-5ab85ee5be79" providerId="ADAL" clId="{331EB7E8-6B69-41A6-B643-723234742896}" dt="2022-01-31T22:04:26.799" v="584" actId="164"/>
          <ac:spMkLst>
            <pc:docMk/>
            <pc:sldMk cId="486408198" sldId="2134805830"/>
            <ac:spMk id="18" creationId="{46F1C844-3849-4BAA-8C54-97FF1971B941}"/>
          </ac:spMkLst>
        </pc:spChg>
        <pc:spChg chg="mod">
          <ac:chgData name="Nadir Tareen | MAQ Software" userId="f61d88a6-35a0-453c-835a-5ab85ee5be79" providerId="ADAL" clId="{331EB7E8-6B69-41A6-B643-723234742896}" dt="2022-01-31T22:00:54.501" v="552" actId="20577"/>
          <ac:spMkLst>
            <pc:docMk/>
            <pc:sldMk cId="486408198" sldId="2134805830"/>
            <ac:spMk id="21" creationId="{DAD71897-25ED-4A04-9F47-AAB182D9FB76}"/>
          </ac:spMkLst>
        </pc:spChg>
        <pc:spChg chg="add mod ord topLvl">
          <ac:chgData name="Nadir Tareen | MAQ Software" userId="f61d88a6-35a0-453c-835a-5ab85ee5be79" providerId="ADAL" clId="{331EB7E8-6B69-41A6-B643-723234742896}" dt="2022-01-31T22:04:28.073" v="586" actId="207"/>
          <ac:spMkLst>
            <pc:docMk/>
            <pc:sldMk cId="486408198" sldId="2134805830"/>
            <ac:spMk id="22" creationId="{EF2316BC-8751-44CD-B73E-762FA1B5F057}"/>
          </ac:spMkLst>
        </pc:spChg>
        <pc:grpChg chg="add del mod ord">
          <ac:chgData name="Nadir Tareen | MAQ Software" userId="f61d88a6-35a0-453c-835a-5ab85ee5be79" providerId="ADAL" clId="{331EB7E8-6B69-41A6-B643-723234742896}" dt="2022-01-31T22:04:26.799" v="584" actId="164"/>
          <ac:grpSpMkLst>
            <pc:docMk/>
            <pc:sldMk cId="486408198" sldId="2134805830"/>
            <ac:grpSpMk id="23" creationId="{50A4FA0C-E91E-4DBD-8E21-0D4749CC5B43}"/>
          </ac:grpSpMkLst>
        </pc:grpChg>
        <pc:picChg chg="add mod ord">
          <ac:chgData name="Nadir Tareen | MAQ Software" userId="f61d88a6-35a0-453c-835a-5ab85ee5be79" providerId="ADAL" clId="{331EB7E8-6B69-41A6-B643-723234742896}" dt="2022-01-31T23:06:45.075" v="657" actId="167"/>
          <ac:picMkLst>
            <pc:docMk/>
            <pc:sldMk cId="486408198" sldId="2134805830"/>
            <ac:picMk id="2" creationId="{168CD7DB-E473-49C8-B739-0F6CE290476E}"/>
          </ac:picMkLst>
        </pc:picChg>
        <pc:picChg chg="del">
          <ac:chgData name="Nadir Tareen | MAQ Software" userId="f61d88a6-35a0-453c-835a-5ab85ee5be79" providerId="ADAL" clId="{331EB7E8-6B69-41A6-B643-723234742896}" dt="2022-01-31T23:08:49.996" v="684" actId="478"/>
          <ac:picMkLst>
            <pc:docMk/>
            <pc:sldMk cId="486408198" sldId="2134805830"/>
            <ac:picMk id="4" creationId="{29A1DC3C-155D-4106-9945-A2D821279D18}"/>
          </ac:picMkLst>
        </pc:picChg>
        <pc:picChg chg="del mod">
          <ac:chgData name="Nadir Tareen | MAQ Software" userId="f61d88a6-35a0-453c-835a-5ab85ee5be79" providerId="ADAL" clId="{331EB7E8-6B69-41A6-B643-723234742896}" dt="2022-01-31T22:00:49.510" v="550" actId="478"/>
          <ac:picMkLst>
            <pc:docMk/>
            <pc:sldMk cId="486408198" sldId="2134805830"/>
            <ac:picMk id="5" creationId="{40CA60DA-FB01-42E5-B37F-99F6076ACFE9}"/>
          </ac:picMkLst>
        </pc:picChg>
        <pc:picChg chg="del">
          <ac:chgData name="Nadir Tareen | MAQ Software" userId="f61d88a6-35a0-453c-835a-5ab85ee5be79" providerId="ADAL" clId="{331EB7E8-6B69-41A6-B643-723234742896}" dt="2022-01-31T22:01:00.085" v="557" actId="478"/>
          <ac:picMkLst>
            <pc:docMk/>
            <pc:sldMk cId="486408198" sldId="2134805830"/>
            <ac:picMk id="7" creationId="{4AF3A859-A800-4429-9C39-1F777D23CCF9}"/>
          </ac:picMkLst>
        </pc:picChg>
        <pc:picChg chg="del">
          <ac:chgData name="Nadir Tareen | MAQ Software" userId="f61d88a6-35a0-453c-835a-5ab85ee5be79" providerId="ADAL" clId="{331EB7E8-6B69-41A6-B643-723234742896}" dt="2022-01-31T22:00:57.982" v="555" actId="478"/>
          <ac:picMkLst>
            <pc:docMk/>
            <pc:sldMk cId="486408198" sldId="2134805830"/>
            <ac:picMk id="8" creationId="{B5BF5BB1-C701-40A0-807D-9561A3A53FD8}"/>
          </ac:picMkLst>
        </pc:picChg>
        <pc:picChg chg="del">
          <ac:chgData name="Nadir Tareen | MAQ Software" userId="f61d88a6-35a0-453c-835a-5ab85ee5be79" providerId="ADAL" clId="{331EB7E8-6B69-41A6-B643-723234742896}" dt="2022-01-31T22:00:56.655" v="553" actId="478"/>
          <ac:picMkLst>
            <pc:docMk/>
            <pc:sldMk cId="486408198" sldId="2134805830"/>
            <ac:picMk id="9" creationId="{3D2CCE69-B7FB-4D74-9912-DFBD60BAAF0F}"/>
          </ac:picMkLst>
        </pc:picChg>
        <pc:picChg chg="add del">
          <ac:chgData name="Nadir Tareen | MAQ Software" userId="f61d88a6-35a0-453c-835a-5ab85ee5be79" providerId="ADAL" clId="{331EB7E8-6B69-41A6-B643-723234742896}" dt="2022-01-31T22:01:27.001" v="560" actId="22"/>
          <ac:picMkLst>
            <pc:docMk/>
            <pc:sldMk cId="486408198" sldId="2134805830"/>
            <ac:picMk id="12" creationId="{61908011-ED52-476D-A19B-0B0C89D8E16D}"/>
          </ac:picMkLst>
        </pc:picChg>
        <pc:picChg chg="del">
          <ac:chgData name="Nadir Tareen | MAQ Software" userId="f61d88a6-35a0-453c-835a-5ab85ee5be79" providerId="ADAL" clId="{331EB7E8-6B69-41A6-B643-723234742896}" dt="2022-01-31T22:00:57.381" v="554" actId="478"/>
          <ac:picMkLst>
            <pc:docMk/>
            <pc:sldMk cId="486408198" sldId="2134805830"/>
            <ac:picMk id="15" creationId="{B2758D32-DB5D-4903-A7B6-84CAA9EA36A8}"/>
          </ac:picMkLst>
        </pc:picChg>
        <pc:picChg chg="add mod">
          <ac:chgData name="Nadir Tareen | MAQ Software" userId="f61d88a6-35a0-453c-835a-5ab85ee5be79" providerId="ADAL" clId="{331EB7E8-6B69-41A6-B643-723234742896}" dt="2022-01-31T22:01:39.542" v="563" actId="1076"/>
          <ac:picMkLst>
            <pc:docMk/>
            <pc:sldMk cId="486408198" sldId="2134805830"/>
            <ac:picMk id="16" creationId="{CE4190C1-7E28-4011-9563-9EFFBCBBD689}"/>
          </ac:picMkLst>
        </pc:picChg>
        <pc:picChg chg="topLvl">
          <ac:chgData name="Nadir Tareen | MAQ Software" userId="f61d88a6-35a0-453c-835a-5ab85ee5be79" providerId="ADAL" clId="{331EB7E8-6B69-41A6-B643-723234742896}" dt="2022-01-31T22:04:26.799" v="584" actId="164"/>
          <ac:picMkLst>
            <pc:docMk/>
            <pc:sldMk cId="486408198" sldId="2134805830"/>
            <ac:picMk id="20" creationId="{302D9C48-5C2A-4E59-8BB6-D00EC99D8044}"/>
          </ac:picMkLst>
        </pc:picChg>
        <pc:cxnChg chg="del">
          <ac:chgData name="Nadir Tareen | MAQ Software" userId="f61d88a6-35a0-453c-835a-5ab85ee5be79" providerId="ADAL" clId="{331EB7E8-6B69-41A6-B643-723234742896}" dt="2022-01-31T22:00:59.119" v="556" actId="478"/>
          <ac:cxnSpMkLst>
            <pc:docMk/>
            <pc:sldMk cId="486408198" sldId="2134805830"/>
            <ac:cxnSpMk id="10" creationId="{19E0EFF5-8040-4E43-98A1-15247D3EBE31}"/>
          </ac:cxnSpMkLst>
        </pc:cxnChg>
      </pc:sldChg>
      <pc:sldChg chg="addSp delSp modSp mod">
        <pc:chgData name="Nadir Tareen | MAQ Software" userId="f61d88a6-35a0-453c-835a-5ab85ee5be79" providerId="ADAL" clId="{331EB7E8-6B69-41A6-B643-723234742896}" dt="2022-01-31T22:05:56.551" v="607" actId="22"/>
        <pc:sldMkLst>
          <pc:docMk/>
          <pc:sldMk cId="822311695" sldId="2134805836"/>
        </pc:sldMkLst>
        <pc:spChg chg="add ord">
          <ac:chgData name="Nadir Tareen | MAQ Software" userId="f61d88a6-35a0-453c-835a-5ab85ee5be79" providerId="ADAL" clId="{331EB7E8-6B69-41A6-B643-723234742896}" dt="2022-01-31T22:05:35.098" v="603" actId="167"/>
          <ac:spMkLst>
            <pc:docMk/>
            <pc:sldMk cId="822311695" sldId="2134805836"/>
            <ac:spMk id="12" creationId="{10B6DE02-3043-4760-85DF-3B2B1C2BB748}"/>
          </ac:spMkLst>
        </pc:spChg>
        <pc:picChg chg="add mod ord">
          <ac:chgData name="Nadir Tareen | MAQ Software" userId="f61d88a6-35a0-453c-835a-5ab85ee5be79" providerId="ADAL" clId="{331EB7E8-6B69-41A6-B643-723234742896}" dt="2022-01-31T22:04:56.388" v="597" actId="1076"/>
          <ac:picMkLst>
            <pc:docMk/>
            <pc:sldMk cId="822311695" sldId="2134805836"/>
            <ac:picMk id="2" creationId="{66078368-4C0E-445B-A120-FB521CA0DA0C}"/>
          </ac:picMkLst>
        </pc:picChg>
        <pc:picChg chg="del">
          <ac:chgData name="Nadir Tareen | MAQ Software" userId="f61d88a6-35a0-453c-835a-5ab85ee5be79" providerId="ADAL" clId="{331EB7E8-6B69-41A6-B643-723234742896}" dt="2022-01-31T22:05:13.118" v="600" actId="478"/>
          <ac:picMkLst>
            <pc:docMk/>
            <pc:sldMk cId="822311695" sldId="2134805836"/>
            <ac:picMk id="4" creationId="{29A1DC3C-155D-4106-9945-A2D821279D18}"/>
          </ac:picMkLst>
        </pc:picChg>
        <pc:picChg chg="del">
          <ac:chgData name="Nadir Tareen | MAQ Software" userId="f61d88a6-35a0-453c-835a-5ab85ee5be79" providerId="ADAL" clId="{331EB7E8-6B69-41A6-B643-723234742896}" dt="2022-01-31T22:04:40.191" v="587" actId="478"/>
          <ac:picMkLst>
            <pc:docMk/>
            <pc:sldMk cId="822311695" sldId="2134805836"/>
            <ac:picMk id="5" creationId="{40CA60DA-FB01-42E5-B37F-99F6076ACFE9}"/>
          </ac:picMkLst>
        </pc:picChg>
        <pc:picChg chg="add">
          <ac:chgData name="Nadir Tareen | MAQ Software" userId="f61d88a6-35a0-453c-835a-5ab85ee5be79" providerId="ADAL" clId="{331EB7E8-6B69-41A6-B643-723234742896}" dt="2022-01-31T22:05:10.248" v="599" actId="22"/>
          <ac:picMkLst>
            <pc:docMk/>
            <pc:sldMk cId="822311695" sldId="2134805836"/>
            <ac:picMk id="6" creationId="{D6B3C096-7012-4140-991A-D2BCACD6B131}"/>
          </ac:picMkLst>
        </pc:picChg>
        <pc:picChg chg="add del">
          <ac:chgData name="Nadir Tareen | MAQ Software" userId="f61d88a6-35a0-453c-835a-5ab85ee5be79" providerId="ADAL" clId="{331EB7E8-6B69-41A6-B643-723234742896}" dt="2022-01-31T22:04:57.265" v="598" actId="478"/>
          <ac:picMkLst>
            <pc:docMk/>
            <pc:sldMk cId="822311695" sldId="2134805836"/>
            <ac:picMk id="7" creationId="{4AF3A859-A800-4429-9C39-1F777D23CCF9}"/>
          </ac:picMkLst>
        </pc:picChg>
        <pc:picChg chg="del">
          <ac:chgData name="Nadir Tareen | MAQ Software" userId="f61d88a6-35a0-453c-835a-5ab85ee5be79" providerId="ADAL" clId="{331EB7E8-6B69-41A6-B643-723234742896}" dt="2022-01-31T22:04:49.725" v="591" actId="478"/>
          <ac:picMkLst>
            <pc:docMk/>
            <pc:sldMk cId="822311695" sldId="2134805836"/>
            <ac:picMk id="8" creationId="{B5BF5BB1-C701-40A0-807D-9561A3A53FD8}"/>
          </ac:picMkLst>
        </pc:picChg>
        <pc:picChg chg="del">
          <ac:chgData name="Nadir Tareen | MAQ Software" userId="f61d88a6-35a0-453c-835a-5ab85ee5be79" providerId="ADAL" clId="{331EB7E8-6B69-41A6-B643-723234742896}" dt="2022-01-31T22:04:48.931" v="590" actId="478"/>
          <ac:picMkLst>
            <pc:docMk/>
            <pc:sldMk cId="822311695" sldId="2134805836"/>
            <ac:picMk id="9" creationId="{3D2CCE69-B7FB-4D74-9912-DFBD60BAAF0F}"/>
          </ac:picMkLst>
        </pc:picChg>
        <pc:picChg chg="add del">
          <ac:chgData name="Nadir Tareen | MAQ Software" userId="f61d88a6-35a0-453c-835a-5ab85ee5be79" providerId="ADAL" clId="{331EB7E8-6B69-41A6-B643-723234742896}" dt="2022-01-31T22:05:56.551" v="607" actId="22"/>
          <ac:picMkLst>
            <pc:docMk/>
            <pc:sldMk cId="822311695" sldId="2134805836"/>
            <ac:picMk id="13" creationId="{7EA0D3EC-BEC5-4349-AC52-AC87FFF32222}"/>
          </ac:picMkLst>
        </pc:picChg>
        <pc:picChg chg="del">
          <ac:chgData name="Nadir Tareen | MAQ Software" userId="f61d88a6-35a0-453c-835a-5ab85ee5be79" providerId="ADAL" clId="{331EB7E8-6B69-41A6-B643-723234742896}" dt="2022-01-31T22:04:50.349" v="592" actId="478"/>
          <ac:picMkLst>
            <pc:docMk/>
            <pc:sldMk cId="822311695" sldId="2134805836"/>
            <ac:picMk id="15" creationId="{B2758D32-DB5D-4903-A7B6-84CAA9EA36A8}"/>
          </ac:picMkLst>
        </pc:picChg>
        <pc:picChg chg="add del">
          <ac:chgData name="Nadir Tareen | MAQ Software" userId="f61d88a6-35a0-453c-835a-5ab85ee5be79" providerId="ADAL" clId="{331EB7E8-6B69-41A6-B643-723234742896}" dt="2022-01-31T22:05:56.551" v="607" actId="22"/>
          <ac:picMkLst>
            <pc:docMk/>
            <pc:sldMk cId="822311695" sldId="2134805836"/>
            <ac:picMk id="16" creationId="{43030D87-E599-4FF1-9D80-718DFB07B598}"/>
          </ac:picMkLst>
        </pc:picChg>
        <pc:cxnChg chg="del">
          <ac:chgData name="Nadir Tareen | MAQ Software" userId="f61d88a6-35a0-453c-835a-5ab85ee5be79" providerId="ADAL" clId="{331EB7E8-6B69-41A6-B643-723234742896}" dt="2022-01-31T22:04:51.371" v="593" actId="478"/>
          <ac:cxnSpMkLst>
            <pc:docMk/>
            <pc:sldMk cId="822311695" sldId="2134805836"/>
            <ac:cxnSpMk id="10" creationId="{19E0EFF5-8040-4E43-98A1-15247D3EBE31}"/>
          </ac:cxnSpMkLst>
        </pc:cxnChg>
      </pc:sldChg>
      <pc:sldChg chg="addSp delSp modSp mod">
        <pc:chgData name="Nadir Tareen | MAQ Software" userId="f61d88a6-35a0-453c-835a-5ab85ee5be79" providerId="ADAL" clId="{331EB7E8-6B69-41A6-B643-723234742896}" dt="2022-01-31T22:06:14.671" v="611" actId="22"/>
        <pc:sldMkLst>
          <pc:docMk/>
          <pc:sldMk cId="3622136086" sldId="2134805837"/>
        </pc:sldMkLst>
        <pc:spChg chg="add ord">
          <ac:chgData name="Nadir Tareen | MAQ Software" userId="f61d88a6-35a0-453c-835a-5ab85ee5be79" providerId="ADAL" clId="{331EB7E8-6B69-41A6-B643-723234742896}" dt="2022-01-31T22:06:02.729" v="609" actId="167"/>
          <ac:spMkLst>
            <pc:docMk/>
            <pc:sldMk cId="3622136086" sldId="2134805837"/>
            <ac:spMk id="12" creationId="{8C303E7C-48C2-4211-9018-F8604199BB94}"/>
          </ac:spMkLst>
        </pc:spChg>
        <pc:picChg chg="add">
          <ac:chgData name="Nadir Tareen | MAQ Software" userId="f61d88a6-35a0-453c-835a-5ab85ee5be79" providerId="ADAL" clId="{331EB7E8-6B69-41A6-B643-723234742896}" dt="2022-01-31T22:05:50.156" v="605" actId="22"/>
          <ac:picMkLst>
            <pc:docMk/>
            <pc:sldMk cId="3622136086" sldId="2134805837"/>
            <ac:picMk id="2" creationId="{42746EFC-B5E3-45E1-91AD-0AC6AB98C68B}"/>
          </ac:picMkLst>
        </pc:picChg>
        <pc:picChg chg="del">
          <ac:chgData name="Nadir Tareen | MAQ Software" userId="f61d88a6-35a0-453c-835a-5ab85ee5be79" providerId="ADAL" clId="{331EB7E8-6B69-41A6-B643-723234742896}" dt="2022-01-31T22:05:49.164" v="604" actId="478"/>
          <ac:picMkLst>
            <pc:docMk/>
            <pc:sldMk cId="3622136086" sldId="2134805837"/>
            <ac:picMk id="5" creationId="{40CA60DA-FB01-42E5-B37F-99F6076ACFE9}"/>
          </ac:picMkLst>
        </pc:picChg>
        <pc:picChg chg="add">
          <ac:chgData name="Nadir Tareen | MAQ Software" userId="f61d88a6-35a0-453c-835a-5ab85ee5be79" providerId="ADAL" clId="{331EB7E8-6B69-41A6-B643-723234742896}" dt="2022-01-31T22:05:50.156" v="605" actId="22"/>
          <ac:picMkLst>
            <pc:docMk/>
            <pc:sldMk cId="3622136086" sldId="2134805837"/>
            <ac:picMk id="6" creationId="{F5DAAD84-FFB1-4DAE-AC7B-8933E33C11F3}"/>
          </ac:picMkLst>
        </pc:picChg>
        <pc:picChg chg="add del">
          <ac:chgData name="Nadir Tareen | MAQ Software" userId="f61d88a6-35a0-453c-835a-5ab85ee5be79" providerId="ADAL" clId="{331EB7E8-6B69-41A6-B643-723234742896}" dt="2022-01-31T22:06:14.671" v="611" actId="22"/>
          <ac:picMkLst>
            <pc:docMk/>
            <pc:sldMk cId="3622136086" sldId="2134805837"/>
            <ac:picMk id="13" creationId="{2A3F06FC-AA52-4586-8DAB-66508A194D5F}"/>
          </ac:picMkLst>
        </pc:picChg>
      </pc:sldChg>
      <pc:sldChg chg="addSp delSp modSp mod">
        <pc:chgData name="Nadir Tareen | MAQ Software" userId="f61d88a6-35a0-453c-835a-5ab85ee5be79" providerId="ADAL" clId="{331EB7E8-6B69-41A6-B643-723234742896}" dt="2022-01-31T23:06:20.425" v="653" actId="167"/>
        <pc:sldMkLst>
          <pc:docMk/>
          <pc:sldMk cId="1940589016" sldId="2134805838"/>
        </pc:sldMkLst>
        <pc:spChg chg="add ord">
          <ac:chgData name="Nadir Tareen | MAQ Software" userId="f61d88a6-35a0-453c-835a-5ab85ee5be79" providerId="ADAL" clId="{331EB7E8-6B69-41A6-B643-723234742896}" dt="2022-01-31T23:06:20.425" v="653" actId="167"/>
          <ac:spMkLst>
            <pc:docMk/>
            <pc:sldMk cId="1940589016" sldId="2134805838"/>
            <ac:spMk id="24" creationId="{43C6D3C7-733E-445C-962A-05E888C66C7C}"/>
          </ac:spMkLst>
        </pc:spChg>
        <pc:picChg chg="add del">
          <ac:chgData name="Nadir Tareen | MAQ Software" userId="f61d88a6-35a0-453c-835a-5ab85ee5be79" providerId="ADAL" clId="{331EB7E8-6B69-41A6-B643-723234742896}" dt="2022-01-31T22:07:13.601" v="626" actId="22"/>
          <ac:picMkLst>
            <pc:docMk/>
            <pc:sldMk cId="1940589016" sldId="2134805838"/>
            <ac:picMk id="2" creationId="{C215F7B3-A469-4666-8C2D-D4C982C43AC4}"/>
          </ac:picMkLst>
        </pc:picChg>
        <pc:picChg chg="add del">
          <ac:chgData name="Nadir Tareen | MAQ Software" userId="f61d88a6-35a0-453c-835a-5ab85ee5be79" providerId="ADAL" clId="{331EB7E8-6B69-41A6-B643-723234742896}" dt="2022-01-31T23:06:01.074" v="634" actId="478"/>
          <ac:picMkLst>
            <pc:docMk/>
            <pc:sldMk cId="1940589016" sldId="2134805838"/>
            <ac:picMk id="5" creationId="{40CA60DA-FB01-42E5-B37F-99F6076ACFE9}"/>
          </ac:picMkLst>
        </pc:picChg>
        <pc:picChg chg="add del">
          <ac:chgData name="Nadir Tareen | MAQ Software" userId="f61d88a6-35a0-453c-835a-5ab85ee5be79" providerId="ADAL" clId="{331EB7E8-6B69-41A6-B643-723234742896}" dt="2022-01-31T22:07:12.767" v="625" actId="22"/>
          <ac:picMkLst>
            <pc:docMk/>
            <pc:sldMk cId="1940589016" sldId="2134805838"/>
            <ac:picMk id="6" creationId="{E5AA0E72-36DD-4F5C-83DB-2AE0F3354081}"/>
          </ac:picMkLst>
        </pc:picChg>
        <pc:picChg chg="add del">
          <ac:chgData name="Nadir Tareen | MAQ Software" userId="f61d88a6-35a0-453c-835a-5ab85ee5be79" providerId="ADAL" clId="{331EB7E8-6B69-41A6-B643-723234742896}" dt="2022-01-31T22:07:18.758" v="632" actId="478"/>
          <ac:picMkLst>
            <pc:docMk/>
            <pc:sldMk cId="1940589016" sldId="2134805838"/>
            <ac:picMk id="7" creationId="{4AF3A859-A800-4429-9C39-1F777D23CCF9}"/>
          </ac:picMkLst>
        </pc:picChg>
        <pc:picChg chg="add del">
          <ac:chgData name="Nadir Tareen | MAQ Software" userId="f61d88a6-35a0-453c-835a-5ab85ee5be79" providerId="ADAL" clId="{331EB7E8-6B69-41A6-B643-723234742896}" dt="2022-01-31T22:07:18.449" v="631" actId="478"/>
          <ac:picMkLst>
            <pc:docMk/>
            <pc:sldMk cId="1940589016" sldId="2134805838"/>
            <ac:picMk id="8" creationId="{B5BF5BB1-C701-40A0-807D-9561A3A53FD8}"/>
          </ac:picMkLst>
        </pc:picChg>
        <pc:picChg chg="add del">
          <ac:chgData name="Nadir Tareen | MAQ Software" userId="f61d88a6-35a0-453c-835a-5ab85ee5be79" providerId="ADAL" clId="{331EB7E8-6B69-41A6-B643-723234742896}" dt="2022-01-31T22:07:18.219" v="630" actId="478"/>
          <ac:picMkLst>
            <pc:docMk/>
            <pc:sldMk cId="1940589016" sldId="2134805838"/>
            <ac:picMk id="9" creationId="{3D2CCE69-B7FB-4D74-9912-DFBD60BAAF0F}"/>
          </ac:picMkLst>
        </pc:picChg>
        <pc:picChg chg="add">
          <ac:chgData name="Nadir Tareen | MAQ Software" userId="f61d88a6-35a0-453c-835a-5ab85ee5be79" providerId="ADAL" clId="{331EB7E8-6B69-41A6-B643-723234742896}" dt="2022-01-31T23:06:01.625" v="635" actId="22"/>
          <ac:picMkLst>
            <pc:docMk/>
            <pc:sldMk cId="1940589016" sldId="2134805838"/>
            <ac:picMk id="12" creationId="{C8B698D1-9B04-45F2-BE81-29AB24FFEE51}"/>
          </ac:picMkLst>
        </pc:picChg>
        <pc:picChg chg="add mod">
          <ac:chgData name="Nadir Tareen | MAQ Software" userId="f61d88a6-35a0-453c-835a-5ab85ee5be79" providerId="ADAL" clId="{331EB7E8-6B69-41A6-B643-723234742896}" dt="2022-01-31T23:06:11.106" v="651" actId="1037"/>
          <ac:picMkLst>
            <pc:docMk/>
            <pc:sldMk cId="1940589016" sldId="2134805838"/>
            <ac:picMk id="13" creationId="{E7D6AD7E-58BB-444C-9003-DF02889B7BD5}"/>
          </ac:picMkLst>
        </pc:picChg>
        <pc:picChg chg="add del">
          <ac:chgData name="Nadir Tareen | MAQ Software" userId="f61d88a6-35a0-453c-835a-5ab85ee5be79" providerId="ADAL" clId="{331EB7E8-6B69-41A6-B643-723234742896}" dt="2022-01-31T22:07:17.996" v="629" actId="478"/>
          <ac:picMkLst>
            <pc:docMk/>
            <pc:sldMk cId="1940589016" sldId="2134805838"/>
            <ac:picMk id="15" creationId="{B2758D32-DB5D-4903-A7B6-84CAA9EA36A8}"/>
          </ac:picMkLst>
        </pc:picChg>
        <pc:picChg chg="add del mod">
          <ac:chgData name="Nadir Tareen | MAQ Software" userId="f61d88a6-35a0-453c-835a-5ab85ee5be79" providerId="ADAL" clId="{331EB7E8-6B69-41A6-B643-723234742896}" dt="2022-01-31T22:07:17.712" v="628" actId="1076"/>
          <ac:picMkLst>
            <pc:docMk/>
            <pc:sldMk cId="1940589016" sldId="2134805838"/>
            <ac:picMk id="16" creationId="{62625A37-E7C0-4683-A2E5-8BB37EA908FB}"/>
          </ac:picMkLst>
        </pc:picChg>
        <pc:cxnChg chg="add del">
          <ac:chgData name="Nadir Tareen | MAQ Software" userId="f61d88a6-35a0-453c-835a-5ab85ee5be79" providerId="ADAL" clId="{331EB7E8-6B69-41A6-B643-723234742896}" dt="2022-01-31T22:07:17.135" v="627" actId="478"/>
          <ac:cxnSpMkLst>
            <pc:docMk/>
            <pc:sldMk cId="1940589016" sldId="2134805838"/>
            <ac:cxnSpMk id="10" creationId="{19E0EFF5-8040-4E43-98A1-15247D3EBE31}"/>
          </ac:cxnSpMkLst>
        </pc:cxnChg>
      </pc:sldChg>
      <pc:sldChg chg="addSp delSp modSp mod">
        <pc:chgData name="Nadir Tareen | MAQ Software" userId="f61d88a6-35a0-453c-835a-5ab85ee5be79" providerId="ADAL" clId="{331EB7E8-6B69-41A6-B643-723234742896}" dt="2022-01-31T23:07:42.706" v="672" actId="22"/>
        <pc:sldMkLst>
          <pc:docMk/>
          <pc:sldMk cId="754523062" sldId="2134805839"/>
        </pc:sldMkLst>
        <pc:picChg chg="del">
          <ac:chgData name="Nadir Tareen | MAQ Software" userId="f61d88a6-35a0-453c-835a-5ab85ee5be79" providerId="ADAL" clId="{331EB7E8-6B69-41A6-B643-723234742896}" dt="2022-01-31T23:07:05.320" v="662" actId="478"/>
          <ac:picMkLst>
            <pc:docMk/>
            <pc:sldMk cId="754523062" sldId="2134805839"/>
            <ac:picMk id="4" creationId="{29A1DC3C-155D-4106-9945-A2D821279D18}"/>
          </ac:picMkLst>
        </pc:picChg>
        <pc:picChg chg="del">
          <ac:chgData name="Nadir Tareen | MAQ Software" userId="f61d88a6-35a0-453c-835a-5ab85ee5be79" providerId="ADAL" clId="{331EB7E8-6B69-41A6-B643-723234742896}" dt="2022-01-31T23:06:26.983" v="654" actId="478"/>
          <ac:picMkLst>
            <pc:docMk/>
            <pc:sldMk cId="754523062" sldId="2134805839"/>
            <ac:picMk id="5" creationId="{40CA60DA-FB01-42E5-B37F-99F6076ACFE9}"/>
          </ac:picMkLst>
        </pc:picChg>
        <pc:picChg chg="add ord">
          <ac:chgData name="Nadir Tareen | MAQ Software" userId="f61d88a6-35a0-453c-835a-5ab85ee5be79" providerId="ADAL" clId="{331EB7E8-6B69-41A6-B643-723234742896}" dt="2022-01-31T23:06:35.438" v="656" actId="167"/>
          <ac:picMkLst>
            <pc:docMk/>
            <pc:sldMk cId="754523062" sldId="2134805839"/>
            <ac:picMk id="6" creationId="{62A26FF8-7294-4A9C-8664-FBFAE966E5B2}"/>
          </ac:picMkLst>
        </pc:picChg>
        <pc:picChg chg="del">
          <ac:chgData name="Nadir Tareen | MAQ Software" userId="f61d88a6-35a0-453c-835a-5ab85ee5be79" providerId="ADAL" clId="{331EB7E8-6B69-41A6-B643-723234742896}" dt="2022-01-31T23:07:01.729" v="658" actId="478"/>
          <ac:picMkLst>
            <pc:docMk/>
            <pc:sldMk cId="754523062" sldId="2134805839"/>
            <ac:picMk id="7" creationId="{4AF3A859-A800-4429-9C39-1F777D23CCF9}"/>
          </ac:picMkLst>
        </pc:picChg>
        <pc:picChg chg="del">
          <ac:chgData name="Nadir Tareen | MAQ Software" userId="f61d88a6-35a0-453c-835a-5ab85ee5be79" providerId="ADAL" clId="{331EB7E8-6B69-41A6-B643-723234742896}" dt="2022-01-31T23:07:08.656" v="663" actId="478"/>
          <ac:picMkLst>
            <pc:docMk/>
            <pc:sldMk cId="754523062" sldId="2134805839"/>
            <ac:picMk id="8" creationId="{B5BF5BB1-C701-40A0-807D-9561A3A53FD8}"/>
          </ac:picMkLst>
        </pc:picChg>
        <pc:picChg chg="del">
          <ac:chgData name="Nadir Tareen | MAQ Software" userId="f61d88a6-35a0-453c-835a-5ab85ee5be79" providerId="ADAL" clId="{331EB7E8-6B69-41A6-B643-723234742896}" dt="2022-01-31T23:07:02.743" v="659" actId="478"/>
          <ac:picMkLst>
            <pc:docMk/>
            <pc:sldMk cId="754523062" sldId="2134805839"/>
            <ac:picMk id="9" creationId="{3D2CCE69-B7FB-4D74-9912-DFBD60BAAF0F}"/>
          </ac:picMkLst>
        </pc:picChg>
        <pc:picChg chg="add">
          <ac:chgData name="Nadir Tareen | MAQ Software" userId="f61d88a6-35a0-453c-835a-5ab85ee5be79" providerId="ADAL" clId="{331EB7E8-6B69-41A6-B643-723234742896}" dt="2022-01-31T23:07:42.706" v="672" actId="22"/>
          <ac:picMkLst>
            <pc:docMk/>
            <pc:sldMk cId="754523062" sldId="2134805839"/>
            <ac:picMk id="12" creationId="{63F571B0-DDD6-4F47-899D-0B947EE54A66}"/>
          </ac:picMkLst>
        </pc:picChg>
        <pc:picChg chg="del">
          <ac:chgData name="Nadir Tareen | MAQ Software" userId="f61d88a6-35a0-453c-835a-5ab85ee5be79" providerId="ADAL" clId="{331EB7E8-6B69-41A6-B643-723234742896}" dt="2022-01-31T23:07:03.576" v="660" actId="478"/>
          <ac:picMkLst>
            <pc:docMk/>
            <pc:sldMk cId="754523062" sldId="2134805839"/>
            <ac:picMk id="15" creationId="{B2758D32-DB5D-4903-A7B6-84CAA9EA36A8}"/>
          </ac:picMkLst>
        </pc:picChg>
        <pc:cxnChg chg="del">
          <ac:chgData name="Nadir Tareen | MAQ Software" userId="f61d88a6-35a0-453c-835a-5ab85ee5be79" providerId="ADAL" clId="{331EB7E8-6B69-41A6-B643-723234742896}" dt="2022-01-31T23:07:04.264" v="661" actId="478"/>
          <ac:cxnSpMkLst>
            <pc:docMk/>
            <pc:sldMk cId="754523062" sldId="2134805839"/>
            <ac:cxnSpMk id="10" creationId="{19E0EFF5-8040-4E43-98A1-15247D3EBE31}"/>
          </ac:cxnSpMkLst>
        </pc:cxnChg>
      </pc:sldChg>
      <pc:sldChg chg="addSp delSp modSp mod">
        <pc:chgData name="Nadir Tareen | MAQ Software" userId="f61d88a6-35a0-453c-835a-5ab85ee5be79" providerId="ADAL" clId="{331EB7E8-6B69-41A6-B643-723234742896}" dt="2022-01-31T23:08:09.782" v="682" actId="22"/>
        <pc:sldMkLst>
          <pc:docMk/>
          <pc:sldMk cId="1614934763" sldId="2134805840"/>
        </pc:sldMkLst>
        <pc:picChg chg="add ord">
          <ac:chgData name="Nadir Tareen | MAQ Software" userId="f61d88a6-35a0-453c-835a-5ab85ee5be79" providerId="ADAL" clId="{331EB7E8-6B69-41A6-B643-723234742896}" dt="2022-01-31T23:07:58.110" v="675" actId="167"/>
          <ac:picMkLst>
            <pc:docMk/>
            <pc:sldMk cId="1614934763" sldId="2134805840"/>
            <ac:picMk id="2" creationId="{99DDFED1-7E80-409B-A2AA-573D585F20C5}"/>
          </ac:picMkLst>
        </pc:picChg>
        <pc:picChg chg="del">
          <ac:chgData name="Nadir Tareen | MAQ Software" userId="f61d88a6-35a0-453c-835a-5ab85ee5be79" providerId="ADAL" clId="{331EB7E8-6B69-41A6-B643-723234742896}" dt="2022-01-31T23:08:05.505" v="681" actId="478"/>
          <ac:picMkLst>
            <pc:docMk/>
            <pc:sldMk cId="1614934763" sldId="2134805840"/>
            <ac:picMk id="4" creationId="{29A1DC3C-155D-4106-9945-A2D821279D18}"/>
          </ac:picMkLst>
        </pc:picChg>
        <pc:picChg chg="del">
          <ac:chgData name="Nadir Tareen | MAQ Software" userId="f61d88a6-35a0-453c-835a-5ab85ee5be79" providerId="ADAL" clId="{331EB7E8-6B69-41A6-B643-723234742896}" dt="2022-01-31T23:07:54.845" v="673" actId="478"/>
          <ac:picMkLst>
            <pc:docMk/>
            <pc:sldMk cId="1614934763" sldId="2134805840"/>
            <ac:picMk id="5" creationId="{40CA60DA-FB01-42E5-B37F-99F6076ACFE9}"/>
          </ac:picMkLst>
        </pc:picChg>
        <pc:picChg chg="add">
          <ac:chgData name="Nadir Tareen | MAQ Software" userId="f61d88a6-35a0-453c-835a-5ab85ee5be79" providerId="ADAL" clId="{331EB7E8-6B69-41A6-B643-723234742896}" dt="2022-01-31T23:08:09.782" v="682" actId="22"/>
          <ac:picMkLst>
            <pc:docMk/>
            <pc:sldMk cId="1614934763" sldId="2134805840"/>
            <ac:picMk id="6" creationId="{13498731-72F7-427B-9439-C137E51C9175}"/>
          </ac:picMkLst>
        </pc:picChg>
        <pc:picChg chg="del">
          <ac:chgData name="Nadir Tareen | MAQ Software" userId="f61d88a6-35a0-453c-835a-5ab85ee5be79" providerId="ADAL" clId="{331EB7E8-6B69-41A6-B643-723234742896}" dt="2022-01-31T23:08:00.301" v="676" actId="478"/>
          <ac:picMkLst>
            <pc:docMk/>
            <pc:sldMk cId="1614934763" sldId="2134805840"/>
            <ac:picMk id="7" creationId="{4AF3A859-A800-4429-9C39-1F777D23CCF9}"/>
          </ac:picMkLst>
        </pc:picChg>
        <pc:picChg chg="del">
          <ac:chgData name="Nadir Tareen | MAQ Software" userId="f61d88a6-35a0-453c-835a-5ab85ee5be79" providerId="ADAL" clId="{331EB7E8-6B69-41A6-B643-723234742896}" dt="2022-01-31T23:08:01.995" v="678" actId="478"/>
          <ac:picMkLst>
            <pc:docMk/>
            <pc:sldMk cId="1614934763" sldId="2134805840"/>
            <ac:picMk id="8" creationId="{B5BF5BB1-C701-40A0-807D-9561A3A53FD8}"/>
          </ac:picMkLst>
        </pc:picChg>
        <pc:picChg chg="del">
          <ac:chgData name="Nadir Tareen | MAQ Software" userId="f61d88a6-35a0-453c-835a-5ab85ee5be79" providerId="ADAL" clId="{331EB7E8-6B69-41A6-B643-723234742896}" dt="2022-01-31T23:08:00.936" v="677" actId="478"/>
          <ac:picMkLst>
            <pc:docMk/>
            <pc:sldMk cId="1614934763" sldId="2134805840"/>
            <ac:picMk id="9" creationId="{3D2CCE69-B7FB-4D74-9912-DFBD60BAAF0F}"/>
          </ac:picMkLst>
        </pc:picChg>
        <pc:picChg chg="del">
          <ac:chgData name="Nadir Tareen | MAQ Software" userId="f61d88a6-35a0-453c-835a-5ab85ee5be79" providerId="ADAL" clId="{331EB7E8-6B69-41A6-B643-723234742896}" dt="2022-01-31T23:08:02.560" v="679" actId="478"/>
          <ac:picMkLst>
            <pc:docMk/>
            <pc:sldMk cId="1614934763" sldId="2134805840"/>
            <ac:picMk id="15" creationId="{B2758D32-DB5D-4903-A7B6-84CAA9EA36A8}"/>
          </ac:picMkLst>
        </pc:picChg>
        <pc:cxnChg chg="del">
          <ac:chgData name="Nadir Tareen | MAQ Software" userId="f61d88a6-35a0-453c-835a-5ab85ee5be79" providerId="ADAL" clId="{331EB7E8-6B69-41A6-B643-723234742896}" dt="2022-01-31T23:08:03.785" v="680" actId="478"/>
          <ac:cxnSpMkLst>
            <pc:docMk/>
            <pc:sldMk cId="1614934763" sldId="2134805840"/>
            <ac:cxnSpMk id="10" creationId="{19E0EFF5-8040-4E43-98A1-15247D3EBE31}"/>
          </ac:cxnSpMkLst>
        </pc:cxnChg>
      </pc:sldChg>
      <pc:sldChg chg="addSp delSp modSp mod">
        <pc:chgData name="Nadir Tareen | MAQ Software" userId="f61d88a6-35a0-453c-835a-5ab85ee5be79" providerId="ADAL" clId="{331EB7E8-6B69-41A6-B643-723234742896}" dt="2022-01-31T23:08:31.850" v="683" actId="478"/>
        <pc:sldMkLst>
          <pc:docMk/>
          <pc:sldMk cId="4078349993" sldId="2134805841"/>
        </pc:sldMkLst>
        <pc:picChg chg="add ord">
          <ac:chgData name="Nadir Tareen | MAQ Software" userId="f61d88a6-35a0-453c-835a-5ab85ee5be79" providerId="ADAL" clId="{331EB7E8-6B69-41A6-B643-723234742896}" dt="2022-01-31T23:07:23.167" v="666" actId="167"/>
          <ac:picMkLst>
            <pc:docMk/>
            <pc:sldMk cId="4078349993" sldId="2134805841"/>
            <ac:picMk id="2" creationId="{D96A5832-217E-4F23-A21E-45CD736C11DD}"/>
          </ac:picMkLst>
        </pc:picChg>
        <pc:picChg chg="del">
          <ac:chgData name="Nadir Tareen | MAQ Software" userId="f61d88a6-35a0-453c-835a-5ab85ee5be79" providerId="ADAL" clId="{331EB7E8-6B69-41A6-B643-723234742896}" dt="2022-01-31T23:08:31.850" v="683" actId="478"/>
          <ac:picMkLst>
            <pc:docMk/>
            <pc:sldMk cId="4078349993" sldId="2134805841"/>
            <ac:picMk id="4" creationId="{29A1DC3C-155D-4106-9945-A2D821279D18}"/>
          </ac:picMkLst>
        </pc:picChg>
        <pc:picChg chg="del">
          <ac:chgData name="Nadir Tareen | MAQ Software" userId="f61d88a6-35a0-453c-835a-5ab85ee5be79" providerId="ADAL" clId="{331EB7E8-6B69-41A6-B643-723234742896}" dt="2022-01-31T23:07:20.214" v="664" actId="478"/>
          <ac:picMkLst>
            <pc:docMk/>
            <pc:sldMk cId="4078349993" sldId="2134805841"/>
            <ac:picMk id="5" creationId="{40CA60DA-FB01-42E5-B37F-99F6076ACFE9}"/>
          </ac:picMkLst>
        </pc:picChg>
        <pc:picChg chg="del">
          <ac:chgData name="Nadir Tareen | MAQ Software" userId="f61d88a6-35a0-453c-835a-5ab85ee5be79" providerId="ADAL" clId="{331EB7E8-6B69-41A6-B643-723234742896}" dt="2022-01-31T23:07:26.096" v="667" actId="478"/>
          <ac:picMkLst>
            <pc:docMk/>
            <pc:sldMk cId="4078349993" sldId="2134805841"/>
            <ac:picMk id="7" creationId="{4AF3A859-A800-4429-9C39-1F777D23CCF9}"/>
          </ac:picMkLst>
        </pc:picChg>
        <pc:picChg chg="del">
          <ac:chgData name="Nadir Tareen | MAQ Software" userId="f61d88a6-35a0-453c-835a-5ab85ee5be79" providerId="ADAL" clId="{331EB7E8-6B69-41A6-B643-723234742896}" dt="2022-01-31T23:07:28.781" v="671" actId="478"/>
          <ac:picMkLst>
            <pc:docMk/>
            <pc:sldMk cId="4078349993" sldId="2134805841"/>
            <ac:picMk id="8" creationId="{B5BF5BB1-C701-40A0-807D-9561A3A53FD8}"/>
          </ac:picMkLst>
        </pc:picChg>
        <pc:picChg chg="del">
          <ac:chgData name="Nadir Tareen | MAQ Software" userId="f61d88a6-35a0-453c-835a-5ab85ee5be79" providerId="ADAL" clId="{331EB7E8-6B69-41A6-B643-723234742896}" dt="2022-01-31T23:07:26.920" v="668" actId="478"/>
          <ac:picMkLst>
            <pc:docMk/>
            <pc:sldMk cId="4078349993" sldId="2134805841"/>
            <ac:picMk id="9" creationId="{3D2CCE69-B7FB-4D74-9912-DFBD60BAAF0F}"/>
          </ac:picMkLst>
        </pc:picChg>
        <pc:picChg chg="del">
          <ac:chgData name="Nadir Tareen | MAQ Software" userId="f61d88a6-35a0-453c-835a-5ab85ee5be79" providerId="ADAL" clId="{331EB7E8-6B69-41A6-B643-723234742896}" dt="2022-01-31T23:07:27.785" v="669" actId="478"/>
          <ac:picMkLst>
            <pc:docMk/>
            <pc:sldMk cId="4078349993" sldId="2134805841"/>
            <ac:picMk id="15" creationId="{B2758D32-DB5D-4903-A7B6-84CAA9EA36A8}"/>
          </ac:picMkLst>
        </pc:picChg>
        <pc:cxnChg chg="del">
          <ac:chgData name="Nadir Tareen | MAQ Software" userId="f61d88a6-35a0-453c-835a-5ab85ee5be79" providerId="ADAL" clId="{331EB7E8-6B69-41A6-B643-723234742896}" dt="2022-01-31T23:07:28.321" v="670" actId="478"/>
          <ac:cxnSpMkLst>
            <pc:docMk/>
            <pc:sldMk cId="4078349993" sldId="2134805841"/>
            <ac:cxnSpMk id="10" creationId="{19E0EFF5-8040-4E43-98A1-15247D3EBE31}"/>
          </ac:cxnSpMkLst>
        </pc:cxnChg>
      </pc:sldChg>
      <pc:sldChg chg="add del">
        <pc:chgData name="Nadir Tareen | MAQ Software" userId="f61d88a6-35a0-453c-835a-5ab85ee5be79" providerId="ADAL" clId="{331EB7E8-6B69-41A6-B643-723234742896}" dt="2022-01-31T21:59:36.581" v="530"/>
        <pc:sldMkLst>
          <pc:docMk/>
          <pc:sldMk cId="1201075575" sldId="2134805842"/>
        </pc:sldMkLst>
      </pc:sldChg>
      <pc:sldChg chg="modSp add del mod">
        <pc:chgData name="Nadir Tareen | MAQ Software" userId="f61d88a6-35a0-453c-835a-5ab85ee5be79" providerId="ADAL" clId="{331EB7E8-6B69-41A6-B643-723234742896}" dt="2022-01-31T21:59:11.747" v="521"/>
        <pc:sldMkLst>
          <pc:docMk/>
          <pc:sldMk cId="1545631764" sldId="2134805842"/>
        </pc:sldMkLst>
        <pc:picChg chg="ord">
          <ac:chgData name="Nadir Tareen | MAQ Software" userId="f61d88a6-35a0-453c-835a-5ab85ee5be79" providerId="ADAL" clId="{331EB7E8-6B69-41A6-B643-723234742896}" dt="2022-01-31T21:59:09.827" v="520" actId="167"/>
          <ac:picMkLst>
            <pc:docMk/>
            <pc:sldMk cId="1545631764" sldId="2134805842"/>
            <ac:picMk id="15" creationId="{E5F8A013-8592-412D-B190-3E9F8B57AD8E}"/>
          </ac:picMkLst>
        </pc:picChg>
      </pc:sldChg>
    </pc:docChg>
  </pc:docChgLst>
  <pc:docChgLst>
    <pc:chgData name="Adhya Ayushi | MAQ Software" userId="S::adhyaa@maqsoftware.com::ee07dc02-4963-4f26-9708-b8c69e690370" providerId="AD" clId="Web-{67A11C05-5461-B380-1F00-FD3F00355003}"/>
    <pc:docChg chg="modSld">
      <pc:chgData name="Adhya Ayushi | MAQ Software" userId="S::adhyaa@maqsoftware.com::ee07dc02-4963-4f26-9708-b8c69e690370" providerId="AD" clId="Web-{67A11C05-5461-B380-1F00-FD3F00355003}" dt="2020-02-19T05:27:35.112" v="0"/>
      <pc:docMkLst>
        <pc:docMk/>
      </pc:docMkLst>
      <pc:sldChg chg="modSp">
        <pc:chgData name="Adhya Ayushi | MAQ Software" userId="S::adhyaa@maqsoftware.com::ee07dc02-4963-4f26-9708-b8c69e690370" providerId="AD" clId="Web-{67A11C05-5461-B380-1F00-FD3F00355003}" dt="2020-02-19T05:27:35.112" v="0"/>
        <pc:sldMkLst>
          <pc:docMk/>
          <pc:sldMk cId="2996936336" sldId="11183"/>
        </pc:sldMkLst>
        <pc:graphicFrameChg chg="modGraphic">
          <ac:chgData name="Adhya Ayushi | MAQ Software" userId="S::adhyaa@maqsoftware.com::ee07dc02-4963-4f26-9708-b8c69e690370" providerId="AD" clId="Web-{67A11C05-5461-B380-1F00-FD3F00355003}" dt="2020-02-19T05:27:35.112" v="0"/>
          <ac:graphicFrameMkLst>
            <pc:docMk/>
            <pc:sldMk cId="2996936336" sldId="11183"/>
            <ac:graphicFrameMk id="250" creationId="{067BB1DE-17BC-4EFF-9214-60C20464416F}"/>
          </ac:graphicFrameMkLst>
        </pc:graphicFrameChg>
      </pc:sldChg>
    </pc:docChg>
  </pc:docChgLst>
  <pc:docChgLst>
    <pc:chgData name="Adhya Ayushi" userId="ee07dc02-4963-4f26-9708-b8c69e690370" providerId="ADAL" clId="{5D48FF9A-3C71-4E82-B84C-D3F0E47FB59B}"/>
    <pc:docChg chg="undo custSel addSld delSld modSld sldOrd modMainMaster modSection">
      <pc:chgData name="Adhya Ayushi" userId="ee07dc02-4963-4f26-9708-b8c69e690370" providerId="ADAL" clId="{5D48FF9A-3C71-4E82-B84C-D3F0E47FB59B}" dt="2020-03-03T08:50:32.956" v="393" actId="1035"/>
      <pc:docMkLst>
        <pc:docMk/>
      </pc:docMkLst>
      <pc:sldChg chg="modSp mod">
        <pc:chgData name="Adhya Ayushi" userId="ee07dc02-4963-4f26-9708-b8c69e690370" providerId="ADAL" clId="{5D48FF9A-3C71-4E82-B84C-D3F0E47FB59B}" dt="2020-02-19T04:55:58.019" v="239" actId="1036"/>
        <pc:sldMkLst>
          <pc:docMk/>
          <pc:sldMk cId="2567061238" sldId="262"/>
        </pc:sldMkLst>
        <pc:spChg chg="mod">
          <ac:chgData name="Adhya Ayushi" userId="ee07dc02-4963-4f26-9708-b8c69e690370" providerId="ADAL" clId="{5D48FF9A-3C71-4E82-B84C-D3F0E47FB59B}" dt="2020-02-19T04:55:58.019" v="239" actId="1036"/>
          <ac:spMkLst>
            <pc:docMk/>
            <pc:sldMk cId="2567061238" sldId="262"/>
            <ac:spMk id="3" creationId="{FCDF8A5E-63CB-43B3-825C-251B57C5A6CD}"/>
          </ac:spMkLst>
        </pc:spChg>
      </pc:sldChg>
      <pc:sldChg chg="addSp delSp modSp mod chgLayout">
        <pc:chgData name="Adhya Ayushi" userId="ee07dc02-4963-4f26-9708-b8c69e690370" providerId="ADAL" clId="{5D48FF9A-3C71-4E82-B84C-D3F0E47FB59B}" dt="2020-02-19T06:13:23.200" v="264" actId="2710"/>
        <pc:sldMkLst>
          <pc:docMk/>
          <pc:sldMk cId="1944831973" sldId="267"/>
        </pc:sldMkLst>
        <pc:spChg chg="mod ord">
          <ac:chgData name="Adhya Ayushi" userId="ee07dc02-4963-4f26-9708-b8c69e690370" providerId="ADAL" clId="{5D48FF9A-3C71-4E82-B84C-D3F0E47FB59B}" dt="2020-02-19T06:13:12.624" v="262" actId="6264"/>
          <ac:spMkLst>
            <pc:docMk/>
            <pc:sldMk cId="1944831973" sldId="267"/>
            <ac:spMk id="2" creationId="{B72493A3-31F6-45AF-B3C8-27C5EE637AC0}"/>
          </ac:spMkLst>
        </pc:spChg>
        <pc:spChg chg="mod ord">
          <ac:chgData name="Adhya Ayushi" userId="ee07dc02-4963-4f26-9708-b8c69e690370" providerId="ADAL" clId="{5D48FF9A-3C71-4E82-B84C-D3F0E47FB59B}" dt="2020-02-19T06:13:23.200" v="264" actId="2710"/>
          <ac:spMkLst>
            <pc:docMk/>
            <pc:sldMk cId="1944831973" sldId="267"/>
            <ac:spMk id="3" creationId="{B7BE0875-ACB0-492D-BA49-288C68D223C5}"/>
          </ac:spMkLst>
        </pc:spChg>
        <pc:spChg chg="add del mod">
          <ac:chgData name="Adhya Ayushi" userId="ee07dc02-4963-4f26-9708-b8c69e690370" providerId="ADAL" clId="{5D48FF9A-3C71-4E82-B84C-D3F0E47FB59B}" dt="2020-02-19T06:13:12.624" v="262" actId="6264"/>
          <ac:spMkLst>
            <pc:docMk/>
            <pc:sldMk cId="1944831973" sldId="267"/>
            <ac:spMk id="4" creationId="{280938CF-E5CB-4A84-958C-17F010F9A8AA}"/>
          </ac:spMkLst>
        </pc:spChg>
        <pc:spChg chg="add del mod">
          <ac:chgData name="Adhya Ayushi" userId="ee07dc02-4963-4f26-9708-b8c69e690370" providerId="ADAL" clId="{5D48FF9A-3C71-4E82-B84C-D3F0E47FB59B}" dt="2020-02-19T06:13:12.624" v="262" actId="6264"/>
          <ac:spMkLst>
            <pc:docMk/>
            <pc:sldMk cId="1944831973" sldId="267"/>
            <ac:spMk id="5" creationId="{6BCE5F9A-25B9-4751-B62F-C7289BAD38CB}"/>
          </ac:spMkLst>
        </pc:spChg>
        <pc:spChg chg="add del mod">
          <ac:chgData name="Adhya Ayushi" userId="ee07dc02-4963-4f26-9708-b8c69e690370" providerId="ADAL" clId="{5D48FF9A-3C71-4E82-B84C-D3F0E47FB59B}" dt="2020-02-19T06:13:12.624" v="262" actId="6264"/>
          <ac:spMkLst>
            <pc:docMk/>
            <pc:sldMk cId="1944831973" sldId="267"/>
            <ac:spMk id="6" creationId="{B7CBB252-E256-445B-8FE7-41F2F2A803F3}"/>
          </ac:spMkLst>
        </pc:spChg>
        <pc:spChg chg="mod ord">
          <ac:chgData name="Adhya Ayushi" userId="ee07dc02-4963-4f26-9708-b8c69e690370" providerId="ADAL" clId="{5D48FF9A-3C71-4E82-B84C-D3F0E47FB59B}" dt="2020-02-19T06:13:12.624" v="262" actId="6264"/>
          <ac:spMkLst>
            <pc:docMk/>
            <pc:sldMk cId="1944831973" sldId="267"/>
            <ac:spMk id="106" creationId="{4FB8C890-D89D-49A6-8D1E-835484C6D48C}"/>
          </ac:spMkLst>
        </pc:spChg>
      </pc:sldChg>
      <pc:sldChg chg="addSp delSp modSp mod chgLayout">
        <pc:chgData name="Adhya Ayushi" userId="ee07dc02-4963-4f26-9708-b8c69e690370" providerId="ADAL" clId="{5D48FF9A-3C71-4E82-B84C-D3F0E47FB59B}" dt="2020-02-19T06:13:52.300" v="268" actId="6264"/>
        <pc:sldMkLst>
          <pc:docMk/>
          <pc:sldMk cId="1164067024" sldId="268"/>
        </pc:sldMkLst>
        <pc:spChg chg="mod ord">
          <ac:chgData name="Adhya Ayushi" userId="ee07dc02-4963-4f26-9708-b8c69e690370" providerId="ADAL" clId="{5D48FF9A-3C71-4E82-B84C-D3F0E47FB59B}" dt="2020-02-19T06:13:52.300" v="268" actId="6264"/>
          <ac:spMkLst>
            <pc:docMk/>
            <pc:sldMk cId="1164067024" sldId="268"/>
            <ac:spMk id="2" creationId="{49507CE0-2BFB-4C73-9207-0CB1F3C71867}"/>
          </ac:spMkLst>
        </pc:spChg>
        <pc:spChg chg="mod ord">
          <ac:chgData name="Adhya Ayushi" userId="ee07dc02-4963-4f26-9708-b8c69e690370" providerId="ADAL" clId="{5D48FF9A-3C71-4E82-B84C-D3F0E47FB59B}" dt="2020-02-19T06:13:52.300" v="268" actId="6264"/>
          <ac:spMkLst>
            <pc:docMk/>
            <pc:sldMk cId="1164067024" sldId="268"/>
            <ac:spMk id="3" creationId="{94CD888B-CFCE-4C08-B214-5C2A44807545}"/>
          </ac:spMkLst>
        </pc:spChg>
        <pc:spChg chg="mod ord">
          <ac:chgData name="Adhya Ayushi" userId="ee07dc02-4963-4f26-9708-b8c69e690370" providerId="ADAL" clId="{5D48FF9A-3C71-4E82-B84C-D3F0E47FB59B}" dt="2020-02-19T06:13:52.300" v="268" actId="6264"/>
          <ac:spMkLst>
            <pc:docMk/>
            <pc:sldMk cId="1164067024" sldId="268"/>
            <ac:spMk id="4" creationId="{3EC76950-21EE-4185-BDE3-62232642F6F1}"/>
          </ac:spMkLst>
        </pc:spChg>
        <pc:spChg chg="mod ord">
          <ac:chgData name="Adhya Ayushi" userId="ee07dc02-4963-4f26-9708-b8c69e690370" providerId="ADAL" clId="{5D48FF9A-3C71-4E82-B84C-D3F0E47FB59B}" dt="2020-02-19T06:13:52.300" v="268" actId="6264"/>
          <ac:spMkLst>
            <pc:docMk/>
            <pc:sldMk cId="1164067024" sldId="268"/>
            <ac:spMk id="5" creationId="{2BA30B7D-2248-4316-8E48-01C73A0AFACA}"/>
          </ac:spMkLst>
        </pc:spChg>
        <pc:spChg chg="mod ord">
          <ac:chgData name="Adhya Ayushi" userId="ee07dc02-4963-4f26-9708-b8c69e690370" providerId="ADAL" clId="{5D48FF9A-3C71-4E82-B84C-D3F0E47FB59B}" dt="2020-02-19T06:13:52.300" v="268" actId="6264"/>
          <ac:spMkLst>
            <pc:docMk/>
            <pc:sldMk cId="1164067024" sldId="268"/>
            <ac:spMk id="6" creationId="{DB5D3E75-A9D6-4BE9-82FC-3A82ECBA568C}"/>
          </ac:spMkLst>
        </pc:spChg>
        <pc:spChg chg="mod ord">
          <ac:chgData name="Adhya Ayushi" userId="ee07dc02-4963-4f26-9708-b8c69e690370" providerId="ADAL" clId="{5D48FF9A-3C71-4E82-B84C-D3F0E47FB59B}" dt="2020-02-19T06:13:52.300" v="268" actId="6264"/>
          <ac:spMkLst>
            <pc:docMk/>
            <pc:sldMk cId="1164067024" sldId="268"/>
            <ac:spMk id="7" creationId="{2227A1C1-DF5C-4131-AECB-2E666E98F2D8}"/>
          </ac:spMkLst>
        </pc:spChg>
        <pc:spChg chg="add del mod">
          <ac:chgData name="Adhya Ayushi" userId="ee07dc02-4963-4f26-9708-b8c69e690370" providerId="ADAL" clId="{5D48FF9A-3C71-4E82-B84C-D3F0E47FB59B}" dt="2020-02-19T06:13:52.300" v="268" actId="6264"/>
          <ac:spMkLst>
            <pc:docMk/>
            <pc:sldMk cId="1164067024" sldId="268"/>
            <ac:spMk id="8" creationId="{7751C3B3-BAD6-422B-8298-ACF500B75C8D}"/>
          </ac:spMkLst>
        </pc:spChg>
        <pc:spChg chg="add del mod">
          <ac:chgData name="Adhya Ayushi" userId="ee07dc02-4963-4f26-9708-b8c69e690370" providerId="ADAL" clId="{5D48FF9A-3C71-4E82-B84C-D3F0E47FB59B}" dt="2020-02-19T06:13:52.300" v="268" actId="6264"/>
          <ac:spMkLst>
            <pc:docMk/>
            <pc:sldMk cId="1164067024" sldId="268"/>
            <ac:spMk id="9" creationId="{9F635380-2FF2-47B4-9403-03DF6805007B}"/>
          </ac:spMkLst>
        </pc:spChg>
        <pc:spChg chg="add del mod">
          <ac:chgData name="Adhya Ayushi" userId="ee07dc02-4963-4f26-9708-b8c69e690370" providerId="ADAL" clId="{5D48FF9A-3C71-4E82-B84C-D3F0E47FB59B}" dt="2020-02-19T06:13:52.300" v="268" actId="6264"/>
          <ac:spMkLst>
            <pc:docMk/>
            <pc:sldMk cId="1164067024" sldId="268"/>
            <ac:spMk id="10" creationId="{F860778D-5A34-4EDA-ABAD-522F9B5C8282}"/>
          </ac:spMkLst>
        </pc:spChg>
        <pc:spChg chg="add del mod">
          <ac:chgData name="Adhya Ayushi" userId="ee07dc02-4963-4f26-9708-b8c69e690370" providerId="ADAL" clId="{5D48FF9A-3C71-4E82-B84C-D3F0E47FB59B}" dt="2020-02-19T06:13:52.300" v="268" actId="6264"/>
          <ac:spMkLst>
            <pc:docMk/>
            <pc:sldMk cId="1164067024" sldId="268"/>
            <ac:spMk id="11" creationId="{5B775E13-1B90-4D12-978B-5DFBD264A9B4}"/>
          </ac:spMkLst>
        </pc:spChg>
        <pc:spChg chg="add del mod">
          <ac:chgData name="Adhya Ayushi" userId="ee07dc02-4963-4f26-9708-b8c69e690370" providerId="ADAL" clId="{5D48FF9A-3C71-4E82-B84C-D3F0E47FB59B}" dt="2020-02-19T06:13:52.300" v="268" actId="6264"/>
          <ac:spMkLst>
            <pc:docMk/>
            <pc:sldMk cId="1164067024" sldId="268"/>
            <ac:spMk id="12" creationId="{13B17E64-65C0-4E87-B867-8C2B0C484F06}"/>
          </ac:spMkLst>
        </pc:spChg>
        <pc:spChg chg="add del mod">
          <ac:chgData name="Adhya Ayushi" userId="ee07dc02-4963-4f26-9708-b8c69e690370" providerId="ADAL" clId="{5D48FF9A-3C71-4E82-B84C-D3F0E47FB59B}" dt="2020-02-19T06:13:52.300" v="268" actId="6264"/>
          <ac:spMkLst>
            <pc:docMk/>
            <pc:sldMk cId="1164067024" sldId="268"/>
            <ac:spMk id="13" creationId="{45EBA3BC-C87C-446E-AB4B-8C91D88D7996}"/>
          </ac:spMkLst>
        </pc:spChg>
      </pc:sldChg>
      <pc:sldChg chg="addSp delSp modSp mod chgLayout">
        <pc:chgData name="Adhya Ayushi" userId="ee07dc02-4963-4f26-9708-b8c69e690370" providerId="ADAL" clId="{5D48FF9A-3C71-4E82-B84C-D3F0E47FB59B}" dt="2020-02-19T06:14:03.908" v="272" actId="27636"/>
        <pc:sldMkLst>
          <pc:docMk/>
          <pc:sldMk cId="4149643322" sldId="269"/>
        </pc:sldMkLst>
        <pc:spChg chg="mod ord">
          <ac:chgData name="Adhya Ayushi" userId="ee07dc02-4963-4f26-9708-b8c69e690370" providerId="ADAL" clId="{5D48FF9A-3C71-4E82-B84C-D3F0E47FB59B}" dt="2020-02-19T06:14:03.900" v="271" actId="6264"/>
          <ac:spMkLst>
            <pc:docMk/>
            <pc:sldMk cId="4149643322" sldId="269"/>
            <ac:spMk id="2" creationId="{E329747B-D8E4-4FC4-93FF-203A67B58789}"/>
          </ac:spMkLst>
        </pc:spChg>
        <pc:spChg chg="mod ord">
          <ac:chgData name="Adhya Ayushi" userId="ee07dc02-4963-4f26-9708-b8c69e690370" providerId="ADAL" clId="{5D48FF9A-3C71-4E82-B84C-D3F0E47FB59B}" dt="2020-02-19T06:14:03.900" v="271" actId="6264"/>
          <ac:spMkLst>
            <pc:docMk/>
            <pc:sldMk cId="4149643322" sldId="269"/>
            <ac:spMk id="3" creationId="{485E146E-C0DF-444B-B6E2-CD6099EFCF2A}"/>
          </ac:spMkLst>
        </pc:spChg>
        <pc:spChg chg="mod ord">
          <ac:chgData name="Adhya Ayushi" userId="ee07dc02-4963-4f26-9708-b8c69e690370" providerId="ADAL" clId="{5D48FF9A-3C71-4E82-B84C-D3F0E47FB59B}" dt="2020-02-19T06:14:03.900" v="271" actId="6264"/>
          <ac:spMkLst>
            <pc:docMk/>
            <pc:sldMk cId="4149643322" sldId="269"/>
            <ac:spMk id="4" creationId="{AE375CBE-6C7A-4F32-941F-6B41DACBBD0A}"/>
          </ac:spMkLst>
        </pc:spChg>
        <pc:spChg chg="mod ord">
          <ac:chgData name="Adhya Ayushi" userId="ee07dc02-4963-4f26-9708-b8c69e690370" providerId="ADAL" clId="{5D48FF9A-3C71-4E82-B84C-D3F0E47FB59B}" dt="2020-02-19T06:14:03.900" v="271" actId="6264"/>
          <ac:spMkLst>
            <pc:docMk/>
            <pc:sldMk cId="4149643322" sldId="269"/>
            <ac:spMk id="5" creationId="{11EB2C73-8B37-4520-A3E5-B200589D629C}"/>
          </ac:spMkLst>
        </pc:spChg>
        <pc:spChg chg="del">
          <ac:chgData name="Adhya Ayushi" userId="ee07dc02-4963-4f26-9708-b8c69e690370" providerId="ADAL" clId="{5D48FF9A-3C71-4E82-B84C-D3F0E47FB59B}" dt="2020-02-19T06:14:03.900" v="271" actId="6264"/>
          <ac:spMkLst>
            <pc:docMk/>
            <pc:sldMk cId="4149643322" sldId="269"/>
            <ac:spMk id="6" creationId="{BC392ABF-598C-4A99-9930-3B05C9B637BE}"/>
          </ac:spMkLst>
        </pc:spChg>
        <pc:spChg chg="mod ord">
          <ac:chgData name="Adhya Ayushi" userId="ee07dc02-4963-4f26-9708-b8c69e690370" providerId="ADAL" clId="{5D48FF9A-3C71-4E82-B84C-D3F0E47FB59B}" dt="2020-02-19T06:14:03.900" v="271" actId="6264"/>
          <ac:spMkLst>
            <pc:docMk/>
            <pc:sldMk cId="4149643322" sldId="269"/>
            <ac:spMk id="7" creationId="{B0C826C6-7E21-42A4-B874-F596902BD71C}"/>
          </ac:spMkLst>
        </pc:spChg>
        <pc:spChg chg="mod ord">
          <ac:chgData name="Adhya Ayushi" userId="ee07dc02-4963-4f26-9708-b8c69e690370" providerId="ADAL" clId="{5D48FF9A-3C71-4E82-B84C-D3F0E47FB59B}" dt="2020-02-19T06:14:03.900" v="271" actId="6264"/>
          <ac:spMkLst>
            <pc:docMk/>
            <pc:sldMk cId="4149643322" sldId="269"/>
            <ac:spMk id="8" creationId="{6F597DB7-A08B-484C-9EA0-A19C06C23077}"/>
          </ac:spMkLst>
        </pc:spChg>
        <pc:spChg chg="add del mod">
          <ac:chgData name="Adhya Ayushi" userId="ee07dc02-4963-4f26-9708-b8c69e690370" providerId="ADAL" clId="{5D48FF9A-3C71-4E82-B84C-D3F0E47FB59B}" dt="2020-02-19T06:14:03.900" v="271" actId="6264"/>
          <ac:spMkLst>
            <pc:docMk/>
            <pc:sldMk cId="4149643322" sldId="269"/>
            <ac:spMk id="9" creationId="{C63ACD48-607F-4E62-B4F8-7A2B277A105A}"/>
          </ac:spMkLst>
        </pc:spChg>
        <pc:spChg chg="add del mod">
          <ac:chgData name="Adhya Ayushi" userId="ee07dc02-4963-4f26-9708-b8c69e690370" providerId="ADAL" clId="{5D48FF9A-3C71-4E82-B84C-D3F0E47FB59B}" dt="2020-02-19T06:14:03.900" v="271" actId="6264"/>
          <ac:spMkLst>
            <pc:docMk/>
            <pc:sldMk cId="4149643322" sldId="269"/>
            <ac:spMk id="10" creationId="{856DBF58-1DE1-4C1D-A603-109D4BFA6B32}"/>
          </ac:spMkLst>
        </pc:spChg>
        <pc:spChg chg="add del mod">
          <ac:chgData name="Adhya Ayushi" userId="ee07dc02-4963-4f26-9708-b8c69e690370" providerId="ADAL" clId="{5D48FF9A-3C71-4E82-B84C-D3F0E47FB59B}" dt="2020-02-19T06:14:03.900" v="271" actId="6264"/>
          <ac:spMkLst>
            <pc:docMk/>
            <pc:sldMk cId="4149643322" sldId="269"/>
            <ac:spMk id="11" creationId="{7881BF01-C46A-40BC-9C2A-0A197D8F5E1F}"/>
          </ac:spMkLst>
        </pc:spChg>
        <pc:spChg chg="add del mod">
          <ac:chgData name="Adhya Ayushi" userId="ee07dc02-4963-4f26-9708-b8c69e690370" providerId="ADAL" clId="{5D48FF9A-3C71-4E82-B84C-D3F0E47FB59B}" dt="2020-02-19T06:14:03.900" v="271" actId="6264"/>
          <ac:spMkLst>
            <pc:docMk/>
            <pc:sldMk cId="4149643322" sldId="269"/>
            <ac:spMk id="12" creationId="{13EEEFD6-08BB-4CAB-A7BC-C624C544C3EE}"/>
          </ac:spMkLst>
        </pc:spChg>
        <pc:spChg chg="add del mod">
          <ac:chgData name="Adhya Ayushi" userId="ee07dc02-4963-4f26-9708-b8c69e690370" providerId="ADAL" clId="{5D48FF9A-3C71-4E82-B84C-D3F0E47FB59B}" dt="2020-02-19T06:14:03.900" v="271" actId="6264"/>
          <ac:spMkLst>
            <pc:docMk/>
            <pc:sldMk cId="4149643322" sldId="269"/>
            <ac:spMk id="13" creationId="{0142ACE1-BA8F-4B8F-8B88-A4EF2B7A8194}"/>
          </ac:spMkLst>
        </pc:spChg>
        <pc:spChg chg="add del mod">
          <ac:chgData name="Adhya Ayushi" userId="ee07dc02-4963-4f26-9708-b8c69e690370" providerId="ADAL" clId="{5D48FF9A-3C71-4E82-B84C-D3F0E47FB59B}" dt="2020-02-19T06:14:03.900" v="271" actId="6264"/>
          <ac:spMkLst>
            <pc:docMk/>
            <pc:sldMk cId="4149643322" sldId="269"/>
            <ac:spMk id="14" creationId="{12177D25-7DCF-4438-AC6E-E6D1DC9C67B8}"/>
          </ac:spMkLst>
        </pc:spChg>
        <pc:spChg chg="add mod ord">
          <ac:chgData name="Adhya Ayushi" userId="ee07dc02-4963-4f26-9708-b8c69e690370" providerId="ADAL" clId="{5D48FF9A-3C71-4E82-B84C-D3F0E47FB59B}" dt="2020-02-19T06:14:03.908" v="272" actId="27636"/>
          <ac:spMkLst>
            <pc:docMk/>
            <pc:sldMk cId="4149643322" sldId="269"/>
            <ac:spMk id="15" creationId="{7FF2865B-D732-4793-97A1-2AD618D106EE}"/>
          </ac:spMkLst>
        </pc:spChg>
      </pc:sldChg>
      <pc:sldChg chg="addSp delSp modSp mod chgLayout">
        <pc:chgData name="Adhya Ayushi" userId="ee07dc02-4963-4f26-9708-b8c69e690370" providerId="ADAL" clId="{5D48FF9A-3C71-4E82-B84C-D3F0E47FB59B}" dt="2020-02-19T06:13:59.209" v="270" actId="6264"/>
        <pc:sldMkLst>
          <pc:docMk/>
          <pc:sldMk cId="3684260718" sldId="270"/>
        </pc:sldMkLst>
        <pc:spChg chg="mod ord">
          <ac:chgData name="Adhya Ayushi" userId="ee07dc02-4963-4f26-9708-b8c69e690370" providerId="ADAL" clId="{5D48FF9A-3C71-4E82-B84C-D3F0E47FB59B}" dt="2020-02-19T06:13:59.209" v="270" actId="6264"/>
          <ac:spMkLst>
            <pc:docMk/>
            <pc:sldMk cId="3684260718" sldId="270"/>
            <ac:spMk id="2" creationId="{64BF1799-2F77-4EB9-A97A-0614A993C8FD}"/>
          </ac:spMkLst>
        </pc:spChg>
        <pc:spChg chg="mod ord">
          <ac:chgData name="Adhya Ayushi" userId="ee07dc02-4963-4f26-9708-b8c69e690370" providerId="ADAL" clId="{5D48FF9A-3C71-4E82-B84C-D3F0E47FB59B}" dt="2020-02-19T06:13:59.209" v="270" actId="6264"/>
          <ac:spMkLst>
            <pc:docMk/>
            <pc:sldMk cId="3684260718" sldId="270"/>
            <ac:spMk id="3" creationId="{4F830F2A-E674-41B5-B26C-1FA61AB77C34}"/>
          </ac:spMkLst>
        </pc:spChg>
        <pc:spChg chg="mod ord">
          <ac:chgData name="Adhya Ayushi" userId="ee07dc02-4963-4f26-9708-b8c69e690370" providerId="ADAL" clId="{5D48FF9A-3C71-4E82-B84C-D3F0E47FB59B}" dt="2020-02-19T06:13:59.209" v="270" actId="6264"/>
          <ac:spMkLst>
            <pc:docMk/>
            <pc:sldMk cId="3684260718" sldId="270"/>
            <ac:spMk id="4" creationId="{2A5DF9E9-852A-4BD6-83F2-6C0AAA63EADD}"/>
          </ac:spMkLst>
        </pc:spChg>
        <pc:spChg chg="mod ord">
          <ac:chgData name="Adhya Ayushi" userId="ee07dc02-4963-4f26-9708-b8c69e690370" providerId="ADAL" clId="{5D48FF9A-3C71-4E82-B84C-D3F0E47FB59B}" dt="2020-02-19T06:13:59.209" v="270" actId="6264"/>
          <ac:spMkLst>
            <pc:docMk/>
            <pc:sldMk cId="3684260718" sldId="270"/>
            <ac:spMk id="5" creationId="{477DBEDE-5EBC-4C08-8C3B-DA8D0E765A31}"/>
          </ac:spMkLst>
        </pc:spChg>
        <pc:spChg chg="mod ord">
          <ac:chgData name="Adhya Ayushi" userId="ee07dc02-4963-4f26-9708-b8c69e690370" providerId="ADAL" clId="{5D48FF9A-3C71-4E82-B84C-D3F0E47FB59B}" dt="2020-02-19T06:13:59.209" v="270" actId="6264"/>
          <ac:spMkLst>
            <pc:docMk/>
            <pc:sldMk cId="3684260718" sldId="270"/>
            <ac:spMk id="6" creationId="{1C880C61-6F78-4D39-98BF-5FF527700FCC}"/>
          </ac:spMkLst>
        </pc:spChg>
        <pc:spChg chg="mod ord">
          <ac:chgData name="Adhya Ayushi" userId="ee07dc02-4963-4f26-9708-b8c69e690370" providerId="ADAL" clId="{5D48FF9A-3C71-4E82-B84C-D3F0E47FB59B}" dt="2020-02-19T06:13:59.209" v="270" actId="6264"/>
          <ac:spMkLst>
            <pc:docMk/>
            <pc:sldMk cId="3684260718" sldId="270"/>
            <ac:spMk id="7" creationId="{66EED456-82CC-41CA-81B4-C2EFF710FE8D}"/>
          </ac:spMkLst>
        </pc:spChg>
        <pc:spChg chg="add del mod">
          <ac:chgData name="Adhya Ayushi" userId="ee07dc02-4963-4f26-9708-b8c69e690370" providerId="ADAL" clId="{5D48FF9A-3C71-4E82-B84C-D3F0E47FB59B}" dt="2020-02-19T06:13:59.209" v="270" actId="6264"/>
          <ac:spMkLst>
            <pc:docMk/>
            <pc:sldMk cId="3684260718" sldId="270"/>
            <ac:spMk id="8" creationId="{B4387499-1A44-4D41-9A27-F6CA6CA25002}"/>
          </ac:spMkLst>
        </pc:spChg>
        <pc:spChg chg="add del mod">
          <ac:chgData name="Adhya Ayushi" userId="ee07dc02-4963-4f26-9708-b8c69e690370" providerId="ADAL" clId="{5D48FF9A-3C71-4E82-B84C-D3F0E47FB59B}" dt="2020-02-19T06:13:59.209" v="270" actId="6264"/>
          <ac:spMkLst>
            <pc:docMk/>
            <pc:sldMk cId="3684260718" sldId="270"/>
            <ac:spMk id="9" creationId="{74E4B151-FE58-408E-9A6E-1440017922A1}"/>
          </ac:spMkLst>
        </pc:spChg>
        <pc:spChg chg="add del mod">
          <ac:chgData name="Adhya Ayushi" userId="ee07dc02-4963-4f26-9708-b8c69e690370" providerId="ADAL" clId="{5D48FF9A-3C71-4E82-B84C-D3F0E47FB59B}" dt="2020-02-19T06:13:59.209" v="270" actId="6264"/>
          <ac:spMkLst>
            <pc:docMk/>
            <pc:sldMk cId="3684260718" sldId="270"/>
            <ac:spMk id="10" creationId="{777428C2-2631-417B-AD2F-A2055D2D00E1}"/>
          </ac:spMkLst>
        </pc:spChg>
        <pc:spChg chg="add del mod">
          <ac:chgData name="Adhya Ayushi" userId="ee07dc02-4963-4f26-9708-b8c69e690370" providerId="ADAL" clId="{5D48FF9A-3C71-4E82-B84C-D3F0E47FB59B}" dt="2020-02-19T06:13:59.209" v="270" actId="6264"/>
          <ac:spMkLst>
            <pc:docMk/>
            <pc:sldMk cId="3684260718" sldId="270"/>
            <ac:spMk id="11" creationId="{635121E5-DD89-420A-8F13-E5EC0D30A83C}"/>
          </ac:spMkLst>
        </pc:spChg>
        <pc:spChg chg="add del mod">
          <ac:chgData name="Adhya Ayushi" userId="ee07dc02-4963-4f26-9708-b8c69e690370" providerId="ADAL" clId="{5D48FF9A-3C71-4E82-B84C-D3F0E47FB59B}" dt="2020-02-19T06:13:59.209" v="270" actId="6264"/>
          <ac:spMkLst>
            <pc:docMk/>
            <pc:sldMk cId="3684260718" sldId="270"/>
            <ac:spMk id="12" creationId="{8284ECFC-BFB2-4BE2-AAEE-2924C0C286E6}"/>
          </ac:spMkLst>
        </pc:spChg>
        <pc:spChg chg="add del mod">
          <ac:chgData name="Adhya Ayushi" userId="ee07dc02-4963-4f26-9708-b8c69e690370" providerId="ADAL" clId="{5D48FF9A-3C71-4E82-B84C-D3F0E47FB59B}" dt="2020-02-19T06:13:59.209" v="270" actId="6264"/>
          <ac:spMkLst>
            <pc:docMk/>
            <pc:sldMk cId="3684260718" sldId="270"/>
            <ac:spMk id="13" creationId="{9112C65E-8B1E-4D09-9F07-8CBE76B137AB}"/>
          </ac:spMkLst>
        </pc:spChg>
      </pc:sldChg>
      <pc:sldChg chg="modSp mod">
        <pc:chgData name="Adhya Ayushi" userId="ee07dc02-4963-4f26-9708-b8c69e690370" providerId="ADAL" clId="{5D48FF9A-3C71-4E82-B84C-D3F0E47FB59B}" dt="2020-02-19T06:18:03.756" v="288" actId="404"/>
        <pc:sldMkLst>
          <pc:docMk/>
          <pc:sldMk cId="471842601" sldId="11104"/>
        </pc:sldMkLst>
        <pc:spChg chg="mod">
          <ac:chgData name="Adhya Ayushi" userId="ee07dc02-4963-4f26-9708-b8c69e690370" providerId="ADAL" clId="{5D48FF9A-3C71-4E82-B84C-D3F0E47FB59B}" dt="2020-02-19T06:18:03.756" v="288" actId="404"/>
          <ac:spMkLst>
            <pc:docMk/>
            <pc:sldMk cId="471842601" sldId="11104"/>
            <ac:spMk id="54" creationId="{13EE4C2D-EA5C-4514-88BA-9695686E24FA}"/>
          </ac:spMkLst>
        </pc:spChg>
        <pc:spChg chg="mod">
          <ac:chgData name="Adhya Ayushi" userId="ee07dc02-4963-4f26-9708-b8c69e690370" providerId="ADAL" clId="{5D48FF9A-3C71-4E82-B84C-D3F0E47FB59B}" dt="2020-02-19T06:18:03.756" v="288" actId="404"/>
          <ac:spMkLst>
            <pc:docMk/>
            <pc:sldMk cId="471842601" sldId="11104"/>
            <ac:spMk id="55" creationId="{469B503A-2410-493E-AA3A-1222A4A6ACC3}"/>
          </ac:spMkLst>
        </pc:spChg>
        <pc:spChg chg="mod">
          <ac:chgData name="Adhya Ayushi" userId="ee07dc02-4963-4f26-9708-b8c69e690370" providerId="ADAL" clId="{5D48FF9A-3C71-4E82-B84C-D3F0E47FB59B}" dt="2020-02-19T06:18:03.756" v="288" actId="404"/>
          <ac:spMkLst>
            <pc:docMk/>
            <pc:sldMk cId="471842601" sldId="11104"/>
            <ac:spMk id="56" creationId="{A326AB55-91B6-47A5-8B75-4CC0B47277E1}"/>
          </ac:spMkLst>
        </pc:spChg>
        <pc:spChg chg="mod">
          <ac:chgData name="Adhya Ayushi" userId="ee07dc02-4963-4f26-9708-b8c69e690370" providerId="ADAL" clId="{5D48FF9A-3C71-4E82-B84C-D3F0E47FB59B}" dt="2020-02-19T06:18:03.756" v="288" actId="404"/>
          <ac:spMkLst>
            <pc:docMk/>
            <pc:sldMk cId="471842601" sldId="11104"/>
            <ac:spMk id="96" creationId="{E371A4E2-A3BE-4FC7-9D3D-BCF140906FB6}"/>
          </ac:spMkLst>
        </pc:spChg>
      </pc:sldChg>
      <pc:sldChg chg="add del">
        <pc:chgData name="Adhya Ayushi" userId="ee07dc02-4963-4f26-9708-b8c69e690370" providerId="ADAL" clId="{5D48FF9A-3C71-4E82-B84C-D3F0E47FB59B}" dt="2020-03-03T08:44:37.012" v="343" actId="47"/>
        <pc:sldMkLst>
          <pc:docMk/>
          <pc:sldMk cId="4267374418" sldId="11107"/>
        </pc:sldMkLst>
      </pc:sldChg>
      <pc:sldChg chg="modSp mod">
        <pc:chgData name="Adhya Ayushi" userId="ee07dc02-4963-4f26-9708-b8c69e690370" providerId="ADAL" clId="{5D48FF9A-3C71-4E82-B84C-D3F0E47FB59B}" dt="2020-02-19T06:15:14.999" v="282" actId="403"/>
        <pc:sldMkLst>
          <pc:docMk/>
          <pc:sldMk cId="2290683622" sldId="11123"/>
        </pc:sldMkLst>
        <pc:spChg chg="mod">
          <ac:chgData name="Adhya Ayushi" userId="ee07dc02-4963-4f26-9708-b8c69e690370" providerId="ADAL" clId="{5D48FF9A-3C71-4E82-B84C-D3F0E47FB59B}" dt="2020-02-19T06:15:14.999" v="282" actId="403"/>
          <ac:spMkLst>
            <pc:docMk/>
            <pc:sldMk cId="2290683622" sldId="11123"/>
            <ac:spMk id="10" creationId="{6FA9F9EC-F2CF-4A7F-BA8D-8C01A58C800D}"/>
          </ac:spMkLst>
        </pc:spChg>
        <pc:spChg chg="mod">
          <ac:chgData name="Adhya Ayushi" userId="ee07dc02-4963-4f26-9708-b8c69e690370" providerId="ADAL" clId="{5D48FF9A-3C71-4E82-B84C-D3F0E47FB59B}" dt="2020-02-19T06:15:14.999" v="282" actId="403"/>
          <ac:spMkLst>
            <pc:docMk/>
            <pc:sldMk cId="2290683622" sldId="11123"/>
            <ac:spMk id="11" creationId="{7A6089DF-F53E-43C4-820E-F36BDC0E79FB}"/>
          </ac:spMkLst>
        </pc:spChg>
        <pc:spChg chg="mod">
          <ac:chgData name="Adhya Ayushi" userId="ee07dc02-4963-4f26-9708-b8c69e690370" providerId="ADAL" clId="{5D48FF9A-3C71-4E82-B84C-D3F0E47FB59B}" dt="2020-02-19T06:15:14.999" v="282" actId="403"/>
          <ac:spMkLst>
            <pc:docMk/>
            <pc:sldMk cId="2290683622" sldId="11123"/>
            <ac:spMk id="12" creationId="{7F4E9665-E899-4A1A-B92D-D8430CF9C6B4}"/>
          </ac:spMkLst>
        </pc:spChg>
        <pc:spChg chg="mod">
          <ac:chgData name="Adhya Ayushi" userId="ee07dc02-4963-4f26-9708-b8c69e690370" providerId="ADAL" clId="{5D48FF9A-3C71-4E82-B84C-D3F0E47FB59B}" dt="2020-02-19T06:15:14.999" v="282" actId="403"/>
          <ac:spMkLst>
            <pc:docMk/>
            <pc:sldMk cId="2290683622" sldId="11123"/>
            <ac:spMk id="13" creationId="{CEF0245D-2188-4F45-A5A5-10EBAEAC27D2}"/>
          </ac:spMkLst>
        </pc:spChg>
        <pc:spChg chg="mod">
          <ac:chgData name="Adhya Ayushi" userId="ee07dc02-4963-4f26-9708-b8c69e690370" providerId="ADAL" clId="{5D48FF9A-3C71-4E82-B84C-D3F0E47FB59B}" dt="2020-02-19T06:15:14.999" v="282" actId="403"/>
          <ac:spMkLst>
            <pc:docMk/>
            <pc:sldMk cId="2290683622" sldId="11123"/>
            <ac:spMk id="14" creationId="{06B6927E-8F13-4624-87FA-B5D00EB227E5}"/>
          </ac:spMkLst>
        </pc:spChg>
        <pc:spChg chg="mod">
          <ac:chgData name="Adhya Ayushi" userId="ee07dc02-4963-4f26-9708-b8c69e690370" providerId="ADAL" clId="{5D48FF9A-3C71-4E82-B84C-D3F0E47FB59B}" dt="2020-02-19T06:15:14.999" v="282" actId="403"/>
          <ac:spMkLst>
            <pc:docMk/>
            <pc:sldMk cId="2290683622" sldId="11123"/>
            <ac:spMk id="15" creationId="{93842208-2901-4B61-9AF1-F1FAB2C11731}"/>
          </ac:spMkLst>
        </pc:spChg>
        <pc:spChg chg="mod">
          <ac:chgData name="Adhya Ayushi" userId="ee07dc02-4963-4f26-9708-b8c69e690370" providerId="ADAL" clId="{5D48FF9A-3C71-4E82-B84C-D3F0E47FB59B}" dt="2020-02-19T06:15:14.999" v="282" actId="403"/>
          <ac:spMkLst>
            <pc:docMk/>
            <pc:sldMk cId="2290683622" sldId="11123"/>
            <ac:spMk id="17" creationId="{4BF3BFAB-0A5A-45F8-917A-A3A82B95D940}"/>
          </ac:spMkLst>
        </pc:spChg>
        <pc:spChg chg="mod">
          <ac:chgData name="Adhya Ayushi" userId="ee07dc02-4963-4f26-9708-b8c69e690370" providerId="ADAL" clId="{5D48FF9A-3C71-4E82-B84C-D3F0E47FB59B}" dt="2020-02-19T06:15:14.999" v="282" actId="403"/>
          <ac:spMkLst>
            <pc:docMk/>
            <pc:sldMk cId="2290683622" sldId="11123"/>
            <ac:spMk id="19" creationId="{E472E3C4-45DE-446E-B329-6239F80CFC03}"/>
          </ac:spMkLst>
        </pc:spChg>
      </pc:sldChg>
      <pc:sldChg chg="addSp delSp modSp mod chgLayout">
        <pc:chgData name="Adhya Ayushi" userId="ee07dc02-4963-4f26-9708-b8c69e690370" providerId="ADAL" clId="{5D48FF9A-3C71-4E82-B84C-D3F0E47FB59B}" dt="2020-02-19T06:13:27.918" v="265" actId="2710"/>
        <pc:sldMkLst>
          <pc:docMk/>
          <pc:sldMk cId="1060371587" sldId="11125"/>
        </pc:sldMkLst>
        <pc:spChg chg="mod ord">
          <ac:chgData name="Adhya Ayushi" userId="ee07dc02-4963-4f26-9708-b8c69e690370" providerId="ADAL" clId="{5D48FF9A-3C71-4E82-B84C-D3F0E47FB59B}" dt="2020-02-19T06:13:14.784" v="263" actId="6264"/>
          <ac:spMkLst>
            <pc:docMk/>
            <pc:sldMk cId="1060371587" sldId="11125"/>
            <ac:spMk id="2" creationId="{1D47A456-7664-4BAC-A7F5-DDB93A7BDBBE}"/>
          </ac:spMkLst>
        </pc:spChg>
        <pc:spChg chg="mod ord">
          <ac:chgData name="Adhya Ayushi" userId="ee07dc02-4963-4f26-9708-b8c69e690370" providerId="ADAL" clId="{5D48FF9A-3C71-4E82-B84C-D3F0E47FB59B}" dt="2020-02-19T06:13:27.918" v="265" actId="2710"/>
          <ac:spMkLst>
            <pc:docMk/>
            <pc:sldMk cId="1060371587" sldId="11125"/>
            <ac:spMk id="3" creationId="{CD5854F1-9C68-4917-8EAE-87874D5E2351}"/>
          </ac:spMkLst>
        </pc:spChg>
        <pc:spChg chg="mod ord">
          <ac:chgData name="Adhya Ayushi" userId="ee07dc02-4963-4f26-9708-b8c69e690370" providerId="ADAL" clId="{5D48FF9A-3C71-4E82-B84C-D3F0E47FB59B}" dt="2020-02-19T06:13:14.784" v="263" actId="6264"/>
          <ac:spMkLst>
            <pc:docMk/>
            <pc:sldMk cId="1060371587" sldId="11125"/>
            <ac:spMk id="5" creationId="{76682E9B-A24C-4DDF-A303-A611614EE157}"/>
          </ac:spMkLst>
        </pc:spChg>
        <pc:spChg chg="add del mod">
          <ac:chgData name="Adhya Ayushi" userId="ee07dc02-4963-4f26-9708-b8c69e690370" providerId="ADAL" clId="{5D48FF9A-3C71-4E82-B84C-D3F0E47FB59B}" dt="2020-02-19T06:13:14.784" v="263" actId="6264"/>
          <ac:spMkLst>
            <pc:docMk/>
            <pc:sldMk cId="1060371587" sldId="11125"/>
            <ac:spMk id="6" creationId="{3E90F60B-4564-42EA-9161-946DADBC7512}"/>
          </ac:spMkLst>
        </pc:spChg>
        <pc:spChg chg="add del mod">
          <ac:chgData name="Adhya Ayushi" userId="ee07dc02-4963-4f26-9708-b8c69e690370" providerId="ADAL" clId="{5D48FF9A-3C71-4E82-B84C-D3F0E47FB59B}" dt="2020-02-19T06:13:14.784" v="263" actId="6264"/>
          <ac:spMkLst>
            <pc:docMk/>
            <pc:sldMk cId="1060371587" sldId="11125"/>
            <ac:spMk id="7" creationId="{4B24985C-56A2-4961-867A-AAE7C9F866E9}"/>
          </ac:spMkLst>
        </pc:spChg>
        <pc:spChg chg="add del mod">
          <ac:chgData name="Adhya Ayushi" userId="ee07dc02-4963-4f26-9708-b8c69e690370" providerId="ADAL" clId="{5D48FF9A-3C71-4E82-B84C-D3F0E47FB59B}" dt="2020-02-19T06:13:14.784" v="263" actId="6264"/>
          <ac:spMkLst>
            <pc:docMk/>
            <pc:sldMk cId="1060371587" sldId="11125"/>
            <ac:spMk id="8" creationId="{92D66665-5C46-4107-B159-09013D8A3542}"/>
          </ac:spMkLst>
        </pc:spChg>
      </pc:sldChg>
      <pc:sldChg chg="modSp mod">
        <pc:chgData name="Adhya Ayushi" userId="ee07dc02-4963-4f26-9708-b8c69e690370" providerId="ADAL" clId="{5D48FF9A-3C71-4E82-B84C-D3F0E47FB59B}" dt="2020-02-19T06:15:23.060" v="283" actId="404"/>
        <pc:sldMkLst>
          <pc:docMk/>
          <pc:sldMk cId="3687528759" sldId="11126"/>
        </pc:sldMkLst>
        <pc:spChg chg="mod">
          <ac:chgData name="Adhya Ayushi" userId="ee07dc02-4963-4f26-9708-b8c69e690370" providerId="ADAL" clId="{5D48FF9A-3C71-4E82-B84C-D3F0E47FB59B}" dt="2020-02-19T06:15:23.060" v="283" actId="404"/>
          <ac:spMkLst>
            <pc:docMk/>
            <pc:sldMk cId="3687528759" sldId="11126"/>
            <ac:spMk id="22" creationId="{19C4BBDF-4057-4E0D-9CBB-683CC1B02677}"/>
          </ac:spMkLst>
        </pc:spChg>
        <pc:spChg chg="mod">
          <ac:chgData name="Adhya Ayushi" userId="ee07dc02-4963-4f26-9708-b8c69e690370" providerId="ADAL" clId="{5D48FF9A-3C71-4E82-B84C-D3F0E47FB59B}" dt="2020-02-19T06:15:23.060" v="283" actId="404"/>
          <ac:spMkLst>
            <pc:docMk/>
            <pc:sldMk cId="3687528759" sldId="11126"/>
            <ac:spMk id="24" creationId="{B1C13F5D-C629-4B2F-9A8D-C9332D156DF5}"/>
          </ac:spMkLst>
        </pc:spChg>
        <pc:spChg chg="mod">
          <ac:chgData name="Adhya Ayushi" userId="ee07dc02-4963-4f26-9708-b8c69e690370" providerId="ADAL" clId="{5D48FF9A-3C71-4E82-B84C-D3F0E47FB59B}" dt="2020-02-19T06:15:23.060" v="283" actId="404"/>
          <ac:spMkLst>
            <pc:docMk/>
            <pc:sldMk cId="3687528759" sldId="11126"/>
            <ac:spMk id="26" creationId="{807872FF-11E5-4F47-A6BB-773463115AA5}"/>
          </ac:spMkLst>
        </pc:spChg>
        <pc:spChg chg="mod">
          <ac:chgData name="Adhya Ayushi" userId="ee07dc02-4963-4f26-9708-b8c69e690370" providerId="ADAL" clId="{5D48FF9A-3C71-4E82-B84C-D3F0E47FB59B}" dt="2020-02-19T06:15:23.060" v="283" actId="404"/>
          <ac:spMkLst>
            <pc:docMk/>
            <pc:sldMk cId="3687528759" sldId="11126"/>
            <ac:spMk id="28" creationId="{94BE4464-C92A-4F6E-B4CA-2DF0F73C4940}"/>
          </ac:spMkLst>
        </pc:spChg>
      </pc:sldChg>
      <pc:sldChg chg="modSp mod">
        <pc:chgData name="Adhya Ayushi" userId="ee07dc02-4963-4f26-9708-b8c69e690370" providerId="ADAL" clId="{5D48FF9A-3C71-4E82-B84C-D3F0E47FB59B}" dt="2020-02-19T06:18:19.793" v="290" actId="404"/>
        <pc:sldMkLst>
          <pc:docMk/>
          <pc:sldMk cId="2810444985" sldId="11134"/>
        </pc:sldMkLst>
        <pc:spChg chg="mod">
          <ac:chgData name="Adhya Ayushi" userId="ee07dc02-4963-4f26-9708-b8c69e690370" providerId="ADAL" clId="{5D48FF9A-3C71-4E82-B84C-D3F0E47FB59B}" dt="2020-02-19T06:18:19.793" v="290" actId="404"/>
          <ac:spMkLst>
            <pc:docMk/>
            <pc:sldMk cId="2810444985" sldId="11134"/>
            <ac:spMk id="48" creationId="{D0B14630-1881-4461-93FB-B9216ECC9278}"/>
          </ac:spMkLst>
        </pc:spChg>
        <pc:spChg chg="mod">
          <ac:chgData name="Adhya Ayushi" userId="ee07dc02-4963-4f26-9708-b8c69e690370" providerId="ADAL" clId="{5D48FF9A-3C71-4E82-B84C-D3F0E47FB59B}" dt="2020-02-19T06:18:19.793" v="290" actId="404"/>
          <ac:spMkLst>
            <pc:docMk/>
            <pc:sldMk cId="2810444985" sldId="11134"/>
            <ac:spMk id="49" creationId="{903D5D70-B7C7-4DA6-B50A-46C7DED4019D}"/>
          </ac:spMkLst>
        </pc:spChg>
        <pc:spChg chg="mod">
          <ac:chgData name="Adhya Ayushi" userId="ee07dc02-4963-4f26-9708-b8c69e690370" providerId="ADAL" clId="{5D48FF9A-3C71-4E82-B84C-D3F0E47FB59B}" dt="2020-02-19T06:18:19.793" v="290" actId="404"/>
          <ac:spMkLst>
            <pc:docMk/>
            <pc:sldMk cId="2810444985" sldId="11134"/>
            <ac:spMk id="50" creationId="{0E9FC166-931A-416D-A61D-6505BCB63A3D}"/>
          </ac:spMkLst>
        </pc:spChg>
        <pc:spChg chg="mod">
          <ac:chgData name="Adhya Ayushi" userId="ee07dc02-4963-4f26-9708-b8c69e690370" providerId="ADAL" clId="{5D48FF9A-3C71-4E82-B84C-D3F0E47FB59B}" dt="2020-02-19T06:18:19.793" v="290" actId="404"/>
          <ac:spMkLst>
            <pc:docMk/>
            <pc:sldMk cId="2810444985" sldId="11134"/>
            <ac:spMk id="51" creationId="{626E3A3A-5B23-4AC6-B327-1A985613AE54}"/>
          </ac:spMkLst>
        </pc:spChg>
        <pc:spChg chg="mod">
          <ac:chgData name="Adhya Ayushi" userId="ee07dc02-4963-4f26-9708-b8c69e690370" providerId="ADAL" clId="{5D48FF9A-3C71-4E82-B84C-D3F0E47FB59B}" dt="2020-02-19T06:18:19.793" v="290" actId="404"/>
          <ac:spMkLst>
            <pc:docMk/>
            <pc:sldMk cId="2810444985" sldId="11134"/>
            <ac:spMk id="52" creationId="{BD9910E0-ED9B-49FB-BEBD-3AAFC69A9B61}"/>
          </ac:spMkLst>
        </pc:spChg>
        <pc:spChg chg="mod">
          <ac:chgData name="Adhya Ayushi" userId="ee07dc02-4963-4f26-9708-b8c69e690370" providerId="ADAL" clId="{5D48FF9A-3C71-4E82-B84C-D3F0E47FB59B}" dt="2020-02-19T06:18:19.793" v="290" actId="404"/>
          <ac:spMkLst>
            <pc:docMk/>
            <pc:sldMk cId="2810444985" sldId="11134"/>
            <ac:spMk id="53" creationId="{55482FA1-A78E-4A3C-99A3-A400620C3E34}"/>
          </ac:spMkLst>
        </pc:spChg>
      </pc:sldChg>
      <pc:sldChg chg="modSp mod">
        <pc:chgData name="Adhya Ayushi" userId="ee07dc02-4963-4f26-9708-b8c69e690370" providerId="ADAL" clId="{5D48FF9A-3C71-4E82-B84C-D3F0E47FB59B}" dt="2020-02-19T06:18:12.046" v="289" actId="404"/>
        <pc:sldMkLst>
          <pc:docMk/>
          <pc:sldMk cId="3125093058" sldId="11149"/>
        </pc:sldMkLst>
        <pc:spChg chg="mod">
          <ac:chgData name="Adhya Ayushi" userId="ee07dc02-4963-4f26-9708-b8c69e690370" providerId="ADAL" clId="{5D48FF9A-3C71-4E82-B84C-D3F0E47FB59B}" dt="2020-02-19T06:18:12.046" v="289" actId="404"/>
          <ac:spMkLst>
            <pc:docMk/>
            <pc:sldMk cId="3125093058" sldId="11149"/>
            <ac:spMk id="67" creationId="{98DA553E-6208-4745-A2D9-F0CAEE73F9B2}"/>
          </ac:spMkLst>
        </pc:spChg>
        <pc:spChg chg="mod">
          <ac:chgData name="Adhya Ayushi" userId="ee07dc02-4963-4f26-9708-b8c69e690370" providerId="ADAL" clId="{5D48FF9A-3C71-4E82-B84C-D3F0E47FB59B}" dt="2020-02-19T06:18:12.046" v="289" actId="404"/>
          <ac:spMkLst>
            <pc:docMk/>
            <pc:sldMk cId="3125093058" sldId="11149"/>
            <ac:spMk id="80" creationId="{2569DA54-A8A5-44BA-ABEF-78DAC256D882}"/>
          </ac:spMkLst>
        </pc:spChg>
        <pc:spChg chg="mod">
          <ac:chgData name="Adhya Ayushi" userId="ee07dc02-4963-4f26-9708-b8c69e690370" providerId="ADAL" clId="{5D48FF9A-3C71-4E82-B84C-D3F0E47FB59B}" dt="2020-02-19T06:18:12.046" v="289" actId="404"/>
          <ac:spMkLst>
            <pc:docMk/>
            <pc:sldMk cId="3125093058" sldId="11149"/>
            <ac:spMk id="82" creationId="{46A36241-328F-4F41-8F84-B0B9F87CB687}"/>
          </ac:spMkLst>
        </pc:spChg>
        <pc:spChg chg="mod">
          <ac:chgData name="Adhya Ayushi" userId="ee07dc02-4963-4f26-9708-b8c69e690370" providerId="ADAL" clId="{5D48FF9A-3C71-4E82-B84C-D3F0E47FB59B}" dt="2020-02-19T06:18:12.046" v="289" actId="404"/>
          <ac:spMkLst>
            <pc:docMk/>
            <pc:sldMk cId="3125093058" sldId="11149"/>
            <ac:spMk id="85" creationId="{2AFA1F49-DAF7-473C-8509-6F58C6BDB7E6}"/>
          </ac:spMkLst>
        </pc:spChg>
        <pc:spChg chg="mod">
          <ac:chgData name="Adhya Ayushi" userId="ee07dc02-4963-4f26-9708-b8c69e690370" providerId="ADAL" clId="{5D48FF9A-3C71-4E82-B84C-D3F0E47FB59B}" dt="2020-02-19T06:18:12.046" v="289" actId="404"/>
          <ac:spMkLst>
            <pc:docMk/>
            <pc:sldMk cId="3125093058" sldId="11149"/>
            <ac:spMk id="88" creationId="{9286848A-6C9F-4540-AAA1-40F8913FAC7A}"/>
          </ac:spMkLst>
        </pc:spChg>
        <pc:spChg chg="mod">
          <ac:chgData name="Adhya Ayushi" userId="ee07dc02-4963-4f26-9708-b8c69e690370" providerId="ADAL" clId="{5D48FF9A-3C71-4E82-B84C-D3F0E47FB59B}" dt="2020-02-19T06:18:12.046" v="289" actId="404"/>
          <ac:spMkLst>
            <pc:docMk/>
            <pc:sldMk cId="3125093058" sldId="11149"/>
            <ac:spMk id="90" creationId="{DD4EE700-5DF8-43A9-B7CF-F297582DC244}"/>
          </ac:spMkLst>
        </pc:spChg>
      </pc:sldChg>
      <pc:sldChg chg="modSp mod">
        <pc:chgData name="Adhya Ayushi" userId="ee07dc02-4963-4f26-9708-b8c69e690370" providerId="ADAL" clId="{5D48FF9A-3C71-4E82-B84C-D3F0E47FB59B}" dt="2020-02-19T06:17:12.799" v="285" actId="404"/>
        <pc:sldMkLst>
          <pc:docMk/>
          <pc:sldMk cId="1807073423" sldId="11177"/>
        </pc:sldMkLst>
        <pc:spChg chg="mod">
          <ac:chgData name="Adhya Ayushi" userId="ee07dc02-4963-4f26-9708-b8c69e690370" providerId="ADAL" clId="{5D48FF9A-3C71-4E82-B84C-D3F0E47FB59B}" dt="2020-02-19T06:15:31.142" v="284" actId="404"/>
          <ac:spMkLst>
            <pc:docMk/>
            <pc:sldMk cId="1807073423" sldId="11177"/>
            <ac:spMk id="20" creationId="{6018A25E-5F17-4540-9DBE-DB637177548F}"/>
          </ac:spMkLst>
        </pc:spChg>
        <pc:spChg chg="mod">
          <ac:chgData name="Adhya Ayushi" userId="ee07dc02-4963-4f26-9708-b8c69e690370" providerId="ADAL" clId="{5D48FF9A-3C71-4E82-B84C-D3F0E47FB59B}" dt="2020-02-19T06:15:31.142" v="284" actId="404"/>
          <ac:spMkLst>
            <pc:docMk/>
            <pc:sldMk cId="1807073423" sldId="11177"/>
            <ac:spMk id="21" creationId="{EAC68125-3C1F-43F3-A6D6-86A68FED37BD}"/>
          </ac:spMkLst>
        </pc:spChg>
        <pc:spChg chg="mod">
          <ac:chgData name="Adhya Ayushi" userId="ee07dc02-4963-4f26-9708-b8c69e690370" providerId="ADAL" clId="{5D48FF9A-3C71-4E82-B84C-D3F0E47FB59B}" dt="2020-02-19T06:17:12.799" v="285" actId="404"/>
          <ac:spMkLst>
            <pc:docMk/>
            <pc:sldMk cId="1807073423" sldId="11177"/>
            <ac:spMk id="98" creationId="{6151EB7A-0847-4798-B8C6-FA7B5F052819}"/>
          </ac:spMkLst>
        </pc:spChg>
        <pc:spChg chg="mod">
          <ac:chgData name="Adhya Ayushi" userId="ee07dc02-4963-4f26-9708-b8c69e690370" providerId="ADAL" clId="{5D48FF9A-3C71-4E82-B84C-D3F0E47FB59B}" dt="2020-02-19T06:17:12.799" v="285" actId="404"/>
          <ac:spMkLst>
            <pc:docMk/>
            <pc:sldMk cId="1807073423" sldId="11177"/>
            <ac:spMk id="99" creationId="{2826BE4E-58ED-41A2-A4C4-D3EA9B91C6C3}"/>
          </ac:spMkLst>
        </pc:spChg>
        <pc:spChg chg="mod">
          <ac:chgData name="Adhya Ayushi" userId="ee07dc02-4963-4f26-9708-b8c69e690370" providerId="ADAL" clId="{5D48FF9A-3C71-4E82-B84C-D3F0E47FB59B}" dt="2020-02-19T06:17:12.799" v="285" actId="404"/>
          <ac:spMkLst>
            <pc:docMk/>
            <pc:sldMk cId="1807073423" sldId="11177"/>
            <ac:spMk id="101" creationId="{41338920-F271-4082-A0BA-105213084A1E}"/>
          </ac:spMkLst>
        </pc:spChg>
        <pc:spChg chg="mod">
          <ac:chgData name="Adhya Ayushi" userId="ee07dc02-4963-4f26-9708-b8c69e690370" providerId="ADAL" clId="{5D48FF9A-3C71-4E82-B84C-D3F0E47FB59B}" dt="2020-02-19T06:17:12.799" v="285" actId="404"/>
          <ac:spMkLst>
            <pc:docMk/>
            <pc:sldMk cId="1807073423" sldId="11177"/>
            <ac:spMk id="102" creationId="{93EE4CDC-83BB-4583-BB25-365794611CF0}"/>
          </ac:spMkLst>
        </pc:spChg>
        <pc:spChg chg="mod">
          <ac:chgData name="Adhya Ayushi" userId="ee07dc02-4963-4f26-9708-b8c69e690370" providerId="ADAL" clId="{5D48FF9A-3C71-4E82-B84C-D3F0E47FB59B}" dt="2020-02-19T06:15:31.142" v="284" actId="404"/>
          <ac:spMkLst>
            <pc:docMk/>
            <pc:sldMk cId="1807073423" sldId="11177"/>
            <ac:spMk id="107" creationId="{C84A4995-94B8-4DA0-9511-AAF12D25DD15}"/>
          </ac:spMkLst>
        </pc:spChg>
        <pc:spChg chg="mod">
          <ac:chgData name="Adhya Ayushi" userId="ee07dc02-4963-4f26-9708-b8c69e690370" providerId="ADAL" clId="{5D48FF9A-3C71-4E82-B84C-D3F0E47FB59B}" dt="2020-02-19T06:15:31.142" v="284" actId="404"/>
          <ac:spMkLst>
            <pc:docMk/>
            <pc:sldMk cId="1807073423" sldId="11177"/>
            <ac:spMk id="108" creationId="{6904EDE6-8ACB-496B-B249-CC3E742B3D02}"/>
          </ac:spMkLst>
        </pc:spChg>
      </pc:sldChg>
      <pc:sldChg chg="modSp mod">
        <pc:chgData name="Adhya Ayushi" userId="ee07dc02-4963-4f26-9708-b8c69e690370" providerId="ADAL" clId="{5D48FF9A-3C71-4E82-B84C-D3F0E47FB59B}" dt="2020-02-19T06:17:55.406" v="287" actId="207"/>
        <pc:sldMkLst>
          <pc:docMk/>
          <pc:sldMk cId="4266325484" sldId="11179"/>
        </pc:sldMkLst>
        <pc:spChg chg="mod">
          <ac:chgData name="Adhya Ayushi" userId="ee07dc02-4963-4f26-9708-b8c69e690370" providerId="ADAL" clId="{5D48FF9A-3C71-4E82-B84C-D3F0E47FB59B}" dt="2020-02-19T06:17:20.633" v="286" actId="404"/>
          <ac:spMkLst>
            <pc:docMk/>
            <pc:sldMk cId="4266325484" sldId="11179"/>
            <ac:spMk id="37" creationId="{4E672088-2D04-4A9B-A3E2-154BFCF4A226}"/>
          </ac:spMkLst>
        </pc:spChg>
        <pc:spChg chg="mod">
          <ac:chgData name="Adhya Ayushi" userId="ee07dc02-4963-4f26-9708-b8c69e690370" providerId="ADAL" clId="{5D48FF9A-3C71-4E82-B84C-D3F0E47FB59B}" dt="2020-02-19T06:17:20.633" v="286" actId="404"/>
          <ac:spMkLst>
            <pc:docMk/>
            <pc:sldMk cId="4266325484" sldId="11179"/>
            <ac:spMk id="38" creationId="{AF312CEE-6129-4C88-9305-1B092C8B3E0D}"/>
          </ac:spMkLst>
        </pc:spChg>
        <pc:spChg chg="mod">
          <ac:chgData name="Adhya Ayushi" userId="ee07dc02-4963-4f26-9708-b8c69e690370" providerId="ADAL" clId="{5D48FF9A-3C71-4E82-B84C-D3F0E47FB59B}" dt="2020-02-19T06:17:20.633" v="286" actId="404"/>
          <ac:spMkLst>
            <pc:docMk/>
            <pc:sldMk cId="4266325484" sldId="11179"/>
            <ac:spMk id="39" creationId="{4CD6CD8A-5ACF-4CCC-9245-C1856A074924}"/>
          </ac:spMkLst>
        </pc:spChg>
        <pc:spChg chg="mod">
          <ac:chgData name="Adhya Ayushi" userId="ee07dc02-4963-4f26-9708-b8c69e690370" providerId="ADAL" clId="{5D48FF9A-3C71-4E82-B84C-D3F0E47FB59B}" dt="2020-02-19T06:17:20.633" v="286" actId="404"/>
          <ac:spMkLst>
            <pc:docMk/>
            <pc:sldMk cId="4266325484" sldId="11179"/>
            <ac:spMk id="40" creationId="{86592C72-7A17-4CDF-83F5-D7CB2B4E31E8}"/>
          </ac:spMkLst>
        </pc:spChg>
        <pc:spChg chg="mod">
          <ac:chgData name="Adhya Ayushi" userId="ee07dc02-4963-4f26-9708-b8c69e690370" providerId="ADAL" clId="{5D48FF9A-3C71-4E82-B84C-D3F0E47FB59B}" dt="2020-02-19T06:17:55.406" v="287" actId="207"/>
          <ac:spMkLst>
            <pc:docMk/>
            <pc:sldMk cId="4266325484" sldId="11179"/>
            <ac:spMk id="43" creationId="{83419371-0F7F-44A9-BA1E-50776B8177F1}"/>
          </ac:spMkLst>
        </pc:spChg>
        <pc:spChg chg="mod">
          <ac:chgData name="Adhya Ayushi" userId="ee07dc02-4963-4f26-9708-b8c69e690370" providerId="ADAL" clId="{5D48FF9A-3C71-4E82-B84C-D3F0E47FB59B}" dt="2020-02-19T06:17:20.633" v="286" actId="404"/>
          <ac:spMkLst>
            <pc:docMk/>
            <pc:sldMk cId="4266325484" sldId="11179"/>
            <ac:spMk id="44" creationId="{AE5FD9D6-21DF-45F0-A3AE-E13569369B37}"/>
          </ac:spMkLst>
        </pc:spChg>
      </pc:sldChg>
      <pc:sldChg chg="modSp mod">
        <pc:chgData name="Adhya Ayushi" userId="ee07dc02-4963-4f26-9708-b8c69e690370" providerId="ADAL" clId="{5D48FF9A-3C71-4E82-B84C-D3F0E47FB59B}" dt="2020-02-19T06:18:28.418" v="291" actId="404"/>
        <pc:sldMkLst>
          <pc:docMk/>
          <pc:sldMk cId="247040920" sldId="11180"/>
        </pc:sldMkLst>
        <pc:spChg chg="mod">
          <ac:chgData name="Adhya Ayushi" userId="ee07dc02-4963-4f26-9708-b8c69e690370" providerId="ADAL" clId="{5D48FF9A-3C71-4E82-B84C-D3F0E47FB59B}" dt="2020-02-19T06:18:28.418" v="291" actId="404"/>
          <ac:spMkLst>
            <pc:docMk/>
            <pc:sldMk cId="247040920" sldId="11180"/>
            <ac:spMk id="251" creationId="{3601E4AA-D257-434F-B607-34859DDA3475}"/>
          </ac:spMkLst>
        </pc:spChg>
        <pc:spChg chg="mod">
          <ac:chgData name="Adhya Ayushi" userId="ee07dc02-4963-4f26-9708-b8c69e690370" providerId="ADAL" clId="{5D48FF9A-3C71-4E82-B84C-D3F0E47FB59B}" dt="2020-02-19T06:18:28.418" v="291" actId="404"/>
          <ac:spMkLst>
            <pc:docMk/>
            <pc:sldMk cId="247040920" sldId="11180"/>
            <ac:spMk id="252" creationId="{D127C2CF-425B-4CFB-98AE-7D602D535824}"/>
          </ac:spMkLst>
        </pc:spChg>
        <pc:spChg chg="mod">
          <ac:chgData name="Adhya Ayushi" userId="ee07dc02-4963-4f26-9708-b8c69e690370" providerId="ADAL" clId="{5D48FF9A-3C71-4E82-B84C-D3F0E47FB59B}" dt="2020-02-19T06:18:28.418" v="291" actId="404"/>
          <ac:spMkLst>
            <pc:docMk/>
            <pc:sldMk cId="247040920" sldId="11180"/>
            <ac:spMk id="253" creationId="{40F377FE-B1F7-4D9A-BE8C-B316052D5195}"/>
          </ac:spMkLst>
        </pc:spChg>
        <pc:spChg chg="mod">
          <ac:chgData name="Adhya Ayushi" userId="ee07dc02-4963-4f26-9708-b8c69e690370" providerId="ADAL" clId="{5D48FF9A-3C71-4E82-B84C-D3F0E47FB59B}" dt="2020-02-19T06:18:28.418" v="291" actId="404"/>
          <ac:spMkLst>
            <pc:docMk/>
            <pc:sldMk cId="247040920" sldId="11180"/>
            <ac:spMk id="254" creationId="{02F3DFE9-EE52-41C5-ACFD-4D72DC570E9C}"/>
          </ac:spMkLst>
        </pc:spChg>
        <pc:spChg chg="mod">
          <ac:chgData name="Adhya Ayushi" userId="ee07dc02-4963-4f26-9708-b8c69e690370" providerId="ADAL" clId="{5D48FF9A-3C71-4E82-B84C-D3F0E47FB59B}" dt="2020-02-19T06:18:28.418" v="291" actId="404"/>
          <ac:spMkLst>
            <pc:docMk/>
            <pc:sldMk cId="247040920" sldId="11180"/>
            <ac:spMk id="255" creationId="{98EBE6EF-DF15-4E7C-B72E-E75DCDC8EEFF}"/>
          </ac:spMkLst>
        </pc:spChg>
      </pc:sldChg>
      <pc:sldChg chg="mod modShow">
        <pc:chgData name="Adhya Ayushi" userId="ee07dc02-4963-4f26-9708-b8c69e690370" providerId="ADAL" clId="{5D48FF9A-3C71-4E82-B84C-D3F0E47FB59B}" dt="2020-02-14T05:05:12.138" v="2" actId="729"/>
        <pc:sldMkLst>
          <pc:docMk/>
          <pc:sldMk cId="757750220" sldId="11182"/>
        </pc:sldMkLst>
      </pc:sldChg>
      <pc:sldChg chg="addSp delSp modSp mod">
        <pc:chgData name="Adhya Ayushi" userId="ee07dc02-4963-4f26-9708-b8c69e690370" providerId="ADAL" clId="{5D48FF9A-3C71-4E82-B84C-D3F0E47FB59B}" dt="2020-02-19T06:19:32.855" v="311" actId="1076"/>
        <pc:sldMkLst>
          <pc:docMk/>
          <pc:sldMk cId="2996936336" sldId="11183"/>
        </pc:sldMkLst>
        <pc:spChg chg="add del">
          <ac:chgData name="Adhya Ayushi" userId="ee07dc02-4963-4f26-9708-b8c69e690370" providerId="ADAL" clId="{5D48FF9A-3C71-4E82-B84C-D3F0E47FB59B}" dt="2020-02-14T09:18:16.322" v="5"/>
          <ac:spMkLst>
            <pc:docMk/>
            <pc:sldMk cId="2996936336" sldId="11183"/>
            <ac:spMk id="3" creationId="{EB743BE0-5ABA-4B41-AB4B-B90026F36122}"/>
          </ac:spMkLst>
        </pc:spChg>
        <pc:spChg chg="mod">
          <ac:chgData name="Adhya Ayushi" userId="ee07dc02-4963-4f26-9708-b8c69e690370" providerId="ADAL" clId="{5D48FF9A-3C71-4E82-B84C-D3F0E47FB59B}" dt="2020-02-14T09:18:10.364" v="3"/>
          <ac:spMkLst>
            <pc:docMk/>
            <pc:sldMk cId="2996936336" sldId="11183"/>
            <ac:spMk id="24" creationId="{E66D93AF-DAC1-FA4C-BC22-8EDF8DC98301}"/>
          </ac:spMkLst>
        </pc:spChg>
        <pc:graphicFrameChg chg="mod modGraphic">
          <ac:chgData name="Adhya Ayushi" userId="ee07dc02-4963-4f26-9708-b8c69e690370" providerId="ADAL" clId="{5D48FF9A-3C71-4E82-B84C-D3F0E47FB59B}" dt="2020-02-19T06:19:32.855" v="311" actId="1076"/>
          <ac:graphicFrameMkLst>
            <pc:docMk/>
            <pc:sldMk cId="2996936336" sldId="11183"/>
            <ac:graphicFrameMk id="239" creationId="{27FF28C8-752A-4013-AD51-754677A40492}"/>
          </ac:graphicFrameMkLst>
        </pc:graphicFrameChg>
        <pc:graphicFrameChg chg="mod modGraphic">
          <ac:chgData name="Adhya Ayushi" userId="ee07dc02-4963-4f26-9708-b8c69e690370" providerId="ADAL" clId="{5D48FF9A-3C71-4E82-B84C-D3F0E47FB59B}" dt="2020-02-19T06:19:13.233" v="306" actId="1076"/>
          <ac:graphicFrameMkLst>
            <pc:docMk/>
            <pc:sldMk cId="2996936336" sldId="11183"/>
            <ac:graphicFrameMk id="250" creationId="{067BB1DE-17BC-4EFF-9214-60C20464416F}"/>
          </ac:graphicFrameMkLst>
        </pc:graphicFrameChg>
      </pc:sldChg>
      <pc:sldChg chg="addSp">
        <pc:chgData name="Adhya Ayushi" userId="ee07dc02-4963-4f26-9708-b8c69e690370" providerId="ADAL" clId="{5D48FF9A-3C71-4E82-B84C-D3F0E47FB59B}" dt="2020-03-03T05:51:05.857" v="321"/>
        <pc:sldMkLst>
          <pc:docMk/>
          <pc:sldMk cId="2717083995" sldId="11184"/>
        </pc:sldMkLst>
        <pc:spChg chg="add">
          <ac:chgData name="Adhya Ayushi" userId="ee07dc02-4963-4f26-9708-b8c69e690370" providerId="ADAL" clId="{5D48FF9A-3C71-4E82-B84C-D3F0E47FB59B}" dt="2020-03-03T05:51:05.857" v="321"/>
          <ac:spMkLst>
            <pc:docMk/>
            <pc:sldMk cId="2717083995" sldId="11184"/>
            <ac:spMk id="50" creationId="{AC59285B-D145-4ED5-AD84-4FD028A406C2}"/>
          </ac:spMkLst>
        </pc:spChg>
      </pc:sldChg>
      <pc:sldChg chg="modSp mod">
        <pc:chgData name="Adhya Ayushi" userId="ee07dc02-4963-4f26-9708-b8c69e690370" providerId="ADAL" clId="{5D48FF9A-3C71-4E82-B84C-D3F0E47FB59B}" dt="2020-02-19T06:11:08.538" v="253" actId="404"/>
        <pc:sldMkLst>
          <pc:docMk/>
          <pc:sldMk cId="1256221397" sldId="11186"/>
        </pc:sldMkLst>
        <pc:spChg chg="mod">
          <ac:chgData name="Adhya Ayushi" userId="ee07dc02-4963-4f26-9708-b8c69e690370" providerId="ADAL" clId="{5D48FF9A-3C71-4E82-B84C-D3F0E47FB59B}" dt="2020-02-19T06:11:05.873" v="251" actId="404"/>
          <ac:spMkLst>
            <pc:docMk/>
            <pc:sldMk cId="1256221397" sldId="11186"/>
            <ac:spMk id="4" creationId="{0058B8C0-B04C-412D-8E34-BBE1E7E94A45}"/>
          </ac:spMkLst>
        </pc:spChg>
        <pc:spChg chg="mod">
          <ac:chgData name="Adhya Ayushi" userId="ee07dc02-4963-4f26-9708-b8c69e690370" providerId="ADAL" clId="{5D48FF9A-3C71-4E82-B84C-D3F0E47FB59B}" dt="2020-02-19T06:11:08.538" v="253" actId="404"/>
          <ac:spMkLst>
            <pc:docMk/>
            <pc:sldMk cId="1256221397" sldId="11186"/>
            <ac:spMk id="5" creationId="{37356BD0-B423-43AD-A54D-1DFD1F4900A8}"/>
          </ac:spMkLst>
        </pc:spChg>
      </pc:sldChg>
      <pc:sldChg chg="addSp delSp modSp add mod chgLayout">
        <pc:chgData name="Adhya Ayushi" userId="ee07dc02-4963-4f26-9708-b8c69e690370" providerId="ADAL" clId="{5D48FF9A-3C71-4E82-B84C-D3F0E47FB59B}" dt="2020-02-19T06:13:56.775" v="269" actId="6264"/>
        <pc:sldMkLst>
          <pc:docMk/>
          <pc:sldMk cId="408894435" sldId="11187"/>
        </pc:sldMkLst>
        <pc:spChg chg="mod ord">
          <ac:chgData name="Adhya Ayushi" userId="ee07dc02-4963-4f26-9708-b8c69e690370" providerId="ADAL" clId="{5D48FF9A-3C71-4E82-B84C-D3F0E47FB59B}" dt="2020-02-19T06:13:56.775" v="269" actId="6264"/>
          <ac:spMkLst>
            <pc:docMk/>
            <pc:sldMk cId="408894435" sldId="11187"/>
            <ac:spMk id="2" creationId="{EB1B9742-2CEF-43D3-8504-A637479C9B0B}"/>
          </ac:spMkLst>
        </pc:spChg>
        <pc:spChg chg="mod ord">
          <ac:chgData name="Adhya Ayushi" userId="ee07dc02-4963-4f26-9708-b8c69e690370" providerId="ADAL" clId="{5D48FF9A-3C71-4E82-B84C-D3F0E47FB59B}" dt="2020-02-19T06:13:56.775" v="269" actId="6264"/>
          <ac:spMkLst>
            <pc:docMk/>
            <pc:sldMk cId="408894435" sldId="11187"/>
            <ac:spMk id="3" creationId="{74CF0E2B-4F5D-4113-8380-10FCDACBA802}"/>
          </ac:spMkLst>
        </pc:spChg>
        <pc:spChg chg="mod ord">
          <ac:chgData name="Adhya Ayushi" userId="ee07dc02-4963-4f26-9708-b8c69e690370" providerId="ADAL" clId="{5D48FF9A-3C71-4E82-B84C-D3F0E47FB59B}" dt="2020-02-19T06:13:56.775" v="269" actId="6264"/>
          <ac:spMkLst>
            <pc:docMk/>
            <pc:sldMk cId="408894435" sldId="11187"/>
            <ac:spMk id="4" creationId="{3591407B-596D-4A56-B8D8-3C06C03B22E8}"/>
          </ac:spMkLst>
        </pc:spChg>
        <pc:spChg chg="add del mod">
          <ac:chgData name="Adhya Ayushi" userId="ee07dc02-4963-4f26-9708-b8c69e690370" providerId="ADAL" clId="{5D48FF9A-3C71-4E82-B84C-D3F0E47FB59B}" dt="2020-02-19T06:13:56.775" v="269" actId="6264"/>
          <ac:spMkLst>
            <pc:docMk/>
            <pc:sldMk cId="408894435" sldId="11187"/>
            <ac:spMk id="5" creationId="{49E0FBD2-58F3-4099-9DB3-DBACA4D928C6}"/>
          </ac:spMkLst>
        </pc:spChg>
        <pc:spChg chg="add del mod">
          <ac:chgData name="Adhya Ayushi" userId="ee07dc02-4963-4f26-9708-b8c69e690370" providerId="ADAL" clId="{5D48FF9A-3C71-4E82-B84C-D3F0E47FB59B}" dt="2020-02-19T06:13:56.775" v="269" actId="6264"/>
          <ac:spMkLst>
            <pc:docMk/>
            <pc:sldMk cId="408894435" sldId="11187"/>
            <ac:spMk id="6" creationId="{7C2DDA58-254E-4619-A7FC-F09DEBBEB1DB}"/>
          </ac:spMkLst>
        </pc:spChg>
        <pc:spChg chg="add del mod">
          <ac:chgData name="Adhya Ayushi" userId="ee07dc02-4963-4f26-9708-b8c69e690370" providerId="ADAL" clId="{5D48FF9A-3C71-4E82-B84C-D3F0E47FB59B}" dt="2020-02-19T06:13:56.775" v="269" actId="6264"/>
          <ac:spMkLst>
            <pc:docMk/>
            <pc:sldMk cId="408894435" sldId="11187"/>
            <ac:spMk id="7" creationId="{FF591020-70C9-4A10-B804-47F6C92EDAC3}"/>
          </ac:spMkLst>
        </pc:spChg>
      </pc:sldChg>
      <pc:sldChg chg="addSp delSp modSp del mod">
        <pc:chgData name="Adhya Ayushi" userId="ee07dc02-4963-4f26-9708-b8c69e690370" providerId="ADAL" clId="{5D48FF9A-3C71-4E82-B84C-D3F0E47FB59B}" dt="2020-02-18T10:32:10.678" v="29" actId="47"/>
        <pc:sldMkLst>
          <pc:docMk/>
          <pc:sldMk cId="1280594991" sldId="11187"/>
        </pc:sldMkLst>
        <pc:spChg chg="mod">
          <ac:chgData name="Adhya Ayushi" userId="ee07dc02-4963-4f26-9708-b8c69e690370" providerId="ADAL" clId="{5D48FF9A-3C71-4E82-B84C-D3F0E47FB59B}" dt="2020-02-18T10:31:26.648" v="21" actId="14100"/>
          <ac:spMkLst>
            <pc:docMk/>
            <pc:sldMk cId="1280594991" sldId="11187"/>
            <ac:spMk id="2" creationId="{49507CE0-2BFB-4C73-9207-0CB1F3C71867}"/>
          </ac:spMkLst>
        </pc:spChg>
        <pc:spChg chg="add del">
          <ac:chgData name="Adhya Ayushi" userId="ee07dc02-4963-4f26-9708-b8c69e690370" providerId="ADAL" clId="{5D48FF9A-3C71-4E82-B84C-D3F0E47FB59B}" dt="2020-02-18T10:31:28.824" v="23" actId="478"/>
          <ac:spMkLst>
            <pc:docMk/>
            <pc:sldMk cId="1280594991" sldId="11187"/>
            <ac:spMk id="3" creationId="{94CD888B-CFCE-4C08-B214-5C2A44807545}"/>
          </ac:spMkLst>
        </pc:spChg>
        <pc:spChg chg="add del">
          <ac:chgData name="Adhya Ayushi" userId="ee07dc02-4963-4f26-9708-b8c69e690370" providerId="ADAL" clId="{5D48FF9A-3C71-4E82-B84C-D3F0E47FB59B}" dt="2020-02-18T10:31:28.824" v="23" actId="478"/>
          <ac:spMkLst>
            <pc:docMk/>
            <pc:sldMk cId="1280594991" sldId="11187"/>
            <ac:spMk id="4" creationId="{3EC76950-21EE-4185-BDE3-62232642F6F1}"/>
          </ac:spMkLst>
        </pc:spChg>
        <pc:spChg chg="add del">
          <ac:chgData name="Adhya Ayushi" userId="ee07dc02-4963-4f26-9708-b8c69e690370" providerId="ADAL" clId="{5D48FF9A-3C71-4E82-B84C-D3F0E47FB59B}" dt="2020-02-18T10:31:23.797" v="18" actId="478"/>
          <ac:spMkLst>
            <pc:docMk/>
            <pc:sldMk cId="1280594991" sldId="11187"/>
            <ac:spMk id="5" creationId="{2BA30B7D-2248-4316-8E48-01C73A0AFACA}"/>
          </ac:spMkLst>
        </pc:spChg>
        <pc:spChg chg="add del mod">
          <ac:chgData name="Adhya Ayushi" userId="ee07dc02-4963-4f26-9708-b8c69e690370" providerId="ADAL" clId="{5D48FF9A-3C71-4E82-B84C-D3F0E47FB59B}" dt="2020-02-18T10:31:28.824" v="23" actId="478"/>
          <ac:spMkLst>
            <pc:docMk/>
            <pc:sldMk cId="1280594991" sldId="11187"/>
            <ac:spMk id="9" creationId="{A40E65F4-4B28-4837-9763-07E41766074F}"/>
          </ac:spMkLst>
        </pc:spChg>
        <pc:spChg chg="add del mod">
          <ac:chgData name="Adhya Ayushi" userId="ee07dc02-4963-4f26-9708-b8c69e690370" providerId="ADAL" clId="{5D48FF9A-3C71-4E82-B84C-D3F0E47FB59B}" dt="2020-02-18T10:31:28.824" v="23" actId="478"/>
          <ac:spMkLst>
            <pc:docMk/>
            <pc:sldMk cId="1280594991" sldId="11187"/>
            <ac:spMk id="11" creationId="{258FBDDB-DAF3-493E-96AF-1F70FB650C44}"/>
          </ac:spMkLst>
        </pc:spChg>
        <pc:spChg chg="add del mod">
          <ac:chgData name="Adhya Ayushi" userId="ee07dc02-4963-4f26-9708-b8c69e690370" providerId="ADAL" clId="{5D48FF9A-3C71-4E82-B84C-D3F0E47FB59B}" dt="2020-02-18T10:31:23.797" v="18" actId="478"/>
          <ac:spMkLst>
            <pc:docMk/>
            <pc:sldMk cId="1280594991" sldId="11187"/>
            <ac:spMk id="13" creationId="{BB408976-8ED5-4FEA-B62F-56812D7E15D2}"/>
          </ac:spMkLst>
        </pc:spChg>
      </pc:sldChg>
      <pc:sldChg chg="addSp delSp modSp add mod chgLayout">
        <pc:chgData name="Adhya Ayushi" userId="ee07dc02-4963-4f26-9708-b8c69e690370" providerId="ADAL" clId="{5D48FF9A-3C71-4E82-B84C-D3F0E47FB59B}" dt="2020-02-19T06:14:06.545" v="274" actId="27636"/>
        <pc:sldMkLst>
          <pc:docMk/>
          <pc:sldMk cId="4045599538" sldId="11188"/>
        </pc:sldMkLst>
        <pc:spChg chg="mod ord">
          <ac:chgData name="Adhya Ayushi" userId="ee07dc02-4963-4f26-9708-b8c69e690370" providerId="ADAL" clId="{5D48FF9A-3C71-4E82-B84C-D3F0E47FB59B}" dt="2020-02-19T06:14:06.372" v="273" actId="6264"/>
          <ac:spMkLst>
            <pc:docMk/>
            <pc:sldMk cId="4045599538" sldId="11188"/>
            <ac:spMk id="2" creationId="{558F2D20-E4FC-4585-A009-DE5B32719C4E}"/>
          </ac:spMkLst>
        </pc:spChg>
        <pc:spChg chg="del mod">
          <ac:chgData name="Adhya Ayushi" userId="ee07dc02-4963-4f26-9708-b8c69e690370" providerId="ADAL" clId="{5D48FF9A-3C71-4E82-B84C-D3F0E47FB59B}" dt="2020-02-18T10:35:09.540" v="54"/>
          <ac:spMkLst>
            <pc:docMk/>
            <pc:sldMk cId="4045599538" sldId="11188"/>
            <ac:spMk id="3" creationId="{75731BE7-7BA6-40DA-8F76-5AEFA02C4593}"/>
          </ac:spMkLst>
        </pc:spChg>
        <pc:spChg chg="add del mod">
          <ac:chgData name="Adhya Ayushi" userId="ee07dc02-4963-4f26-9708-b8c69e690370" providerId="ADAL" clId="{5D48FF9A-3C71-4E82-B84C-D3F0E47FB59B}" dt="2020-02-19T06:14:06.372" v="273" actId="6264"/>
          <ac:spMkLst>
            <pc:docMk/>
            <pc:sldMk cId="4045599538" sldId="11188"/>
            <ac:spMk id="3" creationId="{EA1D1CAA-6E78-47EE-ACB9-BAE72A0309DE}"/>
          </ac:spMkLst>
        </pc:spChg>
        <pc:spChg chg="mod ord">
          <ac:chgData name="Adhya Ayushi" userId="ee07dc02-4963-4f26-9708-b8c69e690370" providerId="ADAL" clId="{5D48FF9A-3C71-4E82-B84C-D3F0E47FB59B}" dt="2020-02-19T06:14:06.372" v="273" actId="6264"/>
          <ac:spMkLst>
            <pc:docMk/>
            <pc:sldMk cId="4045599538" sldId="11188"/>
            <ac:spMk id="4" creationId="{E2AE50B7-1711-4DE0-B631-2B2A43D07F3A}"/>
          </ac:spMkLst>
        </pc:spChg>
        <pc:spChg chg="mod ord">
          <ac:chgData name="Adhya Ayushi" userId="ee07dc02-4963-4f26-9708-b8c69e690370" providerId="ADAL" clId="{5D48FF9A-3C71-4E82-B84C-D3F0E47FB59B}" dt="2020-02-19T06:14:06.372" v="273" actId="6264"/>
          <ac:spMkLst>
            <pc:docMk/>
            <pc:sldMk cId="4045599538" sldId="11188"/>
            <ac:spMk id="5" creationId="{096943E7-FB98-4DD0-B852-A9D9B7C73AED}"/>
          </ac:spMkLst>
        </pc:spChg>
        <pc:spChg chg="del">
          <ac:chgData name="Adhya Ayushi" userId="ee07dc02-4963-4f26-9708-b8c69e690370" providerId="ADAL" clId="{5D48FF9A-3C71-4E82-B84C-D3F0E47FB59B}" dt="2020-02-19T06:14:06.372" v="273" actId="6264"/>
          <ac:spMkLst>
            <pc:docMk/>
            <pc:sldMk cId="4045599538" sldId="11188"/>
            <ac:spMk id="6" creationId="{7023DA87-71E0-4906-A445-AD3AC26EE6D5}"/>
          </ac:spMkLst>
        </pc:spChg>
        <pc:spChg chg="add del mod">
          <ac:chgData name="Adhya Ayushi" userId="ee07dc02-4963-4f26-9708-b8c69e690370" providerId="ADAL" clId="{5D48FF9A-3C71-4E82-B84C-D3F0E47FB59B}" dt="2020-02-19T06:14:06.372" v="273" actId="6264"/>
          <ac:spMkLst>
            <pc:docMk/>
            <pc:sldMk cId="4045599538" sldId="11188"/>
            <ac:spMk id="7" creationId="{6ABF96A6-FABC-4B71-9F1A-E10990D370EC}"/>
          </ac:spMkLst>
        </pc:spChg>
        <pc:spChg chg="add del mod">
          <ac:chgData name="Adhya Ayushi" userId="ee07dc02-4963-4f26-9708-b8c69e690370" providerId="ADAL" clId="{5D48FF9A-3C71-4E82-B84C-D3F0E47FB59B}" dt="2020-02-19T06:14:06.372" v="273" actId="6264"/>
          <ac:spMkLst>
            <pc:docMk/>
            <pc:sldMk cId="4045599538" sldId="11188"/>
            <ac:spMk id="8" creationId="{8441FB46-0802-4132-A605-762246590B3E}"/>
          </ac:spMkLst>
        </pc:spChg>
        <pc:spChg chg="add mod">
          <ac:chgData name="Adhya Ayushi" userId="ee07dc02-4963-4f26-9708-b8c69e690370" providerId="ADAL" clId="{5D48FF9A-3C71-4E82-B84C-D3F0E47FB59B}" dt="2020-02-18T10:35:17.670" v="59" actId="27636"/>
          <ac:spMkLst>
            <pc:docMk/>
            <pc:sldMk cId="4045599538" sldId="11188"/>
            <ac:spMk id="9" creationId="{BB610D9B-9EA4-4CCC-960F-9672FD10AF46}"/>
          </ac:spMkLst>
        </pc:spChg>
        <pc:spChg chg="add mod ord">
          <ac:chgData name="Adhya Ayushi" userId="ee07dc02-4963-4f26-9708-b8c69e690370" providerId="ADAL" clId="{5D48FF9A-3C71-4E82-B84C-D3F0E47FB59B}" dt="2020-02-19T06:14:06.545" v="274" actId="27636"/>
          <ac:spMkLst>
            <pc:docMk/>
            <pc:sldMk cId="4045599538" sldId="11188"/>
            <ac:spMk id="9" creationId="{D62D7EE3-B12C-4F7C-89D0-06F1B618218F}"/>
          </ac:spMkLst>
        </pc:spChg>
        <pc:picChg chg="add del mod">
          <ac:chgData name="Adhya Ayushi" userId="ee07dc02-4963-4f26-9708-b8c69e690370" providerId="ADAL" clId="{5D48FF9A-3C71-4E82-B84C-D3F0E47FB59B}" dt="2020-02-18T10:35:17.664" v="58" actId="478"/>
          <ac:picMkLst>
            <pc:docMk/>
            <pc:sldMk cId="4045599538" sldId="11188"/>
            <ac:picMk id="7" creationId="{DDE762A8-9770-46F0-AC9F-B6C14251E6F7}"/>
          </ac:picMkLst>
        </pc:picChg>
      </pc:sldChg>
      <pc:sldChg chg="addSp delSp modSp add mod ord chgLayout">
        <pc:chgData name="Adhya Ayushi" userId="ee07dc02-4963-4f26-9708-b8c69e690370" providerId="ADAL" clId="{5D48FF9A-3C71-4E82-B84C-D3F0E47FB59B}" dt="2020-02-19T06:14:44.079" v="277" actId="404"/>
        <pc:sldMkLst>
          <pc:docMk/>
          <pc:sldMk cId="216142042" sldId="11189"/>
        </pc:sldMkLst>
        <pc:spChg chg="mod ord">
          <ac:chgData name="Adhya Ayushi" userId="ee07dc02-4963-4f26-9708-b8c69e690370" providerId="ADAL" clId="{5D48FF9A-3C71-4E82-B84C-D3F0E47FB59B}" dt="2020-02-19T06:14:44.079" v="277" actId="404"/>
          <ac:spMkLst>
            <pc:docMk/>
            <pc:sldMk cId="216142042" sldId="11189"/>
            <ac:spMk id="2" creationId="{49507CE0-2BFB-4C73-9207-0CB1F3C71867}"/>
          </ac:spMkLst>
        </pc:spChg>
        <pc:spChg chg="add del mod">
          <ac:chgData name="Adhya Ayushi" userId="ee07dc02-4963-4f26-9708-b8c69e690370" providerId="ADAL" clId="{5D48FF9A-3C71-4E82-B84C-D3F0E47FB59B}" dt="2020-02-19T06:14:11.711" v="276" actId="6264"/>
          <ac:spMkLst>
            <pc:docMk/>
            <pc:sldMk cId="216142042" sldId="11189"/>
            <ac:spMk id="3" creationId="{7F9B4E97-2D6A-42AF-BDAC-B0C3C5E4F863}"/>
          </ac:spMkLst>
        </pc:spChg>
        <pc:spChg chg="del">
          <ac:chgData name="Adhya Ayushi" userId="ee07dc02-4963-4f26-9708-b8c69e690370" providerId="ADAL" clId="{5D48FF9A-3C71-4E82-B84C-D3F0E47FB59B}" dt="2020-02-18T10:36:26.891" v="61" actId="478"/>
          <ac:spMkLst>
            <pc:docMk/>
            <pc:sldMk cId="216142042" sldId="11189"/>
            <ac:spMk id="3" creationId="{94CD888B-CFCE-4C08-B214-5C2A44807545}"/>
          </ac:spMkLst>
        </pc:spChg>
        <pc:spChg chg="del">
          <ac:chgData name="Adhya Ayushi" userId="ee07dc02-4963-4f26-9708-b8c69e690370" providerId="ADAL" clId="{5D48FF9A-3C71-4E82-B84C-D3F0E47FB59B}" dt="2020-02-18T10:36:26.891" v="61" actId="478"/>
          <ac:spMkLst>
            <pc:docMk/>
            <pc:sldMk cId="216142042" sldId="11189"/>
            <ac:spMk id="4" creationId="{3EC76950-21EE-4185-BDE3-62232642F6F1}"/>
          </ac:spMkLst>
        </pc:spChg>
        <pc:spChg chg="add del mod">
          <ac:chgData name="Adhya Ayushi" userId="ee07dc02-4963-4f26-9708-b8c69e690370" providerId="ADAL" clId="{5D48FF9A-3C71-4E82-B84C-D3F0E47FB59B}" dt="2020-02-19T06:14:11.711" v="276" actId="6264"/>
          <ac:spMkLst>
            <pc:docMk/>
            <pc:sldMk cId="216142042" sldId="11189"/>
            <ac:spMk id="4" creationId="{927262F9-A234-49AF-9197-91EB92E5321A}"/>
          </ac:spMkLst>
        </pc:spChg>
        <pc:spChg chg="mod ord">
          <ac:chgData name="Adhya Ayushi" userId="ee07dc02-4963-4f26-9708-b8c69e690370" providerId="ADAL" clId="{5D48FF9A-3C71-4E82-B84C-D3F0E47FB59B}" dt="2020-02-19T06:14:11.711" v="276" actId="6264"/>
          <ac:spMkLst>
            <pc:docMk/>
            <pc:sldMk cId="216142042" sldId="11189"/>
            <ac:spMk id="5" creationId="{2BA30B7D-2248-4316-8E48-01C73A0AFACA}"/>
          </ac:spMkLst>
        </pc:spChg>
        <pc:spChg chg="mod ord">
          <ac:chgData name="Adhya Ayushi" userId="ee07dc02-4963-4f26-9708-b8c69e690370" providerId="ADAL" clId="{5D48FF9A-3C71-4E82-B84C-D3F0E47FB59B}" dt="2020-02-19T06:14:11.711" v="276" actId="6264"/>
          <ac:spMkLst>
            <pc:docMk/>
            <pc:sldMk cId="216142042" sldId="11189"/>
            <ac:spMk id="6" creationId="{DB5D3E75-A9D6-4BE9-82FC-3A82ECBA568C}"/>
          </ac:spMkLst>
        </pc:spChg>
        <pc:spChg chg="mod ord">
          <ac:chgData name="Adhya Ayushi" userId="ee07dc02-4963-4f26-9708-b8c69e690370" providerId="ADAL" clId="{5D48FF9A-3C71-4E82-B84C-D3F0E47FB59B}" dt="2020-02-19T06:14:11.711" v="276" actId="6264"/>
          <ac:spMkLst>
            <pc:docMk/>
            <pc:sldMk cId="216142042" sldId="11189"/>
            <ac:spMk id="7" creationId="{2227A1C1-DF5C-4131-AECB-2E666E98F2D8}"/>
          </ac:spMkLst>
        </pc:spChg>
        <pc:spChg chg="add del mod">
          <ac:chgData name="Adhya Ayushi" userId="ee07dc02-4963-4f26-9708-b8c69e690370" providerId="ADAL" clId="{5D48FF9A-3C71-4E82-B84C-D3F0E47FB59B}" dt="2020-02-19T06:14:11.711" v="276" actId="6264"/>
          <ac:spMkLst>
            <pc:docMk/>
            <pc:sldMk cId="216142042" sldId="11189"/>
            <ac:spMk id="8" creationId="{CC4BDE4D-5E43-4803-963E-1318FE1D9F5F}"/>
          </ac:spMkLst>
        </pc:spChg>
        <pc:spChg chg="add del mod">
          <ac:chgData name="Adhya Ayushi" userId="ee07dc02-4963-4f26-9708-b8c69e690370" providerId="ADAL" clId="{5D48FF9A-3C71-4E82-B84C-D3F0E47FB59B}" dt="2020-02-19T06:14:11.711" v="276" actId="6264"/>
          <ac:spMkLst>
            <pc:docMk/>
            <pc:sldMk cId="216142042" sldId="11189"/>
            <ac:spMk id="9" creationId="{4D420A35-CA26-4053-A214-5DA8C5C96A43}"/>
          </ac:spMkLst>
        </pc:spChg>
        <pc:spChg chg="add del mod">
          <ac:chgData name="Adhya Ayushi" userId="ee07dc02-4963-4f26-9708-b8c69e690370" providerId="ADAL" clId="{5D48FF9A-3C71-4E82-B84C-D3F0E47FB59B}" dt="2020-02-18T10:36:39.394" v="63" actId="931"/>
          <ac:spMkLst>
            <pc:docMk/>
            <pc:sldMk cId="216142042" sldId="11189"/>
            <ac:spMk id="9" creationId="{6009EC3F-4F15-47E1-95F7-10659216F53F}"/>
          </ac:spMkLst>
        </pc:spChg>
        <pc:spChg chg="add del mod">
          <ac:chgData name="Adhya Ayushi" userId="ee07dc02-4963-4f26-9708-b8c69e690370" providerId="ADAL" clId="{5D48FF9A-3C71-4E82-B84C-D3F0E47FB59B}" dt="2020-02-19T06:14:11.711" v="276" actId="6264"/>
          <ac:spMkLst>
            <pc:docMk/>
            <pc:sldMk cId="216142042" sldId="11189"/>
            <ac:spMk id="10" creationId="{3A1A2CD0-FCB6-4E36-88EC-289B354C24BF}"/>
          </ac:spMkLst>
        </pc:spChg>
        <pc:spChg chg="add del mod">
          <ac:chgData name="Adhya Ayushi" userId="ee07dc02-4963-4f26-9708-b8c69e690370" providerId="ADAL" clId="{5D48FF9A-3C71-4E82-B84C-D3F0E47FB59B}" dt="2020-02-18T10:36:30.853" v="62" actId="478"/>
          <ac:spMkLst>
            <pc:docMk/>
            <pc:sldMk cId="216142042" sldId="11189"/>
            <ac:spMk id="11" creationId="{827FB99D-8F4A-4CF1-97D3-2D1098324966}"/>
          </ac:spMkLst>
        </pc:spChg>
        <pc:spChg chg="add del mod ord">
          <ac:chgData name="Adhya Ayushi" userId="ee07dc02-4963-4f26-9708-b8c69e690370" providerId="ADAL" clId="{5D48FF9A-3C71-4E82-B84C-D3F0E47FB59B}" dt="2020-02-19T06:14:11.711" v="276" actId="6264"/>
          <ac:spMkLst>
            <pc:docMk/>
            <pc:sldMk cId="216142042" sldId="11189"/>
            <ac:spMk id="11" creationId="{E5A98CB5-D48C-4547-80B7-42370708A296}"/>
          </ac:spMkLst>
        </pc:spChg>
        <pc:spChg chg="add mod">
          <ac:chgData name="Adhya Ayushi" userId="ee07dc02-4963-4f26-9708-b8c69e690370" providerId="ADAL" clId="{5D48FF9A-3C71-4E82-B84C-D3F0E47FB59B}" dt="2020-02-18T10:38:13.533" v="109" actId="1076"/>
          <ac:spMkLst>
            <pc:docMk/>
            <pc:sldMk cId="216142042" sldId="11189"/>
            <ac:spMk id="14" creationId="{62649EEA-DB5E-4F8E-AFC2-305FD99A67BE}"/>
          </ac:spMkLst>
        </pc:spChg>
        <pc:spChg chg="add del mod">
          <ac:chgData name="Adhya Ayushi" userId="ee07dc02-4963-4f26-9708-b8c69e690370" providerId="ADAL" clId="{5D48FF9A-3C71-4E82-B84C-D3F0E47FB59B}" dt="2020-02-18T10:42:55.117" v="202" actId="478"/>
          <ac:spMkLst>
            <pc:docMk/>
            <pc:sldMk cId="216142042" sldId="11189"/>
            <ac:spMk id="15" creationId="{757ECDD5-37A5-4F72-830B-B903E5BD5500}"/>
          </ac:spMkLst>
        </pc:spChg>
        <pc:picChg chg="add mod ord modCrop">
          <ac:chgData name="Adhya Ayushi" userId="ee07dc02-4963-4f26-9708-b8c69e690370" providerId="ADAL" clId="{5D48FF9A-3C71-4E82-B84C-D3F0E47FB59B}" dt="2020-02-19T06:14:11.711" v="276" actId="6264"/>
          <ac:picMkLst>
            <pc:docMk/>
            <pc:sldMk cId="216142042" sldId="11189"/>
            <ac:picMk id="13" creationId="{896EAE48-4FC9-4C0C-933A-59E09C7C7E1D}"/>
          </ac:picMkLst>
        </pc:picChg>
      </pc:sldChg>
      <pc:sldChg chg="addSp delSp modSp add mod ord">
        <pc:chgData name="Adhya Ayushi" userId="ee07dc02-4963-4f26-9708-b8c69e690370" providerId="ADAL" clId="{5D48FF9A-3C71-4E82-B84C-D3F0E47FB59B}" dt="2020-02-19T06:14:52.886" v="279" actId="404"/>
        <pc:sldMkLst>
          <pc:docMk/>
          <pc:sldMk cId="1777555155" sldId="11190"/>
        </pc:sldMkLst>
        <pc:spChg chg="mod">
          <ac:chgData name="Adhya Ayushi" userId="ee07dc02-4963-4f26-9708-b8c69e690370" providerId="ADAL" clId="{5D48FF9A-3C71-4E82-B84C-D3F0E47FB59B}" dt="2020-02-19T06:14:52.886" v="279" actId="404"/>
          <ac:spMkLst>
            <pc:docMk/>
            <pc:sldMk cId="1777555155" sldId="11190"/>
            <ac:spMk id="2" creationId="{49507CE0-2BFB-4C73-9207-0CB1F3C71867}"/>
          </ac:spMkLst>
        </pc:spChg>
        <pc:spChg chg="add mod">
          <ac:chgData name="Adhya Ayushi" userId="ee07dc02-4963-4f26-9708-b8c69e690370" providerId="ADAL" clId="{5D48FF9A-3C71-4E82-B84C-D3F0E47FB59B}" dt="2020-02-19T06:14:52.886" v="279" actId="404"/>
          <ac:spMkLst>
            <pc:docMk/>
            <pc:sldMk cId="1777555155" sldId="11190"/>
            <ac:spMk id="9" creationId="{BC308867-657B-4168-99C3-947D82C38E8E}"/>
          </ac:spMkLst>
        </pc:spChg>
        <pc:spChg chg="mod">
          <ac:chgData name="Adhya Ayushi" userId="ee07dc02-4963-4f26-9708-b8c69e690370" providerId="ADAL" clId="{5D48FF9A-3C71-4E82-B84C-D3F0E47FB59B}" dt="2020-02-18T10:41:13.677" v="180" actId="1035"/>
          <ac:spMkLst>
            <pc:docMk/>
            <pc:sldMk cId="1777555155" sldId="11190"/>
            <ac:spMk id="14" creationId="{62649EEA-DB5E-4F8E-AFC2-305FD99A67BE}"/>
          </ac:spMkLst>
        </pc:spChg>
        <pc:spChg chg="del mod">
          <ac:chgData name="Adhya Ayushi" userId="ee07dc02-4963-4f26-9708-b8c69e690370" providerId="ADAL" clId="{5D48FF9A-3C71-4E82-B84C-D3F0E47FB59B}" dt="2020-02-18T10:41:40.661" v="186" actId="478"/>
          <ac:spMkLst>
            <pc:docMk/>
            <pc:sldMk cId="1777555155" sldId="11190"/>
            <ac:spMk id="15" creationId="{757ECDD5-37A5-4F72-830B-B903E5BD5500}"/>
          </ac:spMkLst>
        </pc:spChg>
        <pc:picChg chg="mod modCrop">
          <ac:chgData name="Adhya Ayushi" userId="ee07dc02-4963-4f26-9708-b8c69e690370" providerId="ADAL" clId="{5D48FF9A-3C71-4E82-B84C-D3F0E47FB59B}" dt="2020-02-18T10:41:13.677" v="180" actId="1035"/>
          <ac:picMkLst>
            <pc:docMk/>
            <pc:sldMk cId="1777555155" sldId="11190"/>
            <ac:picMk id="13" creationId="{896EAE48-4FC9-4C0C-933A-59E09C7C7E1D}"/>
          </ac:picMkLst>
        </pc:picChg>
      </pc:sldChg>
      <pc:sldChg chg="modSp add mod ord">
        <pc:chgData name="Adhya Ayushi" userId="ee07dc02-4963-4f26-9708-b8c69e690370" providerId="ADAL" clId="{5D48FF9A-3C71-4E82-B84C-D3F0E47FB59B}" dt="2020-02-19T06:14:49.355" v="278" actId="404"/>
        <pc:sldMkLst>
          <pc:docMk/>
          <pc:sldMk cId="1810229280" sldId="11191"/>
        </pc:sldMkLst>
        <pc:spChg chg="mod">
          <ac:chgData name="Adhya Ayushi" userId="ee07dc02-4963-4f26-9708-b8c69e690370" providerId="ADAL" clId="{5D48FF9A-3C71-4E82-B84C-D3F0E47FB59B}" dt="2020-02-19T06:14:49.355" v="278" actId="404"/>
          <ac:spMkLst>
            <pc:docMk/>
            <pc:sldMk cId="1810229280" sldId="11191"/>
            <ac:spMk id="2" creationId="{49507CE0-2BFB-4C73-9207-0CB1F3C71867}"/>
          </ac:spMkLst>
        </pc:spChg>
      </pc:sldChg>
      <pc:sldChg chg="addSp">
        <pc:chgData name="Adhya Ayushi" userId="ee07dc02-4963-4f26-9708-b8c69e690370" providerId="ADAL" clId="{5D48FF9A-3C71-4E82-B84C-D3F0E47FB59B}" dt="2020-03-03T05:51:07.719" v="322"/>
        <pc:sldMkLst>
          <pc:docMk/>
          <pc:sldMk cId="362454304" sldId="11193"/>
        </pc:sldMkLst>
        <pc:spChg chg="add">
          <ac:chgData name="Adhya Ayushi" userId="ee07dc02-4963-4f26-9708-b8c69e690370" providerId="ADAL" clId="{5D48FF9A-3C71-4E82-B84C-D3F0E47FB59B}" dt="2020-03-03T05:51:07.719" v="322"/>
          <ac:spMkLst>
            <pc:docMk/>
            <pc:sldMk cId="362454304" sldId="11193"/>
            <ac:spMk id="38" creationId="{F5FCF63D-8DC8-4ED7-8C69-731B10B6ECB0}"/>
          </ac:spMkLst>
        </pc:spChg>
      </pc:sldChg>
      <pc:sldChg chg="addSp delSp modSp add mod">
        <pc:chgData name="Adhya Ayushi" userId="ee07dc02-4963-4f26-9708-b8c69e690370" providerId="ADAL" clId="{5D48FF9A-3C71-4E82-B84C-D3F0E47FB59B}" dt="2020-03-03T08:49:18.688" v="390" actId="12789"/>
        <pc:sldMkLst>
          <pc:docMk/>
          <pc:sldMk cId="1387294107" sldId="11194"/>
        </pc:sldMkLst>
        <pc:spChg chg="del">
          <ac:chgData name="Adhya Ayushi" userId="ee07dc02-4963-4f26-9708-b8c69e690370" providerId="ADAL" clId="{5D48FF9A-3C71-4E82-B84C-D3F0E47FB59B}" dt="2020-03-03T05:51:27.642" v="324" actId="478"/>
          <ac:spMkLst>
            <pc:docMk/>
            <pc:sldMk cId="1387294107" sldId="11194"/>
            <ac:spMk id="2" creationId="{15E948C1-3C5A-4A6A-B770-5176E438AC1F}"/>
          </ac:spMkLst>
        </pc:spChg>
        <pc:spChg chg="del">
          <ac:chgData name="Adhya Ayushi" userId="ee07dc02-4963-4f26-9708-b8c69e690370" providerId="ADAL" clId="{5D48FF9A-3C71-4E82-B84C-D3F0E47FB59B}" dt="2020-03-03T05:51:28.259" v="325" actId="478"/>
          <ac:spMkLst>
            <pc:docMk/>
            <pc:sldMk cId="1387294107" sldId="11194"/>
            <ac:spMk id="3" creationId="{F332D859-089B-4F4D-B460-EC7F2A9ABD1A}"/>
          </ac:spMkLst>
        </pc:spChg>
        <pc:spChg chg="del">
          <ac:chgData name="Adhya Ayushi" userId="ee07dc02-4963-4f26-9708-b8c69e690370" providerId="ADAL" clId="{5D48FF9A-3C71-4E82-B84C-D3F0E47FB59B}" dt="2020-03-03T05:51:28.939" v="326" actId="478"/>
          <ac:spMkLst>
            <pc:docMk/>
            <pc:sldMk cId="1387294107" sldId="11194"/>
            <ac:spMk id="4" creationId="{280CB479-B1C1-40FF-9095-E229132943FB}"/>
          </ac:spMkLst>
        </pc:spChg>
        <pc:spChg chg="del">
          <ac:chgData name="Adhya Ayushi" userId="ee07dc02-4963-4f26-9708-b8c69e690370" providerId="ADAL" clId="{5D48FF9A-3C71-4E82-B84C-D3F0E47FB59B}" dt="2020-03-03T05:51:26.611" v="323" actId="478"/>
          <ac:spMkLst>
            <pc:docMk/>
            <pc:sldMk cId="1387294107" sldId="11194"/>
            <ac:spMk id="5" creationId="{28EFAEF6-CDAE-49EA-9A82-6658F4E6514E}"/>
          </ac:spMkLst>
        </pc:spChg>
        <pc:spChg chg="mod">
          <ac:chgData name="Adhya Ayushi" userId="ee07dc02-4963-4f26-9708-b8c69e690370" providerId="ADAL" clId="{5D48FF9A-3C71-4E82-B84C-D3F0E47FB59B}" dt="2020-03-03T05:50:20.348" v="320" actId="20577"/>
          <ac:spMkLst>
            <pc:docMk/>
            <pc:sldMk cId="1387294107" sldId="11194"/>
            <ac:spMk id="6" creationId="{1AB7234D-2B5F-4B59-B90B-FF14FE38993D}"/>
          </ac:spMkLst>
        </pc:spChg>
        <pc:spChg chg="mod">
          <ac:chgData name="Adhya Ayushi" userId="ee07dc02-4963-4f26-9708-b8c69e690370" providerId="ADAL" clId="{5D48FF9A-3C71-4E82-B84C-D3F0E47FB59B}" dt="2020-03-03T08:49:18.688" v="390" actId="12789"/>
          <ac:spMkLst>
            <pc:docMk/>
            <pc:sldMk cId="1387294107" sldId="11194"/>
            <ac:spMk id="32" creationId="{7DD999C3-FC8B-4E4D-B6C9-09E8E89B34B5}"/>
          </ac:spMkLst>
        </pc:spChg>
        <pc:spChg chg="mod">
          <ac:chgData name="Adhya Ayushi" userId="ee07dc02-4963-4f26-9708-b8c69e690370" providerId="ADAL" clId="{5D48FF9A-3C71-4E82-B84C-D3F0E47FB59B}" dt="2020-03-03T08:49:18.688" v="390" actId="12789"/>
          <ac:spMkLst>
            <pc:docMk/>
            <pc:sldMk cId="1387294107" sldId="11194"/>
            <ac:spMk id="33" creationId="{B7B42D57-3FC9-4190-82CF-B2394051B204}"/>
          </ac:spMkLst>
        </pc:spChg>
        <pc:spChg chg="mod">
          <ac:chgData name="Adhya Ayushi" userId="ee07dc02-4963-4f26-9708-b8c69e690370" providerId="ADAL" clId="{5D48FF9A-3C71-4E82-B84C-D3F0E47FB59B}" dt="2020-03-03T08:49:12.680" v="388" actId="12789"/>
          <ac:spMkLst>
            <pc:docMk/>
            <pc:sldMk cId="1387294107" sldId="11194"/>
            <ac:spMk id="34" creationId="{0B657819-AB96-4A0A-8CC5-01973D2EF950}"/>
          </ac:spMkLst>
        </pc:spChg>
        <pc:spChg chg="mod">
          <ac:chgData name="Adhya Ayushi" userId="ee07dc02-4963-4f26-9708-b8c69e690370" providerId="ADAL" clId="{5D48FF9A-3C71-4E82-B84C-D3F0E47FB59B}" dt="2020-03-03T08:49:12.680" v="388" actId="12789"/>
          <ac:spMkLst>
            <pc:docMk/>
            <pc:sldMk cId="1387294107" sldId="11194"/>
            <ac:spMk id="35" creationId="{2DB12BEE-19C5-4962-9E12-28A581A558DF}"/>
          </ac:spMkLst>
        </pc:spChg>
        <pc:spChg chg="mod">
          <ac:chgData name="Adhya Ayushi" userId="ee07dc02-4963-4f26-9708-b8c69e690370" providerId="ADAL" clId="{5D48FF9A-3C71-4E82-B84C-D3F0E47FB59B}" dt="2020-03-03T08:48:54.872" v="384" actId="12789"/>
          <ac:spMkLst>
            <pc:docMk/>
            <pc:sldMk cId="1387294107" sldId="11194"/>
            <ac:spMk id="36" creationId="{79FDFF65-8F0C-42E3-81D2-904302F748F2}"/>
          </ac:spMkLst>
        </pc:spChg>
        <pc:spChg chg="mod">
          <ac:chgData name="Adhya Ayushi" userId="ee07dc02-4963-4f26-9708-b8c69e690370" providerId="ADAL" clId="{5D48FF9A-3C71-4E82-B84C-D3F0E47FB59B}" dt="2020-03-03T08:48:54.872" v="384" actId="12789"/>
          <ac:spMkLst>
            <pc:docMk/>
            <pc:sldMk cId="1387294107" sldId="11194"/>
            <ac:spMk id="37" creationId="{903A4BDD-E690-44D1-AD36-38CA21FE4158}"/>
          </ac:spMkLst>
        </pc:spChg>
        <pc:spChg chg="mod">
          <ac:chgData name="Adhya Ayushi" userId="ee07dc02-4963-4f26-9708-b8c69e690370" providerId="ADAL" clId="{5D48FF9A-3C71-4E82-B84C-D3F0E47FB59B}" dt="2020-03-03T08:49:00.724" v="386" actId="12789"/>
          <ac:spMkLst>
            <pc:docMk/>
            <pc:sldMk cId="1387294107" sldId="11194"/>
            <ac:spMk id="38" creationId="{86B5DDF1-08B5-4C2F-B228-92AAF37EB8A5}"/>
          </ac:spMkLst>
        </pc:spChg>
        <pc:spChg chg="mod">
          <ac:chgData name="Adhya Ayushi" userId="ee07dc02-4963-4f26-9708-b8c69e690370" providerId="ADAL" clId="{5D48FF9A-3C71-4E82-B84C-D3F0E47FB59B}" dt="2020-03-03T08:49:00.724" v="386" actId="12789"/>
          <ac:spMkLst>
            <pc:docMk/>
            <pc:sldMk cId="1387294107" sldId="11194"/>
            <ac:spMk id="39" creationId="{66F4E15A-DA56-45A1-9A85-D9304B174A90}"/>
          </ac:spMkLst>
        </pc:spChg>
        <pc:spChg chg="mod">
          <ac:chgData name="Adhya Ayushi" userId="ee07dc02-4963-4f26-9708-b8c69e690370" providerId="ADAL" clId="{5D48FF9A-3C71-4E82-B84C-D3F0E47FB59B}" dt="2020-03-03T08:48:44.759" v="382" actId="12789"/>
          <ac:spMkLst>
            <pc:docMk/>
            <pc:sldMk cId="1387294107" sldId="11194"/>
            <ac:spMk id="40" creationId="{5C0C92F3-D8D9-4FAD-AA01-0D25A06261B5}"/>
          </ac:spMkLst>
        </pc:spChg>
        <pc:spChg chg="mod">
          <ac:chgData name="Adhya Ayushi" userId="ee07dc02-4963-4f26-9708-b8c69e690370" providerId="ADAL" clId="{5D48FF9A-3C71-4E82-B84C-D3F0E47FB59B}" dt="2020-03-03T08:48:44.759" v="382" actId="12789"/>
          <ac:spMkLst>
            <pc:docMk/>
            <pc:sldMk cId="1387294107" sldId="11194"/>
            <ac:spMk id="41" creationId="{1964770C-DE0C-4063-BB0D-CA94FA12CD60}"/>
          </ac:spMkLst>
        </pc:spChg>
        <pc:spChg chg="mod">
          <ac:chgData name="Adhya Ayushi" userId="ee07dc02-4963-4f26-9708-b8c69e690370" providerId="ADAL" clId="{5D48FF9A-3C71-4E82-B84C-D3F0E47FB59B}" dt="2020-03-03T08:48:34.857" v="380" actId="12789"/>
          <ac:spMkLst>
            <pc:docMk/>
            <pc:sldMk cId="1387294107" sldId="11194"/>
            <ac:spMk id="42" creationId="{907D07B1-B3DD-4EF9-AB0D-7EE944C32095}"/>
          </ac:spMkLst>
        </pc:spChg>
        <pc:spChg chg="mod">
          <ac:chgData name="Adhya Ayushi" userId="ee07dc02-4963-4f26-9708-b8c69e690370" providerId="ADAL" clId="{5D48FF9A-3C71-4E82-B84C-D3F0E47FB59B}" dt="2020-03-03T08:48:34.857" v="380" actId="12789"/>
          <ac:spMkLst>
            <pc:docMk/>
            <pc:sldMk cId="1387294107" sldId="11194"/>
            <ac:spMk id="43" creationId="{826FAF02-005A-4BAC-829B-94455F8F315E}"/>
          </ac:spMkLst>
        </pc:spChg>
        <pc:spChg chg="mod">
          <ac:chgData name="Adhya Ayushi" userId="ee07dc02-4963-4f26-9708-b8c69e690370" providerId="ADAL" clId="{5D48FF9A-3C71-4E82-B84C-D3F0E47FB59B}" dt="2020-03-03T08:48:23.296" v="378" actId="12789"/>
          <ac:spMkLst>
            <pc:docMk/>
            <pc:sldMk cId="1387294107" sldId="11194"/>
            <ac:spMk id="44" creationId="{B9EB3D3C-EC2E-42A7-93EE-61A7E1FCE45B}"/>
          </ac:spMkLst>
        </pc:spChg>
        <pc:spChg chg="mod">
          <ac:chgData name="Adhya Ayushi" userId="ee07dc02-4963-4f26-9708-b8c69e690370" providerId="ADAL" clId="{5D48FF9A-3C71-4E82-B84C-D3F0E47FB59B}" dt="2020-03-03T08:48:23.296" v="378" actId="12789"/>
          <ac:spMkLst>
            <pc:docMk/>
            <pc:sldMk cId="1387294107" sldId="11194"/>
            <ac:spMk id="45" creationId="{54DDF0CE-9FFB-4301-8082-8BFA67286912}"/>
          </ac:spMkLst>
        </pc:spChg>
        <pc:spChg chg="mod">
          <ac:chgData name="Adhya Ayushi" userId="ee07dc02-4963-4f26-9708-b8c69e690370" providerId="ADAL" clId="{5D48FF9A-3C71-4E82-B84C-D3F0E47FB59B}" dt="2020-03-03T08:48:15.824" v="376" actId="12789"/>
          <ac:spMkLst>
            <pc:docMk/>
            <pc:sldMk cId="1387294107" sldId="11194"/>
            <ac:spMk id="46" creationId="{32039C44-E6B0-4D6B-B698-344C5E591A31}"/>
          </ac:spMkLst>
        </pc:spChg>
        <pc:spChg chg="mod">
          <ac:chgData name="Adhya Ayushi" userId="ee07dc02-4963-4f26-9708-b8c69e690370" providerId="ADAL" clId="{5D48FF9A-3C71-4E82-B84C-D3F0E47FB59B}" dt="2020-03-03T08:48:15.824" v="376" actId="12789"/>
          <ac:spMkLst>
            <pc:docMk/>
            <pc:sldMk cId="1387294107" sldId="11194"/>
            <ac:spMk id="47" creationId="{0AD8A7AD-0AC4-469F-A0C1-89E4D9DCD406}"/>
          </ac:spMkLst>
        </pc:spChg>
        <pc:grpChg chg="add mod">
          <ac:chgData name="Adhya Ayushi" userId="ee07dc02-4963-4f26-9708-b8c69e690370" providerId="ADAL" clId="{5D48FF9A-3C71-4E82-B84C-D3F0E47FB59B}" dt="2020-03-03T06:58:58.567" v="336" actId="12789"/>
          <ac:grpSpMkLst>
            <pc:docMk/>
            <pc:sldMk cId="1387294107" sldId="11194"/>
            <ac:grpSpMk id="4" creationId="{83B96537-1A90-4061-B6E2-9E9D3927CAA0}"/>
          </ac:grpSpMkLst>
        </pc:grpChg>
        <pc:picChg chg="add del mod">
          <ac:chgData name="Adhya Ayushi" userId="ee07dc02-4963-4f26-9708-b8c69e690370" providerId="ADAL" clId="{5D48FF9A-3C71-4E82-B84C-D3F0E47FB59B}" dt="2020-03-03T05:54:33.861" v="333" actId="21"/>
          <ac:picMkLst>
            <pc:docMk/>
            <pc:sldMk cId="1387294107" sldId="11194"/>
            <ac:picMk id="1026" creationId="{28281B94-B276-4A41-9F7F-C3455336B01C}"/>
          </ac:picMkLst>
        </pc:picChg>
        <pc:picChg chg="add del mod">
          <ac:chgData name="Adhya Ayushi" userId="ee07dc02-4963-4f26-9708-b8c69e690370" providerId="ADAL" clId="{5D48FF9A-3C71-4E82-B84C-D3F0E47FB59B}" dt="2020-03-03T05:54:33.861" v="333" actId="21"/>
          <ac:picMkLst>
            <pc:docMk/>
            <pc:sldMk cId="1387294107" sldId="11194"/>
            <ac:picMk id="1028" creationId="{2C328558-D51D-4353-8B1E-533D07AEDED7}"/>
          </ac:picMkLst>
        </pc:picChg>
        <pc:cxnChg chg="mod">
          <ac:chgData name="Adhya Ayushi" userId="ee07dc02-4963-4f26-9708-b8c69e690370" providerId="ADAL" clId="{5D48FF9A-3C71-4E82-B84C-D3F0E47FB59B}" dt="2020-03-03T08:48:15.824" v="376" actId="12789"/>
          <ac:cxnSpMkLst>
            <pc:docMk/>
            <pc:sldMk cId="1387294107" sldId="11194"/>
            <ac:cxnSpMk id="8" creationId="{CEF13C52-2020-4DDD-B3B6-0F97123CCE02}"/>
          </ac:cxnSpMkLst>
        </pc:cxnChg>
        <pc:cxnChg chg="mod">
          <ac:chgData name="Adhya Ayushi" userId="ee07dc02-4963-4f26-9708-b8c69e690370" providerId="ADAL" clId="{5D48FF9A-3C71-4E82-B84C-D3F0E47FB59B}" dt="2020-03-03T08:48:23.296" v="378" actId="12789"/>
          <ac:cxnSpMkLst>
            <pc:docMk/>
            <pc:sldMk cId="1387294107" sldId="11194"/>
            <ac:cxnSpMk id="10" creationId="{C42ACCEC-AADF-4B72-9231-DAA5D2BC9C26}"/>
          </ac:cxnSpMkLst>
        </pc:cxnChg>
        <pc:cxnChg chg="mod">
          <ac:chgData name="Adhya Ayushi" userId="ee07dc02-4963-4f26-9708-b8c69e690370" providerId="ADAL" clId="{5D48FF9A-3C71-4E82-B84C-D3F0E47FB59B}" dt="2020-03-03T08:48:34.857" v="380" actId="12789"/>
          <ac:cxnSpMkLst>
            <pc:docMk/>
            <pc:sldMk cId="1387294107" sldId="11194"/>
            <ac:cxnSpMk id="12" creationId="{AC8AD611-5914-41CE-9EE6-F3C9A2BAEF6C}"/>
          </ac:cxnSpMkLst>
        </pc:cxnChg>
        <pc:cxnChg chg="mod">
          <ac:chgData name="Adhya Ayushi" userId="ee07dc02-4963-4f26-9708-b8c69e690370" providerId="ADAL" clId="{5D48FF9A-3C71-4E82-B84C-D3F0E47FB59B}" dt="2020-03-03T08:48:44.759" v="382" actId="12789"/>
          <ac:cxnSpMkLst>
            <pc:docMk/>
            <pc:sldMk cId="1387294107" sldId="11194"/>
            <ac:cxnSpMk id="14" creationId="{E83ED33F-B0C7-46AF-88CC-B512440CF54A}"/>
          </ac:cxnSpMkLst>
        </pc:cxnChg>
        <pc:cxnChg chg="mod">
          <ac:chgData name="Adhya Ayushi" userId="ee07dc02-4963-4f26-9708-b8c69e690370" providerId="ADAL" clId="{5D48FF9A-3C71-4E82-B84C-D3F0E47FB59B}" dt="2020-03-03T08:49:00.724" v="386" actId="12789"/>
          <ac:cxnSpMkLst>
            <pc:docMk/>
            <pc:sldMk cId="1387294107" sldId="11194"/>
            <ac:cxnSpMk id="16" creationId="{4729C08D-5710-4CAA-8C29-8793690AC260}"/>
          </ac:cxnSpMkLst>
        </pc:cxnChg>
        <pc:cxnChg chg="mod">
          <ac:chgData name="Adhya Ayushi" userId="ee07dc02-4963-4f26-9708-b8c69e690370" providerId="ADAL" clId="{5D48FF9A-3C71-4E82-B84C-D3F0E47FB59B}" dt="2020-03-03T08:48:54.872" v="384" actId="12789"/>
          <ac:cxnSpMkLst>
            <pc:docMk/>
            <pc:sldMk cId="1387294107" sldId="11194"/>
            <ac:cxnSpMk id="18" creationId="{3AA2DB02-C5EE-4CB6-B2BE-A868945C5D1B}"/>
          </ac:cxnSpMkLst>
        </pc:cxnChg>
        <pc:cxnChg chg="mod">
          <ac:chgData name="Adhya Ayushi" userId="ee07dc02-4963-4f26-9708-b8c69e690370" providerId="ADAL" clId="{5D48FF9A-3C71-4E82-B84C-D3F0E47FB59B}" dt="2020-03-03T08:49:12.680" v="388" actId="12789"/>
          <ac:cxnSpMkLst>
            <pc:docMk/>
            <pc:sldMk cId="1387294107" sldId="11194"/>
            <ac:cxnSpMk id="20" creationId="{48CAE066-6809-4EB0-9663-4AB2E45BF17F}"/>
          </ac:cxnSpMkLst>
        </pc:cxnChg>
        <pc:cxnChg chg="mod">
          <ac:chgData name="Adhya Ayushi" userId="ee07dc02-4963-4f26-9708-b8c69e690370" providerId="ADAL" clId="{5D48FF9A-3C71-4E82-B84C-D3F0E47FB59B}" dt="2020-03-03T08:49:18.688" v="390" actId="12789"/>
          <ac:cxnSpMkLst>
            <pc:docMk/>
            <pc:sldMk cId="1387294107" sldId="11194"/>
            <ac:cxnSpMk id="22" creationId="{263CC735-37F2-46E3-AB11-170FB3C408D5}"/>
          </ac:cxnSpMkLst>
        </pc:cxnChg>
      </pc:sldChg>
      <pc:sldChg chg="addSp delSp modSp add mod">
        <pc:chgData name="Adhya Ayushi" userId="ee07dc02-4963-4f26-9708-b8c69e690370" providerId="ADAL" clId="{5D48FF9A-3C71-4E82-B84C-D3F0E47FB59B}" dt="2020-03-03T08:50:32.956" v="393" actId="1035"/>
        <pc:sldMkLst>
          <pc:docMk/>
          <pc:sldMk cId="1718735834" sldId="11195"/>
        </pc:sldMkLst>
        <pc:spChg chg="del">
          <ac:chgData name="Adhya Ayushi" userId="ee07dc02-4963-4f26-9708-b8c69e690370" providerId="ADAL" clId="{5D48FF9A-3C71-4E82-B84C-D3F0E47FB59B}" dt="2020-03-03T08:24:40.950" v="338" actId="478"/>
          <ac:spMkLst>
            <pc:docMk/>
            <pc:sldMk cId="1718735834" sldId="11195"/>
            <ac:spMk id="2" creationId="{8AD81FBE-96BE-4CB7-8280-90A749B46A9F}"/>
          </ac:spMkLst>
        </pc:spChg>
        <pc:spChg chg="del">
          <ac:chgData name="Adhya Ayushi" userId="ee07dc02-4963-4f26-9708-b8c69e690370" providerId="ADAL" clId="{5D48FF9A-3C71-4E82-B84C-D3F0E47FB59B}" dt="2020-03-03T08:24:40.950" v="338" actId="478"/>
          <ac:spMkLst>
            <pc:docMk/>
            <pc:sldMk cId="1718735834" sldId="11195"/>
            <ac:spMk id="3" creationId="{147C160E-A6C7-41D5-AEE2-3201B68866F5}"/>
          </ac:spMkLst>
        </pc:spChg>
        <pc:spChg chg="del">
          <ac:chgData name="Adhya Ayushi" userId="ee07dc02-4963-4f26-9708-b8c69e690370" providerId="ADAL" clId="{5D48FF9A-3C71-4E82-B84C-D3F0E47FB59B}" dt="2020-03-03T08:24:40.950" v="338" actId="478"/>
          <ac:spMkLst>
            <pc:docMk/>
            <pc:sldMk cId="1718735834" sldId="11195"/>
            <ac:spMk id="4" creationId="{7550E80B-3E70-40DF-B7C2-D94826BE7072}"/>
          </ac:spMkLst>
        </pc:spChg>
        <pc:spChg chg="del">
          <ac:chgData name="Adhya Ayushi" userId="ee07dc02-4963-4f26-9708-b8c69e690370" providerId="ADAL" clId="{5D48FF9A-3C71-4E82-B84C-D3F0E47FB59B}" dt="2020-03-03T08:24:40.950" v="338" actId="478"/>
          <ac:spMkLst>
            <pc:docMk/>
            <pc:sldMk cId="1718735834" sldId="11195"/>
            <ac:spMk id="5" creationId="{5BE7785D-5D3F-4B31-BE37-D4AF72181D34}"/>
          </ac:spMkLst>
        </pc:spChg>
        <pc:spChg chg="mod">
          <ac:chgData name="Adhya Ayushi" userId="ee07dc02-4963-4f26-9708-b8c69e690370" providerId="ADAL" clId="{5D48FF9A-3C71-4E82-B84C-D3F0E47FB59B}" dt="2020-03-03T08:24:48.324" v="340" actId="20577"/>
          <ac:spMkLst>
            <pc:docMk/>
            <pc:sldMk cId="1718735834" sldId="11195"/>
            <ac:spMk id="6" creationId="{77AC4E9B-803D-47A7-A66D-813B3805F4A2}"/>
          </ac:spMkLst>
        </pc:spChg>
        <pc:spChg chg="mod">
          <ac:chgData name="Adhya Ayushi" userId="ee07dc02-4963-4f26-9708-b8c69e690370" providerId="ADAL" clId="{5D48FF9A-3C71-4E82-B84C-D3F0E47FB59B}" dt="2020-03-03T08:50:32.956" v="393" actId="1035"/>
          <ac:spMkLst>
            <pc:docMk/>
            <pc:sldMk cId="1718735834" sldId="11195"/>
            <ac:spMk id="51" creationId="{36B49E03-33EB-4001-8ACF-8B06BE52B305}"/>
          </ac:spMkLst>
        </pc:spChg>
        <pc:spChg chg="mod">
          <ac:chgData name="Adhya Ayushi" userId="ee07dc02-4963-4f26-9708-b8c69e690370" providerId="ADAL" clId="{5D48FF9A-3C71-4E82-B84C-D3F0E47FB59B}" dt="2020-03-03T08:50:32.956" v="393" actId="1035"/>
          <ac:spMkLst>
            <pc:docMk/>
            <pc:sldMk cId="1718735834" sldId="11195"/>
            <ac:spMk id="52" creationId="{89EB223E-972A-4625-B3CE-1D0583D71BC1}"/>
          </ac:spMkLst>
        </pc:spChg>
        <pc:spChg chg="add del mod">
          <ac:chgData name="Adhya Ayushi" userId="ee07dc02-4963-4f26-9708-b8c69e690370" providerId="ADAL" clId="{5D48FF9A-3C71-4E82-B84C-D3F0E47FB59B}" dt="2020-03-03T08:45:21.640" v="367" actId="478"/>
          <ac:spMkLst>
            <pc:docMk/>
            <pc:sldMk cId="1718735834" sldId="11195"/>
            <ac:spMk id="53" creationId="{487DAF75-C4DA-4C2B-980E-53C5C96253D7}"/>
          </ac:spMkLst>
        </pc:spChg>
        <pc:spChg chg="add del mod">
          <ac:chgData name="Adhya Ayushi" userId="ee07dc02-4963-4f26-9708-b8c69e690370" providerId="ADAL" clId="{5D48FF9A-3C71-4E82-B84C-D3F0E47FB59B}" dt="2020-03-03T08:45:23.762" v="368" actId="478"/>
          <ac:spMkLst>
            <pc:docMk/>
            <pc:sldMk cId="1718735834" sldId="11195"/>
            <ac:spMk id="55" creationId="{63C577FC-8181-4FEC-95D9-DD3EBCC8F24A}"/>
          </ac:spMkLst>
        </pc:spChg>
        <pc:spChg chg="add">
          <ac:chgData name="Adhya Ayushi" userId="ee07dc02-4963-4f26-9708-b8c69e690370" providerId="ADAL" clId="{5D48FF9A-3C71-4E82-B84C-D3F0E47FB59B}" dt="2020-03-03T08:45:36.190" v="369"/>
          <ac:spMkLst>
            <pc:docMk/>
            <pc:sldMk cId="1718735834" sldId="11195"/>
            <ac:spMk id="56" creationId="{DF8595BE-F5B8-42BF-B3A3-1840CC11A86C}"/>
          </ac:spMkLst>
        </pc:spChg>
        <pc:grpChg chg="add mod">
          <ac:chgData name="Adhya Ayushi" userId="ee07dc02-4963-4f26-9708-b8c69e690370" providerId="ADAL" clId="{5D48FF9A-3C71-4E82-B84C-D3F0E47FB59B}" dt="2020-03-03T08:45:48.844" v="370" actId="1076"/>
          <ac:grpSpMkLst>
            <pc:docMk/>
            <pc:sldMk cId="1718735834" sldId="11195"/>
            <ac:grpSpMk id="8" creationId="{F3B2E9B1-2A54-43DD-BD73-0D304B590976}"/>
          </ac:grpSpMkLst>
        </pc:grpChg>
      </pc:sldChg>
      <pc:sldMasterChg chg="delSldLayout modSldLayout">
        <pc:chgData name="Adhya Ayushi" userId="ee07dc02-4963-4f26-9708-b8c69e690370" providerId="ADAL" clId="{5D48FF9A-3C71-4E82-B84C-D3F0E47FB59B}" dt="2020-03-03T08:44:37.012" v="343" actId="47"/>
        <pc:sldMasterMkLst>
          <pc:docMk/>
          <pc:sldMasterMk cId="3779587373" sldId="2147483648"/>
        </pc:sldMasterMkLst>
        <pc:sldLayoutChg chg="modSp mod">
          <pc:chgData name="Adhya Ayushi" userId="ee07dc02-4963-4f26-9708-b8c69e690370" providerId="ADAL" clId="{5D48FF9A-3C71-4E82-B84C-D3F0E47FB59B}" dt="2020-02-19T04:53:52.416" v="236" actId="1076"/>
          <pc:sldLayoutMkLst>
            <pc:docMk/>
            <pc:sldMasterMk cId="3779587373" sldId="2147483648"/>
            <pc:sldLayoutMk cId="610319564" sldId="2147483649"/>
          </pc:sldLayoutMkLst>
          <pc:spChg chg="mod">
            <ac:chgData name="Adhya Ayushi" userId="ee07dc02-4963-4f26-9708-b8c69e690370" providerId="ADAL" clId="{5D48FF9A-3C71-4E82-B84C-D3F0E47FB59B}" dt="2020-02-19T04:53:52.416" v="236" actId="1076"/>
            <ac:spMkLst>
              <pc:docMk/>
              <pc:sldMasterMk cId="3779587373" sldId="2147483648"/>
              <pc:sldLayoutMk cId="610319564" sldId="2147483649"/>
              <ac:spMk id="38" creationId="{6DC412EA-5B62-454C-9B75-24044C286A43}"/>
            </ac:spMkLst>
          </pc:spChg>
        </pc:sldLayoutChg>
        <pc:sldLayoutChg chg="modSp">
          <pc:chgData name="Adhya Ayushi" userId="ee07dc02-4963-4f26-9708-b8c69e690370" providerId="ADAL" clId="{5D48FF9A-3C71-4E82-B84C-D3F0E47FB59B}" dt="2020-02-19T06:13:38.621" v="266" actId="2710"/>
          <pc:sldLayoutMkLst>
            <pc:docMk/>
            <pc:sldMasterMk cId="3779587373" sldId="2147483648"/>
            <pc:sldLayoutMk cId="1746094541" sldId="2147483661"/>
          </pc:sldLayoutMkLst>
          <pc:spChg chg="mod">
            <ac:chgData name="Adhya Ayushi" userId="ee07dc02-4963-4f26-9708-b8c69e690370" providerId="ADAL" clId="{5D48FF9A-3C71-4E82-B84C-D3F0E47FB59B}" dt="2020-02-19T06:13:38.621" v="266" actId="2710"/>
            <ac:spMkLst>
              <pc:docMk/>
              <pc:sldMasterMk cId="3779587373" sldId="2147483648"/>
              <pc:sldLayoutMk cId="1746094541" sldId="2147483661"/>
              <ac:spMk id="9" creationId="{5E1AE4B7-38B2-48B2-A5A7-3622A3009EE2}"/>
            </ac:spMkLst>
          </pc:spChg>
        </pc:sldLayoutChg>
        <pc:sldLayoutChg chg="modSp">
          <pc:chgData name="Adhya Ayushi" userId="ee07dc02-4963-4f26-9708-b8c69e690370" providerId="ADAL" clId="{5D48FF9A-3C71-4E82-B84C-D3F0E47FB59B}" dt="2020-02-14T05:04:00.755" v="0"/>
          <pc:sldLayoutMkLst>
            <pc:docMk/>
            <pc:sldMasterMk cId="3779587373" sldId="2147483648"/>
            <pc:sldLayoutMk cId="3129592778" sldId="2147483662"/>
          </pc:sldLayoutMkLst>
          <pc:spChg chg="mod">
            <ac:chgData name="Adhya Ayushi" userId="ee07dc02-4963-4f26-9708-b8c69e690370" providerId="ADAL" clId="{5D48FF9A-3C71-4E82-B84C-D3F0E47FB59B}" dt="2020-02-14T05:04:00.755" v="0"/>
            <ac:spMkLst>
              <pc:docMk/>
              <pc:sldMasterMk cId="3779587373" sldId="2147483648"/>
              <pc:sldLayoutMk cId="3129592778" sldId="2147483662"/>
              <ac:spMk id="6" creationId="{A453E12A-1BBF-42F3-A41F-0CF15C8742D5}"/>
            </ac:spMkLst>
          </pc:spChg>
        </pc:sldLayoutChg>
        <pc:sldLayoutChg chg="modSp">
          <pc:chgData name="Adhya Ayushi" userId="ee07dc02-4963-4f26-9708-b8c69e690370" providerId="ADAL" clId="{5D48FF9A-3C71-4E82-B84C-D3F0E47FB59B}" dt="2020-02-19T06:12:39.020" v="260" actId="403"/>
          <pc:sldLayoutMkLst>
            <pc:docMk/>
            <pc:sldMasterMk cId="3779587373" sldId="2147483648"/>
            <pc:sldLayoutMk cId="1175394862" sldId="2147483663"/>
          </pc:sldLayoutMkLst>
          <pc:spChg chg="mod">
            <ac:chgData name="Adhya Ayushi" userId="ee07dc02-4963-4f26-9708-b8c69e690370" providerId="ADAL" clId="{5D48FF9A-3C71-4E82-B84C-D3F0E47FB59B}" dt="2020-02-19T06:12:36.861" v="259" actId="403"/>
            <ac:spMkLst>
              <pc:docMk/>
              <pc:sldMasterMk cId="3779587373" sldId="2147483648"/>
              <pc:sldLayoutMk cId="1175394862" sldId="2147483663"/>
              <ac:spMk id="3" creationId="{86863A52-8EC9-DB4C-A2BB-00F04B5A19A4}"/>
            </ac:spMkLst>
          </pc:spChg>
          <pc:spChg chg="mod">
            <ac:chgData name="Adhya Ayushi" userId="ee07dc02-4963-4f26-9708-b8c69e690370" providerId="ADAL" clId="{5D48FF9A-3C71-4E82-B84C-D3F0E47FB59B}" dt="2020-02-19T06:12:39.020" v="260" actId="403"/>
            <ac:spMkLst>
              <pc:docMk/>
              <pc:sldMasterMk cId="3779587373" sldId="2147483648"/>
              <pc:sldLayoutMk cId="1175394862" sldId="2147483663"/>
              <ac:spMk id="11" creationId="{164AB549-C700-4651-A96F-B1B130B9E72F}"/>
            </ac:spMkLst>
          </pc:spChg>
          <pc:spChg chg="mod">
            <ac:chgData name="Adhya Ayushi" userId="ee07dc02-4963-4f26-9708-b8c69e690370" providerId="ADAL" clId="{5D48FF9A-3C71-4E82-B84C-D3F0E47FB59B}" dt="2020-02-19T06:12:36.861" v="259" actId="403"/>
            <ac:spMkLst>
              <pc:docMk/>
              <pc:sldMasterMk cId="3779587373" sldId="2147483648"/>
              <pc:sldLayoutMk cId="1175394862" sldId="2147483663"/>
              <ac:spMk id="13" creationId="{EF7339B4-9CF5-0642-B1E2-D3AEAAAAA6A3}"/>
            </ac:spMkLst>
          </pc:spChg>
          <pc:spChg chg="mod">
            <ac:chgData name="Adhya Ayushi" userId="ee07dc02-4963-4f26-9708-b8c69e690370" providerId="ADAL" clId="{5D48FF9A-3C71-4E82-B84C-D3F0E47FB59B}" dt="2020-02-19T06:12:36.861" v="259" actId="403"/>
            <ac:spMkLst>
              <pc:docMk/>
              <pc:sldMasterMk cId="3779587373" sldId="2147483648"/>
              <pc:sldLayoutMk cId="1175394862" sldId="2147483663"/>
              <ac:spMk id="15" creationId="{C33BFDC8-EC87-A745-B308-DDA672C8F2AA}"/>
            </ac:spMkLst>
          </pc:spChg>
        </pc:sldLayoutChg>
        <pc:sldLayoutChg chg="modSp">
          <pc:chgData name="Adhya Ayushi" userId="ee07dc02-4963-4f26-9708-b8c69e690370" providerId="ADAL" clId="{5D48FF9A-3C71-4E82-B84C-D3F0E47FB59B}" dt="2020-02-19T06:12:19.667" v="255" actId="403"/>
          <pc:sldLayoutMkLst>
            <pc:docMk/>
            <pc:sldMasterMk cId="3779587373" sldId="2147483648"/>
            <pc:sldLayoutMk cId="50469667" sldId="2147483664"/>
          </pc:sldLayoutMkLst>
          <pc:spChg chg="mod">
            <ac:chgData name="Adhya Ayushi" userId="ee07dc02-4963-4f26-9708-b8c69e690370" providerId="ADAL" clId="{5D48FF9A-3C71-4E82-B84C-D3F0E47FB59B}" dt="2020-02-19T06:12:13.965" v="254" actId="403"/>
            <ac:spMkLst>
              <pc:docMk/>
              <pc:sldMasterMk cId="3779587373" sldId="2147483648"/>
              <pc:sldLayoutMk cId="50469667" sldId="2147483664"/>
              <ac:spMk id="3" creationId="{86863A52-8EC9-DB4C-A2BB-00F04B5A19A4}"/>
            </ac:spMkLst>
          </pc:spChg>
          <pc:spChg chg="mod">
            <ac:chgData name="Adhya Ayushi" userId="ee07dc02-4963-4f26-9708-b8c69e690370" providerId="ADAL" clId="{5D48FF9A-3C71-4E82-B84C-D3F0E47FB59B}" dt="2020-02-19T06:12:13.965" v="254" actId="403"/>
            <ac:spMkLst>
              <pc:docMk/>
              <pc:sldMasterMk cId="3779587373" sldId="2147483648"/>
              <pc:sldLayoutMk cId="50469667" sldId="2147483664"/>
              <ac:spMk id="13" creationId="{EF7339B4-9CF5-0642-B1E2-D3AEAAAAA6A3}"/>
            </ac:spMkLst>
          </pc:spChg>
          <pc:spChg chg="mod">
            <ac:chgData name="Adhya Ayushi" userId="ee07dc02-4963-4f26-9708-b8c69e690370" providerId="ADAL" clId="{5D48FF9A-3C71-4E82-B84C-D3F0E47FB59B}" dt="2020-02-19T06:12:13.965" v="254" actId="403"/>
            <ac:spMkLst>
              <pc:docMk/>
              <pc:sldMasterMk cId="3779587373" sldId="2147483648"/>
              <pc:sldLayoutMk cId="50469667" sldId="2147483664"/>
              <ac:spMk id="15" creationId="{C33BFDC8-EC87-A745-B308-DDA672C8F2AA}"/>
            </ac:spMkLst>
          </pc:spChg>
          <pc:spChg chg="mod">
            <ac:chgData name="Adhya Ayushi" userId="ee07dc02-4963-4f26-9708-b8c69e690370" providerId="ADAL" clId="{5D48FF9A-3C71-4E82-B84C-D3F0E47FB59B}" dt="2020-02-19T06:12:19.667" v="255" actId="403"/>
            <ac:spMkLst>
              <pc:docMk/>
              <pc:sldMasterMk cId="3779587373" sldId="2147483648"/>
              <pc:sldLayoutMk cId="50469667" sldId="2147483664"/>
              <ac:spMk id="19" creationId="{5E07D091-4D63-4A4C-9F4C-4A20A1F31E06}"/>
            </ac:spMkLst>
          </pc:spChg>
        </pc:sldLayoutChg>
        <pc:sldLayoutChg chg="modSp">
          <pc:chgData name="Adhya Ayushi" userId="ee07dc02-4963-4f26-9708-b8c69e690370" providerId="ADAL" clId="{5D48FF9A-3C71-4E82-B84C-D3F0E47FB59B}" dt="2020-02-19T06:12:33.066" v="258" actId="403"/>
          <pc:sldLayoutMkLst>
            <pc:docMk/>
            <pc:sldMasterMk cId="3779587373" sldId="2147483648"/>
            <pc:sldLayoutMk cId="2436814034" sldId="2147483665"/>
          </pc:sldLayoutMkLst>
          <pc:spChg chg="mod">
            <ac:chgData name="Adhya Ayushi" userId="ee07dc02-4963-4f26-9708-b8c69e690370" providerId="ADAL" clId="{5D48FF9A-3C71-4E82-B84C-D3F0E47FB59B}" dt="2020-02-19T06:12:33.066" v="258" actId="403"/>
            <ac:spMkLst>
              <pc:docMk/>
              <pc:sldMasterMk cId="3779587373" sldId="2147483648"/>
              <pc:sldLayoutMk cId="2436814034" sldId="2147483665"/>
              <ac:spMk id="3" creationId="{86863A52-8EC9-DB4C-A2BB-00F04B5A19A4}"/>
            </ac:spMkLst>
          </pc:spChg>
          <pc:spChg chg="mod">
            <ac:chgData name="Adhya Ayushi" userId="ee07dc02-4963-4f26-9708-b8c69e690370" providerId="ADAL" clId="{5D48FF9A-3C71-4E82-B84C-D3F0E47FB59B}" dt="2020-02-19T06:12:33.066" v="258" actId="403"/>
            <ac:spMkLst>
              <pc:docMk/>
              <pc:sldMasterMk cId="3779587373" sldId="2147483648"/>
              <pc:sldLayoutMk cId="2436814034" sldId="2147483665"/>
              <ac:spMk id="13" creationId="{EF7339B4-9CF5-0642-B1E2-D3AEAAAAA6A3}"/>
            </ac:spMkLst>
          </pc:spChg>
          <pc:spChg chg="mod">
            <ac:chgData name="Adhya Ayushi" userId="ee07dc02-4963-4f26-9708-b8c69e690370" providerId="ADAL" clId="{5D48FF9A-3C71-4E82-B84C-D3F0E47FB59B}" dt="2020-02-19T06:12:33.066" v="258" actId="403"/>
            <ac:spMkLst>
              <pc:docMk/>
              <pc:sldMasterMk cId="3779587373" sldId="2147483648"/>
              <pc:sldLayoutMk cId="2436814034" sldId="2147483665"/>
              <ac:spMk id="15" creationId="{C33BFDC8-EC87-A745-B308-DDA672C8F2AA}"/>
            </ac:spMkLst>
          </pc:spChg>
          <pc:spChg chg="mod">
            <ac:chgData name="Adhya Ayushi" userId="ee07dc02-4963-4f26-9708-b8c69e690370" providerId="ADAL" clId="{5D48FF9A-3C71-4E82-B84C-D3F0E47FB59B}" dt="2020-02-19T06:12:30.484" v="257" actId="403"/>
            <ac:spMkLst>
              <pc:docMk/>
              <pc:sldMasterMk cId="3779587373" sldId="2147483648"/>
              <pc:sldLayoutMk cId="2436814034" sldId="2147483665"/>
              <ac:spMk id="19" creationId="{5E07D091-4D63-4A4C-9F4C-4A20A1F31E06}"/>
            </ac:spMkLst>
          </pc:spChg>
        </pc:sldLayoutChg>
        <pc:sldLayoutChg chg="modSp">
          <pc:chgData name="Adhya Ayushi" userId="ee07dc02-4963-4f26-9708-b8c69e690370" providerId="ADAL" clId="{5D48FF9A-3C71-4E82-B84C-D3F0E47FB59B}" dt="2020-02-19T06:13:42.656" v="267" actId="2710"/>
          <pc:sldLayoutMkLst>
            <pc:docMk/>
            <pc:sldMasterMk cId="3779587373" sldId="2147483648"/>
            <pc:sldLayoutMk cId="3835203276" sldId="2147483666"/>
          </pc:sldLayoutMkLst>
          <pc:spChg chg="mod">
            <ac:chgData name="Adhya Ayushi" userId="ee07dc02-4963-4f26-9708-b8c69e690370" providerId="ADAL" clId="{5D48FF9A-3C71-4E82-B84C-D3F0E47FB59B}" dt="2020-02-19T06:13:42.656" v="267" actId="2710"/>
            <ac:spMkLst>
              <pc:docMk/>
              <pc:sldMasterMk cId="3779587373" sldId="2147483648"/>
              <pc:sldLayoutMk cId="3835203276" sldId="2147483666"/>
              <ac:spMk id="9" creationId="{5E1AE4B7-38B2-48B2-A5A7-3622A3009EE2}"/>
            </ac:spMkLst>
          </pc:spChg>
        </pc:sldLayoutChg>
        <pc:sldLayoutChg chg="delSp modSp mod">
          <pc:chgData name="Adhya Ayushi" userId="ee07dc02-4963-4f26-9708-b8c69e690370" providerId="ADAL" clId="{5D48FF9A-3C71-4E82-B84C-D3F0E47FB59B}" dt="2020-02-19T06:12:22.829" v="256" actId="403"/>
          <pc:sldLayoutMkLst>
            <pc:docMk/>
            <pc:sldMasterMk cId="3779587373" sldId="2147483648"/>
            <pc:sldLayoutMk cId="178207010" sldId="2147483667"/>
          </pc:sldLayoutMkLst>
          <pc:spChg chg="mod">
            <ac:chgData name="Adhya Ayushi" userId="ee07dc02-4963-4f26-9708-b8c69e690370" providerId="ADAL" clId="{5D48FF9A-3C71-4E82-B84C-D3F0E47FB59B}" dt="2020-02-19T06:12:22.829" v="256" actId="403"/>
            <ac:spMkLst>
              <pc:docMk/>
              <pc:sldMasterMk cId="3779587373" sldId="2147483648"/>
              <pc:sldLayoutMk cId="178207010" sldId="2147483667"/>
              <ac:spMk id="3" creationId="{86863A52-8EC9-DB4C-A2BB-00F04B5A19A4}"/>
            </ac:spMkLst>
          </pc:spChg>
          <pc:spChg chg="del">
            <ac:chgData name="Adhya Ayushi" userId="ee07dc02-4963-4f26-9708-b8c69e690370" providerId="ADAL" clId="{5D48FF9A-3C71-4E82-B84C-D3F0E47FB59B}" dt="2020-02-18T10:31:49.040" v="25" actId="478"/>
            <ac:spMkLst>
              <pc:docMk/>
              <pc:sldMasterMk cId="3779587373" sldId="2147483648"/>
              <pc:sldLayoutMk cId="178207010" sldId="2147483667"/>
              <ac:spMk id="13" creationId="{EF7339B4-9CF5-0642-B1E2-D3AEAAAAA6A3}"/>
            </ac:spMkLst>
          </pc:spChg>
          <pc:spChg chg="del">
            <ac:chgData name="Adhya Ayushi" userId="ee07dc02-4963-4f26-9708-b8c69e690370" providerId="ADAL" clId="{5D48FF9A-3C71-4E82-B84C-D3F0E47FB59B}" dt="2020-02-18T10:31:55.872" v="27" actId="478"/>
            <ac:spMkLst>
              <pc:docMk/>
              <pc:sldMasterMk cId="3779587373" sldId="2147483648"/>
              <pc:sldLayoutMk cId="178207010" sldId="2147483667"/>
              <ac:spMk id="15" creationId="{C33BFDC8-EC87-A745-B308-DDA672C8F2AA}"/>
            </ac:spMkLst>
          </pc:spChg>
          <pc:spChg chg="del">
            <ac:chgData name="Adhya Ayushi" userId="ee07dc02-4963-4f26-9708-b8c69e690370" providerId="ADAL" clId="{5D48FF9A-3C71-4E82-B84C-D3F0E47FB59B}" dt="2020-02-18T10:31:47.911" v="24" actId="478"/>
            <ac:spMkLst>
              <pc:docMk/>
              <pc:sldMasterMk cId="3779587373" sldId="2147483648"/>
              <pc:sldLayoutMk cId="178207010" sldId="2147483667"/>
              <ac:spMk id="19" creationId="{5E07D091-4D63-4A4C-9F4C-4A20A1F31E06}"/>
            </ac:spMkLst>
          </pc:spChg>
        </pc:sldLayoutChg>
        <pc:sldLayoutChg chg="addSp delSp modSp mod">
          <pc:chgData name="Adhya Ayushi" userId="ee07dc02-4963-4f26-9708-b8c69e690370" providerId="ADAL" clId="{5D48FF9A-3C71-4E82-B84C-D3F0E47FB59B}" dt="2020-02-19T06:12:42.774" v="261" actId="403"/>
          <pc:sldLayoutMkLst>
            <pc:docMk/>
            <pc:sldMasterMk cId="3779587373" sldId="2147483648"/>
            <pc:sldLayoutMk cId="640215324" sldId="2147483668"/>
          </pc:sldLayoutMkLst>
          <pc:spChg chg="del">
            <ac:chgData name="Adhya Ayushi" userId="ee07dc02-4963-4f26-9708-b8c69e690370" providerId="ADAL" clId="{5D48FF9A-3C71-4E82-B84C-D3F0E47FB59B}" dt="2020-02-18T10:33:15.598" v="45" actId="478"/>
            <ac:spMkLst>
              <pc:docMk/>
              <pc:sldMasterMk cId="3779587373" sldId="2147483648"/>
              <pc:sldLayoutMk cId="640215324" sldId="2147483668"/>
              <ac:spMk id="3" creationId="{86863A52-8EC9-DB4C-A2BB-00F04B5A19A4}"/>
            </ac:spMkLst>
          </pc:spChg>
          <pc:spChg chg="del">
            <ac:chgData name="Adhya Ayushi" userId="ee07dc02-4963-4f26-9708-b8c69e690370" providerId="ADAL" clId="{5D48FF9A-3C71-4E82-B84C-D3F0E47FB59B}" dt="2020-02-18T10:33:15.598" v="45" actId="478"/>
            <ac:spMkLst>
              <pc:docMk/>
              <pc:sldMasterMk cId="3779587373" sldId="2147483648"/>
              <pc:sldLayoutMk cId="640215324" sldId="2147483668"/>
              <ac:spMk id="11" creationId="{164AB549-C700-4651-A96F-B1B130B9E72F}"/>
            </ac:spMkLst>
          </pc:spChg>
          <pc:spChg chg="del">
            <ac:chgData name="Adhya Ayushi" userId="ee07dc02-4963-4f26-9708-b8c69e690370" providerId="ADAL" clId="{5D48FF9A-3C71-4E82-B84C-D3F0E47FB59B}" dt="2020-02-18T10:33:15.598" v="45" actId="478"/>
            <ac:spMkLst>
              <pc:docMk/>
              <pc:sldMasterMk cId="3779587373" sldId="2147483648"/>
              <pc:sldLayoutMk cId="640215324" sldId="2147483668"/>
              <ac:spMk id="13" creationId="{EF7339B4-9CF5-0642-B1E2-D3AEAAAAA6A3}"/>
            </ac:spMkLst>
          </pc:spChg>
          <pc:spChg chg="del">
            <ac:chgData name="Adhya Ayushi" userId="ee07dc02-4963-4f26-9708-b8c69e690370" providerId="ADAL" clId="{5D48FF9A-3C71-4E82-B84C-D3F0E47FB59B}" dt="2020-02-18T10:33:15.598" v="45" actId="478"/>
            <ac:spMkLst>
              <pc:docMk/>
              <pc:sldMasterMk cId="3779587373" sldId="2147483648"/>
              <pc:sldLayoutMk cId="640215324" sldId="2147483668"/>
              <ac:spMk id="15" creationId="{C33BFDC8-EC87-A745-B308-DDA672C8F2AA}"/>
            </ac:spMkLst>
          </pc:spChg>
          <pc:spChg chg="add mod">
            <ac:chgData name="Adhya Ayushi" userId="ee07dc02-4963-4f26-9708-b8c69e690370" providerId="ADAL" clId="{5D48FF9A-3C71-4E82-B84C-D3F0E47FB59B}" dt="2020-02-19T06:12:42.774" v="261" actId="403"/>
            <ac:spMkLst>
              <pc:docMk/>
              <pc:sldMasterMk cId="3779587373" sldId="2147483648"/>
              <pc:sldLayoutMk cId="640215324" sldId="2147483668"/>
              <ac:spMk id="16" creationId="{3C6E9F5D-70E3-46A8-A656-F386F9EC4F2B}"/>
            </ac:spMkLst>
          </pc:spChg>
        </pc:sldLayoutChg>
        <pc:sldLayoutChg chg="del">
          <pc:chgData name="Adhya Ayushi" userId="ee07dc02-4963-4f26-9708-b8c69e690370" providerId="ADAL" clId="{5D48FF9A-3C71-4E82-B84C-D3F0E47FB59B}" dt="2020-03-03T08:44:37.012" v="343" actId="47"/>
          <pc:sldLayoutMkLst>
            <pc:docMk/>
            <pc:sldMasterMk cId="3779587373" sldId="2147483648"/>
            <pc:sldLayoutMk cId="2459780897" sldId="2147483669"/>
          </pc:sldLayoutMkLst>
        </pc:sldLayoutChg>
      </pc:sldMasterChg>
      <pc:sldMasterChg chg="modSldLayout">
        <pc:chgData name="Adhya Ayushi" userId="ee07dc02-4963-4f26-9708-b8c69e690370" providerId="ADAL" clId="{5D48FF9A-3C71-4E82-B84C-D3F0E47FB59B}" dt="2020-02-19T04:52:04.070" v="235" actId="12"/>
        <pc:sldMasterMkLst>
          <pc:docMk/>
          <pc:sldMasterMk cId="3779587373" sldId="2147483669"/>
        </pc:sldMasterMkLst>
        <pc:sldLayoutChg chg="modSp">
          <pc:chgData name="Adhya Ayushi" userId="ee07dc02-4963-4f26-9708-b8c69e690370" providerId="ADAL" clId="{5D48FF9A-3C71-4E82-B84C-D3F0E47FB59B}" dt="2020-02-19T04:52:04.070" v="235" actId="12"/>
          <pc:sldLayoutMkLst>
            <pc:docMk/>
            <pc:sldMasterMk cId="3779587373" sldId="2147483669"/>
            <pc:sldLayoutMk cId="178207010" sldId="2147483667"/>
          </pc:sldLayoutMkLst>
          <pc:spChg chg="mod">
            <ac:chgData name="Adhya Ayushi" userId="ee07dc02-4963-4f26-9708-b8c69e690370" providerId="ADAL" clId="{5D48FF9A-3C71-4E82-B84C-D3F0E47FB59B}" dt="2020-02-19T04:52:04.070" v="235" actId="12"/>
            <ac:spMkLst>
              <pc:docMk/>
              <pc:sldMasterMk cId="3779587373" sldId="2147483669"/>
              <pc:sldLayoutMk cId="178207010" sldId="2147483667"/>
              <ac:spMk id="3" creationId="{86863A52-8EC9-DB4C-A2BB-00F04B5A19A4}"/>
            </ac:spMkLst>
          </pc:spChg>
        </pc:sldLayoutChg>
      </pc:sldMasterChg>
    </pc:docChg>
  </pc:docChgLst>
  <pc:docChgLst>
    <pc:chgData name="Binal Mehta | MAQ Software" userId="S::binalm@maqsoftware.com::ae294f56-a7bf-4542-a4a1-5bcfbc5ad77a" providerId="AD" clId="Web-{A5CD62D4-B90E-4598-85EB-A778843D1725}"/>
    <pc:docChg chg="mod">
      <pc:chgData name="Binal Mehta | MAQ Software" userId="S::binalm@maqsoftware.com::ae294f56-a7bf-4542-a4a1-5bcfbc5ad77a" providerId="AD" clId="Web-{A5CD62D4-B90E-4598-85EB-A778843D1725}" dt="2021-12-21T08:03:35.762" v="14"/>
      <pc:docMkLst>
        <pc:docMk/>
      </pc:docMkLst>
      <pc:sldChg chg="addCm modCm">
        <pc:chgData name="Binal Mehta | MAQ Software" userId="S::binalm@maqsoftware.com::ae294f56-a7bf-4542-a4a1-5bcfbc5ad77a" providerId="AD" clId="Web-{A5CD62D4-B90E-4598-85EB-A778843D1725}" dt="2021-12-21T08:03:35.762" v="14"/>
        <pc:sldMkLst>
          <pc:docMk/>
          <pc:sldMk cId="2951482240" sldId="2134805706"/>
        </pc:sldMkLst>
      </pc:sldChg>
      <pc:sldChg chg="addCm modCm">
        <pc:chgData name="Binal Mehta | MAQ Software" userId="S::binalm@maqsoftware.com::ae294f56-a7bf-4542-a4a1-5bcfbc5ad77a" providerId="AD" clId="Web-{A5CD62D4-B90E-4598-85EB-A778843D1725}" dt="2021-12-21T07:42:36.508" v="7"/>
        <pc:sldMkLst>
          <pc:docMk/>
          <pc:sldMk cId="1170518272" sldId="2134805716"/>
        </pc:sldMkLst>
      </pc:sldChg>
      <pc:sldChg chg="addCm">
        <pc:chgData name="Binal Mehta | MAQ Software" userId="S::binalm@maqsoftware.com::ae294f56-a7bf-4542-a4a1-5bcfbc5ad77a" providerId="AD" clId="Web-{A5CD62D4-B90E-4598-85EB-A778843D1725}" dt="2021-12-21T07:37:17.429" v="5"/>
        <pc:sldMkLst>
          <pc:docMk/>
          <pc:sldMk cId="643433023" sldId="2134805717"/>
        </pc:sldMkLst>
      </pc:sldChg>
    </pc:docChg>
  </pc:docChgLst>
  <pc:docChgLst>
    <pc:chgData name="Sibanu Bora | MAQ Software" userId="S::sibanub@maqsoftware.com::ff233955-b0bf-41f5-83fe-0ac17e3458c3" providerId="AD" clId="Web-{21295946-6CA6-455F-87EC-E63EC01C0763}"/>
    <pc:docChg chg="addSld delSld modSection">
      <pc:chgData name="Sibanu Bora | MAQ Software" userId="S::sibanub@maqsoftware.com::ff233955-b0bf-41f5-83fe-0ac17e3458c3" providerId="AD" clId="Web-{21295946-6CA6-455F-87EC-E63EC01C0763}" dt="2020-02-27T06:00:50.618" v="1"/>
      <pc:docMkLst>
        <pc:docMk/>
      </pc:docMkLst>
      <pc:sldChg chg="add del">
        <pc:chgData name="Sibanu Bora | MAQ Software" userId="S::sibanub@maqsoftware.com::ff233955-b0bf-41f5-83fe-0ac17e3458c3" providerId="AD" clId="Web-{21295946-6CA6-455F-87EC-E63EC01C0763}" dt="2020-02-27T06:00:50.618" v="1"/>
        <pc:sldMkLst>
          <pc:docMk/>
          <pc:sldMk cId="2717083995" sldId="11184"/>
        </pc:sldMkLst>
      </pc:sldChg>
    </pc:docChg>
  </pc:docChgLst>
  <pc:docChgLst>
    <pc:chgData name="Nikhil Mathew | MAQ Software" userId="S::nikhilm@maqsoftware.com::4e9b457d-0ec0-462a-a19c-e08d5d92cd6f" providerId="AD" clId="Web-{60630D43-4B65-7952-E8CE-528929EEE9CA}"/>
    <pc:docChg chg="">
      <pc:chgData name="Nikhil Mathew | MAQ Software" userId="S::nikhilm@maqsoftware.com::4e9b457d-0ec0-462a-a19c-e08d5d92cd6f" providerId="AD" clId="Web-{60630D43-4B65-7952-E8CE-528929EEE9CA}" dt="2022-02-01T16:02:37.560" v="25"/>
      <pc:docMkLst>
        <pc:docMk/>
      </pc:docMkLst>
      <pc:sldChg chg="modCm">
        <pc:chgData name="Nikhil Mathew | MAQ Software" userId="S::nikhilm@maqsoftware.com::4e9b457d-0ec0-462a-a19c-e08d5d92cd6f" providerId="AD" clId="Web-{60630D43-4B65-7952-E8CE-528929EEE9CA}" dt="2022-02-01T16:01:02.826" v="8"/>
        <pc:sldMkLst>
          <pc:docMk/>
          <pc:sldMk cId="1847728416" sldId="2134805675"/>
        </pc:sldMkLst>
      </pc:sldChg>
      <pc:sldChg chg="modCm">
        <pc:chgData name="Nikhil Mathew | MAQ Software" userId="S::nikhilm@maqsoftware.com::4e9b457d-0ec0-462a-a19c-e08d5d92cd6f" providerId="AD" clId="Web-{60630D43-4B65-7952-E8CE-528929EEE9CA}" dt="2022-02-01T16:01:06.935" v="9"/>
        <pc:sldMkLst>
          <pc:docMk/>
          <pc:sldMk cId="1442776827" sldId="2134805676"/>
        </pc:sldMkLst>
      </pc:sldChg>
      <pc:sldChg chg="modCm">
        <pc:chgData name="Nikhil Mathew | MAQ Software" userId="S::nikhilm@maqsoftware.com::4e9b457d-0ec0-462a-a19c-e08d5d92cd6f" providerId="AD" clId="Web-{60630D43-4B65-7952-E8CE-528929EEE9CA}" dt="2022-02-01T16:01:49.873" v="22"/>
        <pc:sldMkLst>
          <pc:docMk/>
          <pc:sldMk cId="3644313027" sldId="2134805677"/>
        </pc:sldMkLst>
      </pc:sldChg>
      <pc:sldChg chg="modCm">
        <pc:chgData name="Nikhil Mathew | MAQ Software" userId="S::nikhilm@maqsoftware.com::4e9b457d-0ec0-462a-a19c-e08d5d92cd6f" providerId="AD" clId="Web-{60630D43-4B65-7952-E8CE-528929EEE9CA}" dt="2022-02-01T15:58:09.451" v="1"/>
        <pc:sldMkLst>
          <pc:docMk/>
          <pc:sldMk cId="27013746" sldId="2134805681"/>
        </pc:sldMkLst>
      </pc:sldChg>
      <pc:sldChg chg="modCm">
        <pc:chgData name="Nikhil Mathew | MAQ Software" userId="S::nikhilm@maqsoftware.com::4e9b457d-0ec0-462a-a19c-e08d5d92cd6f" providerId="AD" clId="Web-{60630D43-4B65-7952-E8CE-528929EEE9CA}" dt="2022-02-01T16:01:28.607" v="17"/>
        <pc:sldMkLst>
          <pc:docMk/>
          <pc:sldMk cId="1170518272" sldId="2134805716"/>
        </pc:sldMkLst>
      </pc:sldChg>
      <pc:sldChg chg="modCm">
        <pc:chgData name="Nikhil Mathew | MAQ Software" userId="S::nikhilm@maqsoftware.com::4e9b457d-0ec0-462a-a19c-e08d5d92cd6f" providerId="AD" clId="Web-{60630D43-4B65-7952-E8CE-528929EEE9CA}" dt="2022-02-01T16:01:46.467" v="21"/>
        <pc:sldMkLst>
          <pc:docMk/>
          <pc:sldMk cId="643433023" sldId="2134805717"/>
        </pc:sldMkLst>
      </pc:sldChg>
      <pc:sldChg chg="modCm">
        <pc:chgData name="Nikhil Mathew | MAQ Software" userId="S::nikhilm@maqsoftware.com::4e9b457d-0ec0-462a-a19c-e08d5d92cd6f" providerId="AD" clId="Web-{60630D43-4B65-7952-E8CE-528929EEE9CA}" dt="2022-02-01T16:01:57.295" v="23"/>
        <pc:sldMkLst>
          <pc:docMk/>
          <pc:sldMk cId="3139481129" sldId="2134805718"/>
        </pc:sldMkLst>
      </pc:sldChg>
      <pc:sldChg chg="modCm">
        <pc:chgData name="Nikhil Mathew | MAQ Software" userId="S::nikhilm@maqsoftware.com::4e9b457d-0ec0-462a-a19c-e08d5d92cd6f" providerId="AD" clId="Web-{60630D43-4B65-7952-E8CE-528929EEE9CA}" dt="2022-02-01T16:00:41.529" v="7"/>
        <pc:sldMkLst>
          <pc:docMk/>
          <pc:sldMk cId="2509344575" sldId="2134805786"/>
        </pc:sldMkLst>
      </pc:sldChg>
      <pc:sldChg chg="modCm">
        <pc:chgData name="Nikhil Mathew | MAQ Software" userId="S::nikhilm@maqsoftware.com::4e9b457d-0ec0-462a-a19c-e08d5d92cd6f" providerId="AD" clId="Web-{60630D43-4B65-7952-E8CE-528929EEE9CA}" dt="2022-02-01T16:02:37.560" v="25"/>
        <pc:sldMkLst>
          <pc:docMk/>
          <pc:sldMk cId="3335486826" sldId="2134805806"/>
        </pc:sldMkLst>
      </pc:sldChg>
      <pc:sldChg chg="modCm">
        <pc:chgData name="Nikhil Mathew | MAQ Software" userId="S::nikhilm@maqsoftware.com::4e9b457d-0ec0-462a-a19c-e08d5d92cd6f" providerId="AD" clId="Web-{60630D43-4B65-7952-E8CE-528929EEE9CA}" dt="2022-02-01T16:02:01.373" v="24"/>
        <pc:sldMkLst>
          <pc:docMk/>
          <pc:sldMk cId="983172268" sldId="2134805809"/>
        </pc:sldMkLst>
      </pc:sldChg>
    </pc:docChg>
  </pc:docChgLst>
  <pc:docChgLst>
    <pc:chgData name="Nikhil Mathew | MAQ Software" userId="S::nikhilm@maqsoftware.com::4e9b457d-0ec0-462a-a19c-e08d5d92cd6f" providerId="AD" clId="Web-{368D3522-B69D-5D27-04AC-312E8BE83590}"/>
    <pc:docChg chg="modSld">
      <pc:chgData name="Nikhil Mathew | MAQ Software" userId="S::nikhilm@maqsoftware.com::4e9b457d-0ec0-462a-a19c-e08d5d92cd6f" providerId="AD" clId="Web-{368D3522-B69D-5D27-04AC-312E8BE83590}" dt="2022-01-31T11:26:02.972" v="0" actId="1076"/>
      <pc:docMkLst>
        <pc:docMk/>
      </pc:docMkLst>
      <pc:sldChg chg="modSp">
        <pc:chgData name="Nikhil Mathew | MAQ Software" userId="S::nikhilm@maqsoftware.com::4e9b457d-0ec0-462a-a19c-e08d5d92cd6f" providerId="AD" clId="Web-{368D3522-B69D-5D27-04AC-312E8BE83590}" dt="2022-01-31T11:26:02.972" v="0" actId="1076"/>
        <pc:sldMkLst>
          <pc:docMk/>
          <pc:sldMk cId="793507195" sldId="2134805740"/>
        </pc:sldMkLst>
        <pc:picChg chg="mod">
          <ac:chgData name="Nikhil Mathew | MAQ Software" userId="S::nikhilm@maqsoftware.com::4e9b457d-0ec0-462a-a19c-e08d5d92cd6f" providerId="AD" clId="Web-{368D3522-B69D-5D27-04AC-312E8BE83590}" dt="2022-01-31T11:26:02.972" v="0" actId="1076"/>
          <ac:picMkLst>
            <pc:docMk/>
            <pc:sldMk cId="793507195" sldId="2134805740"/>
            <ac:picMk id="12" creationId="{149F9C87-4397-461B-8242-9BFE9D19A47D}"/>
          </ac:picMkLst>
        </pc:picChg>
      </pc:sldChg>
    </pc:docChg>
  </pc:docChgLst>
  <pc:docChgLst>
    <pc:chgData name="Nikhil Mathew | MAQ Software" userId="S::nikhilm@maqsoftware.com::4e9b457d-0ec0-462a-a19c-e08d5d92cd6f" providerId="AD" clId="Web-{71CFAD62-3A25-9330-00FE-57982A7AA4F1}"/>
    <pc:docChg chg="">
      <pc:chgData name="Nikhil Mathew | MAQ Software" userId="S::nikhilm@maqsoftware.com::4e9b457d-0ec0-462a-a19c-e08d5d92cd6f" providerId="AD" clId="Web-{71CFAD62-3A25-9330-00FE-57982A7AA4F1}" dt="2021-12-10T09:07:53" v="0"/>
      <pc:docMkLst>
        <pc:docMk/>
      </pc:docMkLst>
      <pc:sldChg chg="modCm">
        <pc:chgData name="Nikhil Mathew | MAQ Software" userId="S::nikhilm@maqsoftware.com::4e9b457d-0ec0-462a-a19c-e08d5d92cd6f" providerId="AD" clId="Web-{71CFAD62-3A25-9330-00FE-57982A7AA4F1}" dt="2021-12-10T09:07:53" v="0"/>
        <pc:sldMkLst>
          <pc:docMk/>
          <pc:sldMk cId="4150644372" sldId="2134805669"/>
        </pc:sldMkLst>
      </pc:sldChg>
    </pc:docChg>
  </pc:docChgLst>
  <pc:docChgLst>
    <pc:chgData name="Nikhil Mathew | MAQ Software" userId="S::nikhilm@maqsoftware.com::4e9b457d-0ec0-462a-a19c-e08d5d92cd6f" providerId="AD" clId="Web-{8B6CFD18-9024-E8ED-7599-9AEB0B4C0668}"/>
    <pc:docChg chg="modSld">
      <pc:chgData name="Nikhil Mathew | MAQ Software" userId="S::nikhilm@maqsoftware.com::4e9b457d-0ec0-462a-a19c-e08d5d92cd6f" providerId="AD" clId="Web-{8B6CFD18-9024-E8ED-7599-9AEB0B4C0668}" dt="2021-12-17T18:02:49.673" v="320"/>
      <pc:docMkLst>
        <pc:docMk/>
      </pc:docMkLst>
      <pc:sldChg chg="mod modShow">
        <pc:chgData name="Nikhil Mathew | MAQ Software" userId="S::nikhilm@maqsoftware.com::4e9b457d-0ec0-462a-a19c-e08d5d92cd6f" providerId="AD" clId="Web-{8B6CFD18-9024-E8ED-7599-9AEB0B4C0668}" dt="2021-12-17T17:40:34.049" v="182"/>
        <pc:sldMkLst>
          <pc:docMk/>
          <pc:sldMk cId="4150644372" sldId="2134805669"/>
        </pc:sldMkLst>
      </pc:sldChg>
      <pc:sldChg chg="modSp">
        <pc:chgData name="Nikhil Mathew | MAQ Software" userId="S::nikhilm@maqsoftware.com::4e9b457d-0ec0-462a-a19c-e08d5d92cd6f" providerId="AD" clId="Web-{8B6CFD18-9024-E8ED-7599-9AEB0B4C0668}" dt="2021-12-17T17:36:07.961" v="174" actId="20577"/>
        <pc:sldMkLst>
          <pc:docMk/>
          <pc:sldMk cId="3679617601" sldId="2134805674"/>
        </pc:sldMkLst>
        <pc:spChg chg="mod">
          <ac:chgData name="Nikhil Mathew | MAQ Software" userId="S::nikhilm@maqsoftware.com::4e9b457d-0ec0-462a-a19c-e08d5d92cd6f" providerId="AD" clId="Web-{8B6CFD18-9024-E8ED-7599-9AEB0B4C0668}" dt="2021-12-17T17:28:08.382" v="169" actId="20577"/>
          <ac:spMkLst>
            <pc:docMk/>
            <pc:sldMk cId="3679617601" sldId="2134805674"/>
            <ac:spMk id="2" creationId="{CDA1BD41-0AD5-4A69-B28D-2032F6A62E4F}"/>
          </ac:spMkLst>
        </pc:spChg>
        <pc:spChg chg="mod">
          <ac:chgData name="Nikhil Mathew | MAQ Software" userId="S::nikhilm@maqsoftware.com::4e9b457d-0ec0-462a-a19c-e08d5d92cd6f" providerId="AD" clId="Web-{8B6CFD18-9024-E8ED-7599-9AEB0B4C0668}" dt="2021-12-17T17:36:07.961" v="174" actId="20577"/>
          <ac:spMkLst>
            <pc:docMk/>
            <pc:sldMk cId="3679617601" sldId="2134805674"/>
            <ac:spMk id="5" creationId="{07474B7F-E36C-4443-B1F3-F01AD0106026}"/>
          </ac:spMkLst>
        </pc:spChg>
      </pc:sldChg>
      <pc:sldChg chg="addCm modCm">
        <pc:chgData name="Nikhil Mathew | MAQ Software" userId="S::nikhilm@maqsoftware.com::4e9b457d-0ec0-462a-a19c-e08d5d92cd6f" providerId="AD" clId="Web-{8B6CFD18-9024-E8ED-7599-9AEB0B4C0668}" dt="2021-12-17T17:44:49.276" v="184"/>
        <pc:sldMkLst>
          <pc:docMk/>
          <pc:sldMk cId="1847728416" sldId="2134805675"/>
        </pc:sldMkLst>
      </pc:sldChg>
      <pc:sldChg chg="modSp addCm modCm">
        <pc:chgData name="Nikhil Mathew | MAQ Software" userId="S::nikhilm@maqsoftware.com::4e9b457d-0ec0-462a-a19c-e08d5d92cd6f" providerId="AD" clId="Web-{8B6CFD18-9024-E8ED-7599-9AEB0B4C0668}" dt="2021-12-17T17:45:52.560" v="187" actId="20577"/>
        <pc:sldMkLst>
          <pc:docMk/>
          <pc:sldMk cId="1442776827" sldId="2134805676"/>
        </pc:sldMkLst>
        <pc:spChg chg="mod">
          <ac:chgData name="Nikhil Mathew | MAQ Software" userId="S::nikhilm@maqsoftware.com::4e9b457d-0ec0-462a-a19c-e08d5d92cd6f" providerId="AD" clId="Web-{8B6CFD18-9024-E8ED-7599-9AEB0B4C0668}" dt="2021-12-17T17:45:52.560" v="187" actId="20577"/>
          <ac:spMkLst>
            <pc:docMk/>
            <pc:sldMk cId="1442776827" sldId="2134805676"/>
            <ac:spMk id="6" creationId="{43452529-296D-4DA1-B455-3C8280461CF2}"/>
          </ac:spMkLst>
        </pc:spChg>
      </pc:sldChg>
      <pc:sldChg chg="addCm">
        <pc:chgData name="Nikhil Mathew | MAQ Software" userId="S::nikhilm@maqsoftware.com::4e9b457d-0ec0-462a-a19c-e08d5d92cd6f" providerId="AD" clId="Web-{8B6CFD18-9024-E8ED-7599-9AEB0B4C0668}" dt="2021-12-17T17:55:54.440" v="237"/>
        <pc:sldMkLst>
          <pc:docMk/>
          <pc:sldMk cId="3644313027" sldId="2134805677"/>
        </pc:sldMkLst>
      </pc:sldChg>
      <pc:sldChg chg="modSp">
        <pc:chgData name="Nikhil Mathew | MAQ Software" userId="S::nikhilm@maqsoftware.com::4e9b457d-0ec0-462a-a19c-e08d5d92cd6f" providerId="AD" clId="Web-{8B6CFD18-9024-E8ED-7599-9AEB0B4C0668}" dt="2021-12-17T17:59:15.697" v="308" actId="20577"/>
        <pc:sldMkLst>
          <pc:docMk/>
          <pc:sldMk cId="219318116" sldId="2134805678"/>
        </pc:sldMkLst>
        <pc:spChg chg="mod">
          <ac:chgData name="Nikhil Mathew | MAQ Software" userId="S::nikhilm@maqsoftware.com::4e9b457d-0ec0-462a-a19c-e08d5d92cd6f" providerId="AD" clId="Web-{8B6CFD18-9024-E8ED-7599-9AEB0B4C0668}" dt="2021-12-17T17:59:15.384" v="306" actId="20577"/>
          <ac:spMkLst>
            <pc:docMk/>
            <pc:sldMk cId="219318116" sldId="2134805678"/>
            <ac:spMk id="2" creationId="{E9E965C3-FCA1-498F-9012-2F3C1D909FCB}"/>
          </ac:spMkLst>
        </pc:spChg>
        <pc:spChg chg="mod">
          <ac:chgData name="Nikhil Mathew | MAQ Software" userId="S::nikhilm@maqsoftware.com::4e9b457d-0ec0-462a-a19c-e08d5d92cd6f" providerId="AD" clId="Web-{8B6CFD18-9024-E8ED-7599-9AEB0B4C0668}" dt="2021-12-17T17:59:15.697" v="308" actId="20577"/>
          <ac:spMkLst>
            <pc:docMk/>
            <pc:sldMk cId="219318116" sldId="2134805678"/>
            <ac:spMk id="5" creationId="{53E075DC-AEDB-4AAC-84AA-59DB8BB7FABC}"/>
          </ac:spMkLst>
        </pc:spChg>
      </pc:sldChg>
      <pc:sldChg chg="addCm">
        <pc:chgData name="Nikhil Mathew | MAQ Software" userId="S::nikhilm@maqsoftware.com::4e9b457d-0ec0-462a-a19c-e08d5d92cd6f" providerId="AD" clId="Web-{8B6CFD18-9024-E8ED-7599-9AEB0B4C0668}" dt="2021-12-17T17:23:30.482" v="103"/>
        <pc:sldMkLst>
          <pc:docMk/>
          <pc:sldMk cId="27013746" sldId="2134805681"/>
        </pc:sldMkLst>
      </pc:sldChg>
      <pc:sldChg chg="modSp">
        <pc:chgData name="Nikhil Mathew | MAQ Software" userId="S::nikhilm@maqsoftware.com::4e9b457d-0ec0-462a-a19c-e08d5d92cd6f" providerId="AD" clId="Web-{8B6CFD18-9024-E8ED-7599-9AEB0B4C0668}" dt="2021-12-17T17:48:27.362" v="196" actId="20577"/>
        <pc:sldMkLst>
          <pc:docMk/>
          <pc:sldMk cId="4192461531" sldId="2134805705"/>
        </pc:sldMkLst>
        <pc:spChg chg="mod">
          <ac:chgData name="Nikhil Mathew | MAQ Software" userId="S::nikhilm@maqsoftware.com::4e9b457d-0ec0-462a-a19c-e08d5d92cd6f" providerId="AD" clId="Web-{8B6CFD18-9024-E8ED-7599-9AEB0B4C0668}" dt="2021-12-17T17:48:27.362" v="196" actId="20577"/>
          <ac:spMkLst>
            <pc:docMk/>
            <pc:sldMk cId="4192461531" sldId="2134805705"/>
            <ac:spMk id="3" creationId="{D4753F08-CBF4-468F-8E8B-07B1220A5716}"/>
          </ac:spMkLst>
        </pc:spChg>
      </pc:sldChg>
      <pc:sldChg chg="modSp addCm modCm">
        <pc:chgData name="Nikhil Mathew | MAQ Software" userId="S::nikhilm@maqsoftware.com::4e9b457d-0ec0-462a-a19c-e08d5d92cd6f" providerId="AD" clId="Web-{8B6CFD18-9024-E8ED-7599-9AEB0B4C0668}" dt="2021-12-17T18:02:49.673" v="320"/>
        <pc:sldMkLst>
          <pc:docMk/>
          <pc:sldMk cId="1170518272" sldId="2134805716"/>
        </pc:sldMkLst>
        <pc:spChg chg="mod">
          <ac:chgData name="Nikhil Mathew | MAQ Software" userId="S::nikhilm@maqsoftware.com::4e9b457d-0ec0-462a-a19c-e08d5d92cd6f" providerId="AD" clId="Web-{8B6CFD18-9024-E8ED-7599-9AEB0B4C0668}" dt="2021-12-17T17:49:49.381" v="208" actId="20577"/>
          <ac:spMkLst>
            <pc:docMk/>
            <pc:sldMk cId="1170518272" sldId="2134805716"/>
            <ac:spMk id="41" creationId="{93D1A81A-55C3-402A-9DA1-91B990A424DE}"/>
          </ac:spMkLst>
        </pc:spChg>
        <pc:spChg chg="mod">
          <ac:chgData name="Nikhil Mathew | MAQ Software" userId="S::nikhilm@maqsoftware.com::4e9b457d-0ec0-462a-a19c-e08d5d92cd6f" providerId="AD" clId="Web-{8B6CFD18-9024-E8ED-7599-9AEB0B4C0668}" dt="2021-12-17T17:51:06.352" v="210" actId="1076"/>
          <ac:spMkLst>
            <pc:docMk/>
            <pc:sldMk cId="1170518272" sldId="2134805716"/>
            <ac:spMk id="208" creationId="{4F672919-F007-4928-954D-62732F88EEDB}"/>
          </ac:spMkLst>
        </pc:spChg>
        <pc:picChg chg="mod">
          <ac:chgData name="Nikhil Mathew | MAQ Software" userId="S::nikhilm@maqsoftware.com::4e9b457d-0ec0-462a-a19c-e08d5d92cd6f" providerId="AD" clId="Web-{8B6CFD18-9024-E8ED-7599-9AEB0B4C0668}" dt="2021-12-17T17:51:06.321" v="209" actId="1076"/>
          <ac:picMkLst>
            <pc:docMk/>
            <pc:sldMk cId="1170518272" sldId="2134805716"/>
            <ac:picMk id="207" creationId="{C1BA30B3-5312-48EE-B0CF-2EEA384954C0}"/>
          </ac:picMkLst>
        </pc:picChg>
        <pc:cxnChg chg="mod">
          <ac:chgData name="Nikhil Mathew | MAQ Software" userId="S::nikhilm@maqsoftware.com::4e9b457d-0ec0-462a-a19c-e08d5d92cd6f" providerId="AD" clId="Web-{8B6CFD18-9024-E8ED-7599-9AEB0B4C0668}" dt="2021-12-17T17:51:21.759" v="212" actId="14100"/>
          <ac:cxnSpMkLst>
            <pc:docMk/>
            <pc:sldMk cId="1170518272" sldId="2134805716"/>
            <ac:cxnSpMk id="127" creationId="{B8ED38E6-4CD5-44CE-9263-135CDF13321B}"/>
          </ac:cxnSpMkLst>
        </pc:cxnChg>
        <pc:cxnChg chg="mod">
          <ac:chgData name="Nikhil Mathew | MAQ Software" userId="S::nikhilm@maqsoftware.com::4e9b457d-0ec0-462a-a19c-e08d5d92cd6f" providerId="AD" clId="Web-{8B6CFD18-9024-E8ED-7599-9AEB0B4C0668}" dt="2021-12-17T17:51:16.602" v="211" actId="1076"/>
          <ac:cxnSpMkLst>
            <pc:docMk/>
            <pc:sldMk cId="1170518272" sldId="2134805716"/>
            <ac:cxnSpMk id="206" creationId="{E0AE042F-A5EA-4FBB-AA61-F3BB0B4B0413}"/>
          </ac:cxnSpMkLst>
        </pc:cxnChg>
      </pc:sldChg>
      <pc:sldChg chg="modSp">
        <pc:chgData name="Nikhil Mathew | MAQ Software" userId="S::nikhilm@maqsoftware.com::4e9b457d-0ec0-462a-a19c-e08d5d92cd6f" providerId="AD" clId="Web-{8B6CFD18-9024-E8ED-7599-9AEB0B4C0668}" dt="2021-12-17T17:52:30.449" v="236" actId="1076"/>
        <pc:sldMkLst>
          <pc:docMk/>
          <pc:sldMk cId="643433023" sldId="2134805717"/>
        </pc:sldMkLst>
        <pc:spChg chg="mod">
          <ac:chgData name="Nikhil Mathew | MAQ Software" userId="S::nikhilm@maqsoftware.com::4e9b457d-0ec0-462a-a19c-e08d5d92cd6f" providerId="AD" clId="Web-{8B6CFD18-9024-E8ED-7599-9AEB0B4C0668}" dt="2021-12-17T17:51:57.823" v="215" actId="20577"/>
          <ac:spMkLst>
            <pc:docMk/>
            <pc:sldMk cId="643433023" sldId="2134805717"/>
            <ac:spMk id="103" creationId="{9722EB15-61FA-474A-ABFA-84EE8691911E}"/>
          </ac:spMkLst>
        </pc:spChg>
        <pc:spChg chg="mod">
          <ac:chgData name="Nikhil Mathew | MAQ Software" userId="S::nikhilm@maqsoftware.com::4e9b457d-0ec0-462a-a19c-e08d5d92cd6f" providerId="AD" clId="Web-{8B6CFD18-9024-E8ED-7599-9AEB0B4C0668}" dt="2021-12-17T17:52:19.589" v="233" actId="20577"/>
          <ac:spMkLst>
            <pc:docMk/>
            <pc:sldMk cId="643433023" sldId="2134805717"/>
            <ac:spMk id="107" creationId="{BCCF0055-D92E-469D-BF1E-FD8C2900BD96}"/>
          </ac:spMkLst>
        </pc:spChg>
        <pc:grpChg chg="mod">
          <ac:chgData name="Nikhil Mathew | MAQ Software" userId="S::nikhilm@maqsoftware.com::4e9b457d-0ec0-462a-a19c-e08d5d92cd6f" providerId="AD" clId="Web-{8B6CFD18-9024-E8ED-7599-9AEB0B4C0668}" dt="2021-12-17T17:52:23.089" v="235" actId="1076"/>
          <ac:grpSpMkLst>
            <pc:docMk/>
            <pc:sldMk cId="643433023" sldId="2134805717"/>
            <ac:grpSpMk id="104" creationId="{BCEB384D-FC49-47A2-89D4-0F34DA36FCC0}"/>
          </ac:grpSpMkLst>
        </pc:grpChg>
        <pc:picChg chg="mod">
          <ac:chgData name="Nikhil Mathew | MAQ Software" userId="S::nikhilm@maqsoftware.com::4e9b457d-0ec0-462a-a19c-e08d5d92cd6f" providerId="AD" clId="Web-{8B6CFD18-9024-E8ED-7599-9AEB0B4C0668}" dt="2021-12-17T17:52:30.449" v="236" actId="1076"/>
          <ac:picMkLst>
            <pc:docMk/>
            <pc:sldMk cId="643433023" sldId="2134805717"/>
            <ac:picMk id="106" creationId="{B738573B-1654-4117-BEDB-794C70AF29EC}"/>
          </ac:picMkLst>
        </pc:picChg>
      </pc:sldChg>
      <pc:sldChg chg="modSp">
        <pc:chgData name="Nikhil Mathew | MAQ Software" userId="S::nikhilm@maqsoftware.com::4e9b457d-0ec0-462a-a19c-e08d5d92cd6f" providerId="AD" clId="Web-{8B6CFD18-9024-E8ED-7599-9AEB0B4C0668}" dt="2021-12-17T17:59:55.948" v="318" actId="20577"/>
        <pc:sldMkLst>
          <pc:docMk/>
          <pc:sldMk cId="3139481129" sldId="2134805718"/>
        </pc:sldMkLst>
        <pc:spChg chg="mod">
          <ac:chgData name="Nikhil Mathew | MAQ Software" userId="S::nikhilm@maqsoftware.com::4e9b457d-0ec0-462a-a19c-e08d5d92cd6f" providerId="AD" clId="Web-{8B6CFD18-9024-E8ED-7599-9AEB0B4C0668}" dt="2021-12-17T17:59:55.948" v="318" actId="20577"/>
          <ac:spMkLst>
            <pc:docMk/>
            <pc:sldMk cId="3139481129" sldId="2134805718"/>
            <ac:spMk id="2" creationId="{E9E965C3-FCA1-498F-9012-2F3C1D909FCB}"/>
          </ac:spMkLst>
        </pc:spChg>
      </pc:sldChg>
      <pc:sldChg chg="modSp">
        <pc:chgData name="Nikhil Mathew | MAQ Software" userId="S::nikhilm@maqsoftware.com::4e9b457d-0ec0-462a-a19c-e08d5d92cd6f" providerId="AD" clId="Web-{8B6CFD18-9024-E8ED-7599-9AEB0B4C0668}" dt="2021-12-17T17:38:48.155" v="181" actId="20577"/>
        <pc:sldMkLst>
          <pc:docMk/>
          <pc:sldMk cId="468985012" sldId="2134805723"/>
        </pc:sldMkLst>
        <pc:spChg chg="mod">
          <ac:chgData name="Nikhil Mathew | MAQ Software" userId="S::nikhilm@maqsoftware.com::4e9b457d-0ec0-462a-a19c-e08d5d92cd6f" providerId="AD" clId="Web-{8B6CFD18-9024-E8ED-7599-9AEB0B4C0668}" dt="2021-12-17T17:38:48.155" v="181" actId="20577"/>
          <ac:spMkLst>
            <pc:docMk/>
            <pc:sldMk cId="468985012" sldId="2134805723"/>
            <ac:spMk id="3" creationId="{D4753F08-CBF4-468F-8E8B-07B1220A5716}"/>
          </ac:spMkLst>
        </pc:spChg>
      </pc:sldChg>
    </pc:docChg>
  </pc:docChgLst>
  <pc:docChgLst>
    <pc:chgData name="Adhya Ayushi | MAQ Software" userId="S::adhyaa@maqsoftware.com::ee07dc02-4963-4f26-9708-b8c69e690370" providerId="AD" clId="Web-{53AEAF97-1882-1101-EA44-933F4C4324B6}"/>
    <pc:docChg chg="modSld">
      <pc:chgData name="Adhya Ayushi | MAQ Software" userId="S::adhyaa@maqsoftware.com::ee07dc02-4963-4f26-9708-b8c69e690370" providerId="AD" clId="Web-{53AEAF97-1882-1101-EA44-933F4C4324B6}" dt="2020-02-27T12:04:53.537" v="4"/>
      <pc:docMkLst>
        <pc:docMk/>
      </pc:docMkLst>
      <pc:sldChg chg="addSp delSp">
        <pc:chgData name="Adhya Ayushi | MAQ Software" userId="S::adhyaa@maqsoftware.com::ee07dc02-4963-4f26-9708-b8c69e690370" providerId="AD" clId="Web-{53AEAF97-1882-1101-EA44-933F4C4324B6}" dt="2020-02-27T12:04:53.537" v="4"/>
        <pc:sldMkLst>
          <pc:docMk/>
          <pc:sldMk cId="2290683622" sldId="11123"/>
        </pc:sldMkLst>
        <pc:spChg chg="add del">
          <ac:chgData name="Adhya Ayushi | MAQ Software" userId="S::adhyaa@maqsoftware.com::ee07dc02-4963-4f26-9708-b8c69e690370" providerId="AD" clId="Web-{53AEAF97-1882-1101-EA44-933F4C4324B6}" dt="2020-02-27T12:04:53.537" v="4"/>
          <ac:spMkLst>
            <pc:docMk/>
            <pc:sldMk cId="2290683622" sldId="11123"/>
            <ac:spMk id="28" creationId="{186C8968-1666-4DD0-B51F-72E8123DCEC3}"/>
          </ac:spMkLst>
        </pc:spChg>
      </pc:sldChg>
      <pc:sldChg chg="modSp">
        <pc:chgData name="Adhya Ayushi | MAQ Software" userId="S::adhyaa@maqsoftware.com::ee07dc02-4963-4f26-9708-b8c69e690370" providerId="AD" clId="Web-{53AEAF97-1882-1101-EA44-933F4C4324B6}" dt="2020-02-27T12:04:23.099" v="2"/>
        <pc:sldMkLst>
          <pc:docMk/>
          <pc:sldMk cId="2763853789" sldId="11181"/>
        </pc:sldMkLst>
        <pc:spChg chg="mod">
          <ac:chgData name="Adhya Ayushi | MAQ Software" userId="S::adhyaa@maqsoftware.com::ee07dc02-4963-4f26-9708-b8c69e690370" providerId="AD" clId="Web-{53AEAF97-1882-1101-EA44-933F4C4324B6}" dt="2020-02-27T12:00:24.191" v="0"/>
          <ac:spMkLst>
            <pc:docMk/>
            <pc:sldMk cId="2763853789" sldId="11181"/>
            <ac:spMk id="6" creationId="{FC841CBC-959D-4960-A348-45D2AC10F2BD}"/>
          </ac:spMkLst>
        </pc:spChg>
        <pc:spChg chg="mod">
          <ac:chgData name="Adhya Ayushi | MAQ Software" userId="S::adhyaa@maqsoftware.com::ee07dc02-4963-4f26-9708-b8c69e690370" providerId="AD" clId="Web-{53AEAF97-1882-1101-EA44-933F4C4324B6}" dt="2020-02-27T12:04:23.099" v="2"/>
          <ac:spMkLst>
            <pc:docMk/>
            <pc:sldMk cId="2763853789" sldId="11181"/>
            <ac:spMk id="7" creationId="{068E8047-C90B-4CBF-8D3A-021ECD0094B4}"/>
          </ac:spMkLst>
        </pc:spChg>
        <pc:spChg chg="mod">
          <ac:chgData name="Adhya Ayushi | MAQ Software" userId="S::adhyaa@maqsoftware.com::ee07dc02-4963-4f26-9708-b8c69e690370" providerId="AD" clId="Web-{53AEAF97-1882-1101-EA44-933F4C4324B6}" dt="2020-02-27T12:03:13.317" v="1"/>
          <ac:spMkLst>
            <pc:docMk/>
            <pc:sldMk cId="2763853789" sldId="11181"/>
            <ac:spMk id="9" creationId="{50CDC5DB-6233-4D4F-B5EF-FE50F1B23C9C}"/>
          </ac:spMkLst>
        </pc:spChg>
      </pc:sldChg>
    </pc:docChg>
  </pc:docChgLst>
  <pc:docChgLst>
    <pc:chgData name="Shailin Shah" userId="d244ce48-64db-4db6-9174-ec222a23ffa2" providerId="ADAL" clId="{00EDEE80-5A8F-406D-BD23-F4A9AC4A00D4}"/>
    <pc:docChg chg="modSld">
      <pc:chgData name="Shailin Shah" userId="d244ce48-64db-4db6-9174-ec222a23ffa2" providerId="ADAL" clId="{00EDEE80-5A8F-406D-BD23-F4A9AC4A00D4}" dt="2021-12-17T12:39:55.549" v="1" actId="207"/>
      <pc:docMkLst>
        <pc:docMk/>
      </pc:docMkLst>
      <pc:sldChg chg="modSp mod">
        <pc:chgData name="Shailin Shah" userId="d244ce48-64db-4db6-9174-ec222a23ffa2" providerId="ADAL" clId="{00EDEE80-5A8F-406D-BD23-F4A9AC4A00D4}" dt="2021-12-17T12:39:55.549" v="1" actId="207"/>
        <pc:sldMkLst>
          <pc:docMk/>
          <pc:sldMk cId="27013746" sldId="2134805681"/>
        </pc:sldMkLst>
        <pc:spChg chg="mod">
          <ac:chgData name="Shailin Shah" userId="d244ce48-64db-4db6-9174-ec222a23ffa2" providerId="ADAL" clId="{00EDEE80-5A8F-406D-BD23-F4A9AC4A00D4}" dt="2021-12-17T12:39:55.549" v="1" actId="207"/>
          <ac:spMkLst>
            <pc:docMk/>
            <pc:sldMk cId="27013746" sldId="2134805681"/>
            <ac:spMk id="5" creationId="{C5042D6E-2127-48D0-A816-52FD47316EEC}"/>
          </ac:spMkLst>
        </pc:spChg>
        <pc:spChg chg="mod">
          <ac:chgData name="Shailin Shah" userId="d244ce48-64db-4db6-9174-ec222a23ffa2" providerId="ADAL" clId="{00EDEE80-5A8F-406D-BD23-F4A9AC4A00D4}" dt="2021-12-17T12:39:51.948" v="0" actId="207"/>
          <ac:spMkLst>
            <pc:docMk/>
            <pc:sldMk cId="27013746" sldId="2134805681"/>
            <ac:spMk id="22" creationId="{E816F06E-7408-4A19-BA92-B198F0AE1353}"/>
          </ac:spMkLst>
        </pc:spChg>
      </pc:sldChg>
    </pc:docChg>
  </pc:docChgLst>
  <pc:docChgLst>
    <pc:chgData name="Nikhil Mathew | MAQ Software" userId="S::nikhilm@maqsoftware.com::4e9b457d-0ec0-462a-a19c-e08d5d92cd6f" providerId="AD" clId="Web-{568C4947-2014-4055-48B7-8F3531D8727D}"/>
    <pc:docChg chg="modSld">
      <pc:chgData name="Nikhil Mathew | MAQ Software" userId="S::nikhilm@maqsoftware.com::4e9b457d-0ec0-462a-a19c-e08d5d92cd6f" providerId="AD" clId="Web-{568C4947-2014-4055-48B7-8F3531D8727D}" dt="2022-01-28T09:50:16.212" v="1"/>
      <pc:docMkLst>
        <pc:docMk/>
      </pc:docMkLst>
      <pc:sldChg chg="modSp">
        <pc:chgData name="Nikhil Mathew | MAQ Software" userId="S::nikhilm@maqsoftware.com::4e9b457d-0ec0-462a-a19c-e08d5d92cd6f" providerId="AD" clId="Web-{568C4947-2014-4055-48B7-8F3531D8727D}" dt="2022-01-28T09:49:10.287" v="0" actId="1076"/>
        <pc:sldMkLst>
          <pc:docMk/>
          <pc:sldMk cId="1965233889" sldId="2134805813"/>
        </pc:sldMkLst>
        <pc:picChg chg="mod">
          <ac:chgData name="Nikhil Mathew | MAQ Software" userId="S::nikhilm@maqsoftware.com::4e9b457d-0ec0-462a-a19c-e08d5d92cd6f" providerId="AD" clId="Web-{568C4947-2014-4055-48B7-8F3531D8727D}" dt="2022-01-28T09:49:10.287" v="0" actId="1076"/>
          <ac:picMkLst>
            <pc:docMk/>
            <pc:sldMk cId="1965233889" sldId="2134805813"/>
            <ac:picMk id="6" creationId="{51C7E0BC-06A2-40DB-8FA3-F86A7A0FBCBE}"/>
          </ac:picMkLst>
        </pc:picChg>
      </pc:sldChg>
      <pc:sldChg chg="addCm">
        <pc:chgData name="Nikhil Mathew | MAQ Software" userId="S::nikhilm@maqsoftware.com::4e9b457d-0ec0-462a-a19c-e08d5d92cd6f" providerId="AD" clId="Web-{568C4947-2014-4055-48B7-8F3531D8727D}" dt="2022-01-28T09:50:16.212" v="1"/>
        <pc:sldMkLst>
          <pc:docMk/>
          <pc:sldMk cId="2004767734" sldId="2134805832"/>
        </pc:sldMkLst>
      </pc:sldChg>
    </pc:docChg>
  </pc:docChgLst>
  <pc:docChgLst>
    <pc:chgData name="Sibanu Bora" userId="ff233955-b0bf-41f5-83fe-0ac17e3458c3" providerId="ADAL" clId="{C29139E1-0314-4C76-B298-2938C01B4B3F}"/>
    <pc:docChg chg="undo redo custSel addSld modSld">
      <pc:chgData name="Sibanu Bora" userId="ff233955-b0bf-41f5-83fe-0ac17e3458c3" providerId="ADAL" clId="{C29139E1-0314-4C76-B298-2938C01B4B3F}" dt="2020-02-27T06:08:49.669" v="617" actId="1076"/>
      <pc:docMkLst>
        <pc:docMk/>
      </pc:docMkLst>
      <pc:sldChg chg="addSp delSp modSp mod">
        <pc:chgData name="Sibanu Bora" userId="ff233955-b0bf-41f5-83fe-0ac17e3458c3" providerId="ADAL" clId="{C29139E1-0314-4C76-B298-2938C01B4B3F}" dt="2020-02-27T06:08:49.669" v="617" actId="1076"/>
        <pc:sldMkLst>
          <pc:docMk/>
          <pc:sldMk cId="2717083995" sldId="11184"/>
        </pc:sldMkLst>
        <pc:spChg chg="mod">
          <ac:chgData name="Sibanu Bora" userId="ff233955-b0bf-41f5-83fe-0ac17e3458c3" providerId="ADAL" clId="{C29139E1-0314-4C76-B298-2938C01B4B3F}" dt="2020-02-24T12:40:24.725" v="105" actId="1076"/>
          <ac:spMkLst>
            <pc:docMk/>
            <pc:sldMk cId="2717083995" sldId="11184"/>
            <ac:spMk id="3" creationId="{79CA7857-D1F1-4925-8E2D-8DE6BA1812F0}"/>
          </ac:spMkLst>
        </pc:spChg>
        <pc:spChg chg="add del mod">
          <ac:chgData name="Sibanu Bora" userId="ff233955-b0bf-41f5-83fe-0ac17e3458c3" providerId="ADAL" clId="{C29139E1-0314-4C76-B298-2938C01B4B3F}" dt="2020-02-24T13:07:38.761" v="403" actId="1076"/>
          <ac:spMkLst>
            <pc:docMk/>
            <pc:sldMk cId="2717083995" sldId="11184"/>
            <ac:spMk id="24" creationId="{E66D93AF-DAC1-FA4C-BC22-8EDF8DC98301}"/>
          </ac:spMkLst>
        </pc:spChg>
        <pc:spChg chg="del">
          <ac:chgData name="Sibanu Bora" userId="ff233955-b0bf-41f5-83fe-0ac17e3458c3" providerId="ADAL" clId="{C29139E1-0314-4C76-B298-2938C01B4B3F}" dt="2020-02-24T12:31:44.467" v="1" actId="478"/>
          <ac:spMkLst>
            <pc:docMk/>
            <pc:sldMk cId="2717083995" sldId="11184"/>
            <ac:spMk id="31" creationId="{FB19A645-C817-41E1-B56D-3C72EC5B7561}"/>
          </ac:spMkLst>
        </pc:spChg>
        <pc:spChg chg="del">
          <ac:chgData name="Sibanu Bora" userId="ff233955-b0bf-41f5-83fe-0ac17e3458c3" providerId="ADAL" clId="{C29139E1-0314-4C76-B298-2938C01B4B3F}" dt="2020-02-24T12:31:44.467" v="1" actId="478"/>
          <ac:spMkLst>
            <pc:docMk/>
            <pc:sldMk cId="2717083995" sldId="11184"/>
            <ac:spMk id="44" creationId="{E95BD5BA-948D-4D28-BF7D-D0D680BF4060}"/>
          </ac:spMkLst>
        </pc:spChg>
        <pc:spChg chg="del">
          <ac:chgData name="Sibanu Bora" userId="ff233955-b0bf-41f5-83fe-0ac17e3458c3" providerId="ADAL" clId="{C29139E1-0314-4C76-B298-2938C01B4B3F}" dt="2020-02-24T12:31:44.467" v="1" actId="478"/>
          <ac:spMkLst>
            <pc:docMk/>
            <pc:sldMk cId="2717083995" sldId="11184"/>
            <ac:spMk id="45" creationId="{2C54F72E-774E-4938-9B67-A7F0147FAAAC}"/>
          </ac:spMkLst>
        </pc:spChg>
        <pc:spChg chg="del">
          <ac:chgData name="Sibanu Bora" userId="ff233955-b0bf-41f5-83fe-0ac17e3458c3" providerId="ADAL" clId="{C29139E1-0314-4C76-B298-2938C01B4B3F}" dt="2020-02-24T12:31:44.467" v="1" actId="478"/>
          <ac:spMkLst>
            <pc:docMk/>
            <pc:sldMk cId="2717083995" sldId="11184"/>
            <ac:spMk id="47" creationId="{1442A5CC-AE77-4945-9013-600AA15702AF}"/>
          </ac:spMkLst>
        </pc:spChg>
        <pc:spChg chg="del">
          <ac:chgData name="Sibanu Bora" userId="ff233955-b0bf-41f5-83fe-0ac17e3458c3" providerId="ADAL" clId="{C29139E1-0314-4C76-B298-2938C01B4B3F}" dt="2020-02-24T12:31:44.467" v="1" actId="478"/>
          <ac:spMkLst>
            <pc:docMk/>
            <pc:sldMk cId="2717083995" sldId="11184"/>
            <ac:spMk id="48" creationId="{7C2EB031-ED61-4E3F-85EF-41B6C4066C5E}"/>
          </ac:spMkLst>
        </pc:spChg>
        <pc:spChg chg="del">
          <ac:chgData name="Sibanu Bora" userId="ff233955-b0bf-41f5-83fe-0ac17e3458c3" providerId="ADAL" clId="{C29139E1-0314-4C76-B298-2938C01B4B3F}" dt="2020-02-24T12:31:44.467" v="1" actId="478"/>
          <ac:spMkLst>
            <pc:docMk/>
            <pc:sldMk cId="2717083995" sldId="11184"/>
            <ac:spMk id="49" creationId="{1BC2F601-5661-488E-B86E-B49A66E31224}"/>
          </ac:spMkLst>
        </pc:spChg>
        <pc:spChg chg="del">
          <ac:chgData name="Sibanu Bora" userId="ff233955-b0bf-41f5-83fe-0ac17e3458c3" providerId="ADAL" clId="{C29139E1-0314-4C76-B298-2938C01B4B3F}" dt="2020-02-24T12:31:44.467" v="1" actId="478"/>
          <ac:spMkLst>
            <pc:docMk/>
            <pc:sldMk cId="2717083995" sldId="11184"/>
            <ac:spMk id="50" creationId="{B84C490C-B866-491D-AED6-1C6167599BEC}"/>
          </ac:spMkLst>
        </pc:spChg>
        <pc:spChg chg="del">
          <ac:chgData name="Sibanu Bora" userId="ff233955-b0bf-41f5-83fe-0ac17e3458c3" providerId="ADAL" clId="{C29139E1-0314-4C76-B298-2938C01B4B3F}" dt="2020-02-24T12:31:44.467" v="1" actId="478"/>
          <ac:spMkLst>
            <pc:docMk/>
            <pc:sldMk cId="2717083995" sldId="11184"/>
            <ac:spMk id="51" creationId="{92043494-A053-4674-B60D-67D93CF7962D}"/>
          </ac:spMkLst>
        </pc:spChg>
        <pc:spChg chg="add mod">
          <ac:chgData name="Sibanu Bora" userId="ff233955-b0bf-41f5-83fe-0ac17e3458c3" providerId="ADAL" clId="{C29139E1-0314-4C76-B298-2938C01B4B3F}" dt="2020-02-27T06:08:49.669" v="617" actId="1076"/>
          <ac:spMkLst>
            <pc:docMk/>
            <pc:sldMk cId="2717083995" sldId="11184"/>
            <ac:spMk id="51" creationId="{9BF6C309-B466-4E5A-88A3-E9136F3CF48E}"/>
          </ac:spMkLst>
        </pc:spChg>
        <pc:spChg chg="del">
          <ac:chgData name="Sibanu Bora" userId="ff233955-b0bf-41f5-83fe-0ac17e3458c3" providerId="ADAL" clId="{C29139E1-0314-4C76-B298-2938C01B4B3F}" dt="2020-02-24T12:31:44.467" v="1" actId="478"/>
          <ac:spMkLst>
            <pc:docMk/>
            <pc:sldMk cId="2717083995" sldId="11184"/>
            <ac:spMk id="52" creationId="{6C49A0C7-759E-4A49-B7F9-8D8588E1170F}"/>
          </ac:spMkLst>
        </pc:spChg>
        <pc:spChg chg="del">
          <ac:chgData name="Sibanu Bora" userId="ff233955-b0bf-41f5-83fe-0ac17e3458c3" providerId="ADAL" clId="{C29139E1-0314-4C76-B298-2938C01B4B3F}" dt="2020-02-24T12:31:44.467" v="1" actId="478"/>
          <ac:spMkLst>
            <pc:docMk/>
            <pc:sldMk cId="2717083995" sldId="11184"/>
            <ac:spMk id="53" creationId="{9C304543-936B-4E63-B141-829531AB81B1}"/>
          </ac:spMkLst>
        </pc:spChg>
        <pc:spChg chg="del">
          <ac:chgData name="Sibanu Bora" userId="ff233955-b0bf-41f5-83fe-0ac17e3458c3" providerId="ADAL" clId="{C29139E1-0314-4C76-B298-2938C01B4B3F}" dt="2020-02-24T12:31:44.467" v="1" actId="478"/>
          <ac:spMkLst>
            <pc:docMk/>
            <pc:sldMk cId="2717083995" sldId="11184"/>
            <ac:spMk id="54" creationId="{EB4019BF-A2CD-4189-8AFD-EBF87708A914}"/>
          </ac:spMkLst>
        </pc:spChg>
        <pc:spChg chg="del">
          <ac:chgData name="Sibanu Bora" userId="ff233955-b0bf-41f5-83fe-0ac17e3458c3" providerId="ADAL" clId="{C29139E1-0314-4C76-B298-2938C01B4B3F}" dt="2020-02-24T12:31:44.467" v="1" actId="478"/>
          <ac:spMkLst>
            <pc:docMk/>
            <pc:sldMk cId="2717083995" sldId="11184"/>
            <ac:spMk id="55" creationId="{DEB6017C-0706-4F51-BEA4-2CAB91F0A234}"/>
          </ac:spMkLst>
        </pc:spChg>
        <pc:spChg chg="del">
          <ac:chgData name="Sibanu Bora" userId="ff233955-b0bf-41f5-83fe-0ac17e3458c3" providerId="ADAL" clId="{C29139E1-0314-4C76-B298-2938C01B4B3F}" dt="2020-02-24T12:31:44.467" v="1" actId="478"/>
          <ac:spMkLst>
            <pc:docMk/>
            <pc:sldMk cId="2717083995" sldId="11184"/>
            <ac:spMk id="56" creationId="{FF696D35-AB39-4809-BC34-D02086DED588}"/>
          </ac:spMkLst>
        </pc:spChg>
        <pc:spChg chg="del">
          <ac:chgData name="Sibanu Bora" userId="ff233955-b0bf-41f5-83fe-0ac17e3458c3" providerId="ADAL" clId="{C29139E1-0314-4C76-B298-2938C01B4B3F}" dt="2020-02-24T12:31:44.467" v="1" actId="478"/>
          <ac:spMkLst>
            <pc:docMk/>
            <pc:sldMk cId="2717083995" sldId="11184"/>
            <ac:spMk id="57" creationId="{968F69E1-CC07-4004-AD79-2C03630529B0}"/>
          </ac:spMkLst>
        </pc:spChg>
        <pc:spChg chg="del">
          <ac:chgData name="Sibanu Bora" userId="ff233955-b0bf-41f5-83fe-0ac17e3458c3" providerId="ADAL" clId="{C29139E1-0314-4C76-B298-2938C01B4B3F}" dt="2020-02-24T12:31:44.467" v="1" actId="478"/>
          <ac:spMkLst>
            <pc:docMk/>
            <pc:sldMk cId="2717083995" sldId="11184"/>
            <ac:spMk id="58" creationId="{81D9499B-AB26-433E-88F7-3EAD1472C200}"/>
          </ac:spMkLst>
        </pc:spChg>
        <pc:spChg chg="del">
          <ac:chgData name="Sibanu Bora" userId="ff233955-b0bf-41f5-83fe-0ac17e3458c3" providerId="ADAL" clId="{C29139E1-0314-4C76-B298-2938C01B4B3F}" dt="2020-02-24T12:31:44.467" v="1" actId="478"/>
          <ac:spMkLst>
            <pc:docMk/>
            <pc:sldMk cId="2717083995" sldId="11184"/>
            <ac:spMk id="59" creationId="{7CAA22B3-B4F3-448B-9C56-03BE6F435B2C}"/>
          </ac:spMkLst>
        </pc:spChg>
        <pc:spChg chg="del">
          <ac:chgData name="Sibanu Bora" userId="ff233955-b0bf-41f5-83fe-0ac17e3458c3" providerId="ADAL" clId="{C29139E1-0314-4C76-B298-2938C01B4B3F}" dt="2020-02-24T12:31:44.467" v="1" actId="478"/>
          <ac:spMkLst>
            <pc:docMk/>
            <pc:sldMk cId="2717083995" sldId="11184"/>
            <ac:spMk id="62" creationId="{D813D827-E5EE-4BED-83EB-BFAAAD9F8954}"/>
          </ac:spMkLst>
        </pc:spChg>
        <pc:spChg chg="del">
          <ac:chgData name="Sibanu Bora" userId="ff233955-b0bf-41f5-83fe-0ac17e3458c3" providerId="ADAL" clId="{C29139E1-0314-4C76-B298-2938C01B4B3F}" dt="2020-02-24T12:31:44.467" v="1" actId="478"/>
          <ac:spMkLst>
            <pc:docMk/>
            <pc:sldMk cId="2717083995" sldId="11184"/>
            <ac:spMk id="63" creationId="{3E5F508B-3AB7-44BA-BDA4-6184018C0CF0}"/>
          </ac:spMkLst>
        </pc:spChg>
        <pc:spChg chg="del">
          <ac:chgData name="Sibanu Bora" userId="ff233955-b0bf-41f5-83fe-0ac17e3458c3" providerId="ADAL" clId="{C29139E1-0314-4C76-B298-2938C01B4B3F}" dt="2020-02-24T12:31:44.467" v="1" actId="478"/>
          <ac:spMkLst>
            <pc:docMk/>
            <pc:sldMk cId="2717083995" sldId="11184"/>
            <ac:spMk id="66" creationId="{F51433B4-3F21-40BB-8CB4-B243FE27274C}"/>
          </ac:spMkLst>
        </pc:spChg>
        <pc:spChg chg="del">
          <ac:chgData name="Sibanu Bora" userId="ff233955-b0bf-41f5-83fe-0ac17e3458c3" providerId="ADAL" clId="{C29139E1-0314-4C76-B298-2938C01B4B3F}" dt="2020-02-24T12:31:44.467" v="1" actId="478"/>
          <ac:spMkLst>
            <pc:docMk/>
            <pc:sldMk cId="2717083995" sldId="11184"/>
            <ac:spMk id="68" creationId="{12B383A9-789E-43F8-853D-CDC493763EFD}"/>
          </ac:spMkLst>
        </pc:spChg>
        <pc:spChg chg="del">
          <ac:chgData name="Sibanu Bora" userId="ff233955-b0bf-41f5-83fe-0ac17e3458c3" providerId="ADAL" clId="{C29139E1-0314-4C76-B298-2938C01B4B3F}" dt="2020-02-24T12:31:44.467" v="1" actId="478"/>
          <ac:spMkLst>
            <pc:docMk/>
            <pc:sldMk cId="2717083995" sldId="11184"/>
            <ac:spMk id="73" creationId="{7AD38F55-68F2-4FF1-B4E1-ADF49E9788A7}"/>
          </ac:spMkLst>
        </pc:spChg>
        <pc:spChg chg="del">
          <ac:chgData name="Sibanu Bora" userId="ff233955-b0bf-41f5-83fe-0ac17e3458c3" providerId="ADAL" clId="{C29139E1-0314-4C76-B298-2938C01B4B3F}" dt="2020-02-24T12:31:44.467" v="1" actId="478"/>
          <ac:spMkLst>
            <pc:docMk/>
            <pc:sldMk cId="2717083995" sldId="11184"/>
            <ac:spMk id="74" creationId="{B85659B3-2EC9-4F0B-A474-90D94CF26FD5}"/>
          </ac:spMkLst>
        </pc:spChg>
        <pc:spChg chg="del">
          <ac:chgData name="Sibanu Bora" userId="ff233955-b0bf-41f5-83fe-0ac17e3458c3" providerId="ADAL" clId="{C29139E1-0314-4C76-B298-2938C01B4B3F}" dt="2020-02-24T12:31:44.467" v="1" actId="478"/>
          <ac:spMkLst>
            <pc:docMk/>
            <pc:sldMk cId="2717083995" sldId="11184"/>
            <ac:spMk id="75" creationId="{7E38C251-AF6B-4890-83A9-A04EA8503FB5}"/>
          </ac:spMkLst>
        </pc:spChg>
        <pc:spChg chg="del">
          <ac:chgData name="Sibanu Bora" userId="ff233955-b0bf-41f5-83fe-0ac17e3458c3" providerId="ADAL" clId="{C29139E1-0314-4C76-B298-2938C01B4B3F}" dt="2020-02-24T12:31:44.467" v="1" actId="478"/>
          <ac:spMkLst>
            <pc:docMk/>
            <pc:sldMk cId="2717083995" sldId="11184"/>
            <ac:spMk id="77" creationId="{199F7E1F-7340-4D4F-B796-EB87741CBBBC}"/>
          </ac:spMkLst>
        </pc:spChg>
        <pc:spChg chg="del">
          <ac:chgData name="Sibanu Bora" userId="ff233955-b0bf-41f5-83fe-0ac17e3458c3" providerId="ADAL" clId="{C29139E1-0314-4C76-B298-2938C01B4B3F}" dt="2020-02-24T12:31:44.467" v="1" actId="478"/>
          <ac:spMkLst>
            <pc:docMk/>
            <pc:sldMk cId="2717083995" sldId="11184"/>
            <ac:spMk id="78" creationId="{C1B9BC56-3245-4FE8-8AA5-7378658929E4}"/>
          </ac:spMkLst>
        </pc:spChg>
        <pc:spChg chg="del">
          <ac:chgData name="Sibanu Bora" userId="ff233955-b0bf-41f5-83fe-0ac17e3458c3" providerId="ADAL" clId="{C29139E1-0314-4C76-B298-2938C01B4B3F}" dt="2020-02-24T12:31:44.467" v="1" actId="478"/>
          <ac:spMkLst>
            <pc:docMk/>
            <pc:sldMk cId="2717083995" sldId="11184"/>
            <ac:spMk id="80" creationId="{169C7122-A1FF-48DB-9A75-D380F5D61185}"/>
          </ac:spMkLst>
        </pc:spChg>
        <pc:spChg chg="del">
          <ac:chgData name="Sibanu Bora" userId="ff233955-b0bf-41f5-83fe-0ac17e3458c3" providerId="ADAL" clId="{C29139E1-0314-4C76-B298-2938C01B4B3F}" dt="2020-02-24T12:31:44.467" v="1" actId="478"/>
          <ac:spMkLst>
            <pc:docMk/>
            <pc:sldMk cId="2717083995" sldId="11184"/>
            <ac:spMk id="82" creationId="{B12D707D-C01B-413F-ADA1-1C4294D0B25D}"/>
          </ac:spMkLst>
        </pc:spChg>
        <pc:spChg chg="del">
          <ac:chgData name="Sibanu Bora" userId="ff233955-b0bf-41f5-83fe-0ac17e3458c3" providerId="ADAL" clId="{C29139E1-0314-4C76-B298-2938C01B4B3F}" dt="2020-02-24T12:31:44.467" v="1" actId="478"/>
          <ac:spMkLst>
            <pc:docMk/>
            <pc:sldMk cId="2717083995" sldId="11184"/>
            <ac:spMk id="83" creationId="{DAAA3432-96DF-4FCB-A2C0-A7816A100B5B}"/>
          </ac:spMkLst>
        </pc:spChg>
        <pc:spChg chg="add del mod">
          <ac:chgData name="Sibanu Bora" userId="ff233955-b0bf-41f5-83fe-0ac17e3458c3" providerId="ADAL" clId="{C29139E1-0314-4C76-B298-2938C01B4B3F}" dt="2020-02-24T12:45:20.253" v="145" actId="478"/>
          <ac:spMkLst>
            <pc:docMk/>
            <pc:sldMk cId="2717083995" sldId="11184"/>
            <ac:spMk id="84" creationId="{CD9163AE-4F2A-4BEC-A526-702AC291813E}"/>
          </ac:spMkLst>
        </pc:spChg>
        <pc:spChg chg="del">
          <ac:chgData name="Sibanu Bora" userId="ff233955-b0bf-41f5-83fe-0ac17e3458c3" providerId="ADAL" clId="{C29139E1-0314-4C76-B298-2938C01B4B3F}" dt="2020-02-24T12:31:44.467" v="1" actId="478"/>
          <ac:spMkLst>
            <pc:docMk/>
            <pc:sldMk cId="2717083995" sldId="11184"/>
            <ac:spMk id="86" creationId="{329394AA-C1B6-42D1-A58B-674B96370461}"/>
          </ac:spMkLst>
        </pc:spChg>
        <pc:spChg chg="del">
          <ac:chgData name="Sibanu Bora" userId="ff233955-b0bf-41f5-83fe-0ac17e3458c3" providerId="ADAL" clId="{C29139E1-0314-4C76-B298-2938C01B4B3F}" dt="2020-02-24T12:31:44.467" v="1" actId="478"/>
          <ac:spMkLst>
            <pc:docMk/>
            <pc:sldMk cId="2717083995" sldId="11184"/>
            <ac:spMk id="89" creationId="{E35B1231-64E5-420D-ACE3-393DCDCA56FC}"/>
          </ac:spMkLst>
        </pc:spChg>
        <pc:spChg chg="del">
          <ac:chgData name="Sibanu Bora" userId="ff233955-b0bf-41f5-83fe-0ac17e3458c3" providerId="ADAL" clId="{C29139E1-0314-4C76-B298-2938C01B4B3F}" dt="2020-02-24T12:31:44.467" v="1" actId="478"/>
          <ac:spMkLst>
            <pc:docMk/>
            <pc:sldMk cId="2717083995" sldId="11184"/>
            <ac:spMk id="90" creationId="{70B631ED-946C-4A19-BF05-CB1EF9E03F9C}"/>
          </ac:spMkLst>
        </pc:spChg>
        <pc:spChg chg="del">
          <ac:chgData name="Sibanu Bora" userId="ff233955-b0bf-41f5-83fe-0ac17e3458c3" providerId="ADAL" clId="{C29139E1-0314-4C76-B298-2938C01B4B3F}" dt="2020-02-24T12:31:44.467" v="1" actId="478"/>
          <ac:spMkLst>
            <pc:docMk/>
            <pc:sldMk cId="2717083995" sldId="11184"/>
            <ac:spMk id="91" creationId="{C6424319-17E9-47B2-A5C9-9D88C0EE0033}"/>
          </ac:spMkLst>
        </pc:spChg>
        <pc:spChg chg="del">
          <ac:chgData name="Sibanu Bora" userId="ff233955-b0bf-41f5-83fe-0ac17e3458c3" providerId="ADAL" clId="{C29139E1-0314-4C76-B298-2938C01B4B3F}" dt="2020-02-24T12:31:44.467" v="1" actId="478"/>
          <ac:spMkLst>
            <pc:docMk/>
            <pc:sldMk cId="2717083995" sldId="11184"/>
            <ac:spMk id="93" creationId="{66A98DB2-CFA3-4011-A469-8912C406685C}"/>
          </ac:spMkLst>
        </pc:spChg>
        <pc:spChg chg="del">
          <ac:chgData name="Sibanu Bora" userId="ff233955-b0bf-41f5-83fe-0ac17e3458c3" providerId="ADAL" clId="{C29139E1-0314-4C76-B298-2938C01B4B3F}" dt="2020-02-24T12:31:44.467" v="1" actId="478"/>
          <ac:spMkLst>
            <pc:docMk/>
            <pc:sldMk cId="2717083995" sldId="11184"/>
            <ac:spMk id="95" creationId="{796B22B2-0947-406E-94DD-AEB29D5A6586}"/>
          </ac:spMkLst>
        </pc:spChg>
        <pc:spChg chg="del">
          <ac:chgData name="Sibanu Bora" userId="ff233955-b0bf-41f5-83fe-0ac17e3458c3" providerId="ADAL" clId="{C29139E1-0314-4C76-B298-2938C01B4B3F}" dt="2020-02-24T12:31:44.467" v="1" actId="478"/>
          <ac:spMkLst>
            <pc:docMk/>
            <pc:sldMk cId="2717083995" sldId="11184"/>
            <ac:spMk id="96" creationId="{F4C8AA9C-CAAE-4C9D-8E21-C0624669F1BA}"/>
          </ac:spMkLst>
        </pc:spChg>
        <pc:spChg chg="del">
          <ac:chgData name="Sibanu Bora" userId="ff233955-b0bf-41f5-83fe-0ac17e3458c3" providerId="ADAL" clId="{C29139E1-0314-4C76-B298-2938C01B4B3F}" dt="2020-02-24T12:31:44.467" v="1" actId="478"/>
          <ac:spMkLst>
            <pc:docMk/>
            <pc:sldMk cId="2717083995" sldId="11184"/>
            <ac:spMk id="97" creationId="{9DDD027C-015A-4052-96DE-74589DFDA1BE}"/>
          </ac:spMkLst>
        </pc:spChg>
        <pc:spChg chg="del">
          <ac:chgData name="Sibanu Bora" userId="ff233955-b0bf-41f5-83fe-0ac17e3458c3" providerId="ADAL" clId="{C29139E1-0314-4C76-B298-2938C01B4B3F}" dt="2020-02-24T12:31:44.467" v="1" actId="478"/>
          <ac:spMkLst>
            <pc:docMk/>
            <pc:sldMk cId="2717083995" sldId="11184"/>
            <ac:spMk id="98" creationId="{62B36A7F-C7A1-4554-8C5E-E4D1803D498E}"/>
          </ac:spMkLst>
        </pc:spChg>
        <pc:spChg chg="add del mod">
          <ac:chgData name="Sibanu Bora" userId="ff233955-b0bf-41f5-83fe-0ac17e3458c3" providerId="ADAL" clId="{C29139E1-0314-4C76-B298-2938C01B4B3F}" dt="2020-02-24T12:45:17.957" v="144" actId="478"/>
          <ac:spMkLst>
            <pc:docMk/>
            <pc:sldMk cId="2717083995" sldId="11184"/>
            <ac:spMk id="99" creationId="{E3563A92-C0C2-4DA3-913C-A86A6C59A751}"/>
          </ac:spMkLst>
        </pc:spChg>
        <pc:spChg chg="del">
          <ac:chgData name="Sibanu Bora" userId="ff233955-b0bf-41f5-83fe-0ac17e3458c3" providerId="ADAL" clId="{C29139E1-0314-4C76-B298-2938C01B4B3F}" dt="2020-02-24T12:31:44.467" v="1" actId="478"/>
          <ac:spMkLst>
            <pc:docMk/>
            <pc:sldMk cId="2717083995" sldId="11184"/>
            <ac:spMk id="100" creationId="{AA82C8AA-4C0A-414F-B849-9748BEF20E30}"/>
          </ac:spMkLst>
        </pc:spChg>
        <pc:spChg chg="del">
          <ac:chgData name="Sibanu Bora" userId="ff233955-b0bf-41f5-83fe-0ac17e3458c3" providerId="ADAL" clId="{C29139E1-0314-4C76-B298-2938C01B4B3F}" dt="2020-02-24T12:31:44.467" v="1" actId="478"/>
          <ac:spMkLst>
            <pc:docMk/>
            <pc:sldMk cId="2717083995" sldId="11184"/>
            <ac:spMk id="101" creationId="{1FA94DE0-90F8-4811-B52C-89BDD952F758}"/>
          </ac:spMkLst>
        </pc:spChg>
        <pc:spChg chg="add del mod">
          <ac:chgData name="Sibanu Bora" userId="ff233955-b0bf-41f5-83fe-0ac17e3458c3" providerId="ADAL" clId="{C29139E1-0314-4C76-B298-2938C01B4B3F}" dt="2020-02-24T12:45:15.034" v="143" actId="478"/>
          <ac:spMkLst>
            <pc:docMk/>
            <pc:sldMk cId="2717083995" sldId="11184"/>
            <ac:spMk id="105" creationId="{F352FED5-75D4-4125-B067-9F663CE2FEAD}"/>
          </ac:spMkLst>
        </pc:spChg>
        <pc:spChg chg="del">
          <ac:chgData name="Sibanu Bora" userId="ff233955-b0bf-41f5-83fe-0ac17e3458c3" providerId="ADAL" clId="{C29139E1-0314-4C76-B298-2938C01B4B3F}" dt="2020-02-24T12:31:44.467" v="1" actId="478"/>
          <ac:spMkLst>
            <pc:docMk/>
            <pc:sldMk cId="2717083995" sldId="11184"/>
            <ac:spMk id="107" creationId="{110C5ECE-83F8-4596-BFFC-EEB5DB3EC9FC}"/>
          </ac:spMkLst>
        </pc:spChg>
        <pc:spChg chg="add del mod">
          <ac:chgData name="Sibanu Bora" userId="ff233955-b0bf-41f5-83fe-0ac17e3458c3" providerId="ADAL" clId="{C29139E1-0314-4C76-B298-2938C01B4B3F}" dt="2020-02-24T12:45:15.034" v="143" actId="478"/>
          <ac:spMkLst>
            <pc:docMk/>
            <pc:sldMk cId="2717083995" sldId="11184"/>
            <ac:spMk id="108" creationId="{537D1A67-DACF-47AB-99A9-55AD3575F45A}"/>
          </ac:spMkLst>
        </pc:spChg>
        <pc:spChg chg="del">
          <ac:chgData name="Sibanu Bora" userId="ff233955-b0bf-41f5-83fe-0ac17e3458c3" providerId="ADAL" clId="{C29139E1-0314-4C76-B298-2938C01B4B3F}" dt="2020-02-24T12:31:44.467" v="1" actId="478"/>
          <ac:spMkLst>
            <pc:docMk/>
            <pc:sldMk cId="2717083995" sldId="11184"/>
            <ac:spMk id="112" creationId="{4FACB7A5-CAF5-438F-AC80-C8589BEB9D16}"/>
          </ac:spMkLst>
        </pc:spChg>
        <pc:spChg chg="del">
          <ac:chgData name="Sibanu Bora" userId="ff233955-b0bf-41f5-83fe-0ac17e3458c3" providerId="ADAL" clId="{C29139E1-0314-4C76-B298-2938C01B4B3F}" dt="2020-02-24T12:31:44.467" v="1" actId="478"/>
          <ac:spMkLst>
            <pc:docMk/>
            <pc:sldMk cId="2717083995" sldId="11184"/>
            <ac:spMk id="113" creationId="{0FC0AB9F-90CC-4F01-8E46-E52BE44BE84B}"/>
          </ac:spMkLst>
        </pc:spChg>
        <pc:spChg chg="del">
          <ac:chgData name="Sibanu Bora" userId="ff233955-b0bf-41f5-83fe-0ac17e3458c3" providerId="ADAL" clId="{C29139E1-0314-4C76-B298-2938C01B4B3F}" dt="2020-02-24T12:31:44.467" v="1" actId="478"/>
          <ac:spMkLst>
            <pc:docMk/>
            <pc:sldMk cId="2717083995" sldId="11184"/>
            <ac:spMk id="114" creationId="{7FE52F91-CDEA-475F-99E6-92779024FFA9}"/>
          </ac:spMkLst>
        </pc:spChg>
        <pc:spChg chg="del">
          <ac:chgData name="Sibanu Bora" userId="ff233955-b0bf-41f5-83fe-0ac17e3458c3" providerId="ADAL" clId="{C29139E1-0314-4C76-B298-2938C01B4B3F}" dt="2020-02-24T12:31:44.467" v="1" actId="478"/>
          <ac:spMkLst>
            <pc:docMk/>
            <pc:sldMk cId="2717083995" sldId="11184"/>
            <ac:spMk id="115" creationId="{17CD4D95-A698-414F-A7D3-645189F3797D}"/>
          </ac:spMkLst>
        </pc:spChg>
        <pc:spChg chg="del">
          <ac:chgData name="Sibanu Bora" userId="ff233955-b0bf-41f5-83fe-0ac17e3458c3" providerId="ADAL" clId="{C29139E1-0314-4C76-B298-2938C01B4B3F}" dt="2020-02-24T12:31:44.467" v="1" actId="478"/>
          <ac:spMkLst>
            <pc:docMk/>
            <pc:sldMk cId="2717083995" sldId="11184"/>
            <ac:spMk id="116" creationId="{5EF5A09D-5C2A-4757-B9EB-A079C16AF44C}"/>
          </ac:spMkLst>
        </pc:spChg>
        <pc:spChg chg="add del mod">
          <ac:chgData name="Sibanu Bora" userId="ff233955-b0bf-41f5-83fe-0ac17e3458c3" providerId="ADAL" clId="{C29139E1-0314-4C76-B298-2938C01B4B3F}" dt="2020-02-24T12:45:15.034" v="143" actId="478"/>
          <ac:spMkLst>
            <pc:docMk/>
            <pc:sldMk cId="2717083995" sldId="11184"/>
            <ac:spMk id="118" creationId="{2E0BCFDE-AF27-4C90-87C1-F0C3D0B11362}"/>
          </ac:spMkLst>
        </pc:spChg>
        <pc:spChg chg="add del mod">
          <ac:chgData name="Sibanu Bora" userId="ff233955-b0bf-41f5-83fe-0ac17e3458c3" providerId="ADAL" clId="{C29139E1-0314-4C76-B298-2938C01B4B3F}" dt="2020-02-24T12:45:15.034" v="143" actId="478"/>
          <ac:spMkLst>
            <pc:docMk/>
            <pc:sldMk cId="2717083995" sldId="11184"/>
            <ac:spMk id="119" creationId="{65ED2BE4-0E70-40D7-BD9C-C7CAEC853882}"/>
          </ac:spMkLst>
        </pc:spChg>
        <pc:spChg chg="add del mod">
          <ac:chgData name="Sibanu Bora" userId="ff233955-b0bf-41f5-83fe-0ac17e3458c3" providerId="ADAL" clId="{C29139E1-0314-4C76-B298-2938C01B4B3F}" dt="2020-02-24T12:45:15.034" v="143" actId="478"/>
          <ac:spMkLst>
            <pc:docMk/>
            <pc:sldMk cId="2717083995" sldId="11184"/>
            <ac:spMk id="120" creationId="{F6B2C06C-C8B3-4327-8726-C4605BE83EBA}"/>
          </ac:spMkLst>
        </pc:spChg>
        <pc:spChg chg="add del mod">
          <ac:chgData name="Sibanu Bora" userId="ff233955-b0bf-41f5-83fe-0ac17e3458c3" providerId="ADAL" clId="{C29139E1-0314-4C76-B298-2938C01B4B3F}" dt="2020-02-24T12:45:15.034" v="143" actId="478"/>
          <ac:spMkLst>
            <pc:docMk/>
            <pc:sldMk cId="2717083995" sldId="11184"/>
            <ac:spMk id="121" creationId="{BB5B3C27-3FDE-4F5A-924F-05A4F1C31F45}"/>
          </ac:spMkLst>
        </pc:spChg>
        <pc:spChg chg="add del mod">
          <ac:chgData name="Sibanu Bora" userId="ff233955-b0bf-41f5-83fe-0ac17e3458c3" providerId="ADAL" clId="{C29139E1-0314-4C76-B298-2938C01B4B3F}" dt="2020-02-24T12:45:15.034" v="143" actId="478"/>
          <ac:spMkLst>
            <pc:docMk/>
            <pc:sldMk cId="2717083995" sldId="11184"/>
            <ac:spMk id="122" creationId="{E09F67EB-0AA5-4EC3-8F4E-3F42EB819773}"/>
          </ac:spMkLst>
        </pc:spChg>
        <pc:spChg chg="add del mod">
          <ac:chgData name="Sibanu Bora" userId="ff233955-b0bf-41f5-83fe-0ac17e3458c3" providerId="ADAL" clId="{C29139E1-0314-4C76-B298-2938C01B4B3F}" dt="2020-02-24T12:45:15.034" v="143" actId="478"/>
          <ac:spMkLst>
            <pc:docMk/>
            <pc:sldMk cId="2717083995" sldId="11184"/>
            <ac:spMk id="123" creationId="{4FC075EA-957F-4C0F-A5CC-371638219D53}"/>
          </ac:spMkLst>
        </pc:spChg>
        <pc:spChg chg="add del mod">
          <ac:chgData name="Sibanu Bora" userId="ff233955-b0bf-41f5-83fe-0ac17e3458c3" providerId="ADAL" clId="{C29139E1-0314-4C76-B298-2938C01B4B3F}" dt="2020-02-24T12:45:15.034" v="143" actId="478"/>
          <ac:spMkLst>
            <pc:docMk/>
            <pc:sldMk cId="2717083995" sldId="11184"/>
            <ac:spMk id="127" creationId="{704C2C13-6C68-4E22-B96C-0486D4709DF1}"/>
          </ac:spMkLst>
        </pc:spChg>
        <pc:spChg chg="add del mod">
          <ac:chgData name="Sibanu Bora" userId="ff233955-b0bf-41f5-83fe-0ac17e3458c3" providerId="ADAL" clId="{C29139E1-0314-4C76-B298-2938C01B4B3F}" dt="2020-02-24T12:45:15.034" v="143" actId="478"/>
          <ac:spMkLst>
            <pc:docMk/>
            <pc:sldMk cId="2717083995" sldId="11184"/>
            <ac:spMk id="129" creationId="{143DAEA7-412C-4D2F-A6EF-430795287810}"/>
          </ac:spMkLst>
        </pc:spChg>
        <pc:spChg chg="add del mod">
          <ac:chgData name="Sibanu Bora" userId="ff233955-b0bf-41f5-83fe-0ac17e3458c3" providerId="ADAL" clId="{C29139E1-0314-4C76-B298-2938C01B4B3F}" dt="2020-02-24T12:45:15.034" v="143" actId="478"/>
          <ac:spMkLst>
            <pc:docMk/>
            <pc:sldMk cId="2717083995" sldId="11184"/>
            <ac:spMk id="130" creationId="{66E00310-A034-4483-9FDE-FDCEFC43219A}"/>
          </ac:spMkLst>
        </pc:spChg>
        <pc:spChg chg="add del mod">
          <ac:chgData name="Sibanu Bora" userId="ff233955-b0bf-41f5-83fe-0ac17e3458c3" providerId="ADAL" clId="{C29139E1-0314-4C76-B298-2938C01B4B3F}" dt="2020-02-24T12:45:15.034" v="143" actId="478"/>
          <ac:spMkLst>
            <pc:docMk/>
            <pc:sldMk cId="2717083995" sldId="11184"/>
            <ac:spMk id="131" creationId="{F5585B21-26ED-4E4C-9477-6E2B44E3E972}"/>
          </ac:spMkLst>
        </pc:spChg>
        <pc:spChg chg="add del">
          <ac:chgData name="Sibanu Bora" userId="ff233955-b0bf-41f5-83fe-0ac17e3458c3" providerId="ADAL" clId="{C29139E1-0314-4C76-B298-2938C01B4B3F}" dt="2020-02-24T12:45:15.034" v="143" actId="478"/>
          <ac:spMkLst>
            <pc:docMk/>
            <pc:sldMk cId="2717083995" sldId="11184"/>
            <ac:spMk id="134" creationId="{A611AEF9-37AF-4B85-9009-E384D45F3D85}"/>
          </ac:spMkLst>
        </pc:spChg>
        <pc:spChg chg="add del mod">
          <ac:chgData name="Sibanu Bora" userId="ff233955-b0bf-41f5-83fe-0ac17e3458c3" providerId="ADAL" clId="{C29139E1-0314-4C76-B298-2938C01B4B3F}" dt="2020-02-24T12:45:15.034" v="143" actId="478"/>
          <ac:spMkLst>
            <pc:docMk/>
            <pc:sldMk cId="2717083995" sldId="11184"/>
            <ac:spMk id="135" creationId="{268E60D5-31D1-4915-9E3C-4E861995292F}"/>
          </ac:spMkLst>
        </pc:spChg>
        <pc:spChg chg="add del mod">
          <ac:chgData name="Sibanu Bora" userId="ff233955-b0bf-41f5-83fe-0ac17e3458c3" providerId="ADAL" clId="{C29139E1-0314-4C76-B298-2938C01B4B3F}" dt="2020-02-24T12:45:15.034" v="143" actId="478"/>
          <ac:spMkLst>
            <pc:docMk/>
            <pc:sldMk cId="2717083995" sldId="11184"/>
            <ac:spMk id="136" creationId="{425A4977-BEEA-4626-A2E7-7EDA373AE7A4}"/>
          </ac:spMkLst>
        </pc:spChg>
        <pc:spChg chg="add del mod">
          <ac:chgData name="Sibanu Bora" userId="ff233955-b0bf-41f5-83fe-0ac17e3458c3" providerId="ADAL" clId="{C29139E1-0314-4C76-B298-2938C01B4B3F}" dt="2020-02-24T12:45:15.034" v="143" actId="478"/>
          <ac:spMkLst>
            <pc:docMk/>
            <pc:sldMk cId="2717083995" sldId="11184"/>
            <ac:spMk id="137" creationId="{2131DAF0-B399-4E9F-BDFD-EFF98134E144}"/>
          </ac:spMkLst>
        </pc:spChg>
        <pc:spChg chg="add del mod">
          <ac:chgData name="Sibanu Bora" userId="ff233955-b0bf-41f5-83fe-0ac17e3458c3" providerId="ADAL" clId="{C29139E1-0314-4C76-B298-2938C01B4B3F}" dt="2020-02-24T12:45:15.034" v="143" actId="478"/>
          <ac:spMkLst>
            <pc:docMk/>
            <pc:sldMk cId="2717083995" sldId="11184"/>
            <ac:spMk id="138" creationId="{9DBE9322-AFD0-4CEC-A17B-BE8BC0936D93}"/>
          </ac:spMkLst>
        </pc:spChg>
        <pc:spChg chg="add del mod">
          <ac:chgData name="Sibanu Bora" userId="ff233955-b0bf-41f5-83fe-0ac17e3458c3" providerId="ADAL" clId="{C29139E1-0314-4C76-B298-2938C01B4B3F}" dt="2020-02-24T12:45:15.034" v="143" actId="478"/>
          <ac:spMkLst>
            <pc:docMk/>
            <pc:sldMk cId="2717083995" sldId="11184"/>
            <ac:spMk id="139" creationId="{49332B93-CAA1-4AC5-9D7A-1250F63345EF}"/>
          </ac:spMkLst>
        </pc:spChg>
        <pc:spChg chg="add del mod">
          <ac:chgData name="Sibanu Bora" userId="ff233955-b0bf-41f5-83fe-0ac17e3458c3" providerId="ADAL" clId="{C29139E1-0314-4C76-B298-2938C01B4B3F}" dt="2020-02-24T12:45:15.034" v="143" actId="478"/>
          <ac:spMkLst>
            <pc:docMk/>
            <pc:sldMk cId="2717083995" sldId="11184"/>
            <ac:spMk id="140" creationId="{78D2E654-E987-4D97-98FE-1BA6F2319818}"/>
          </ac:spMkLst>
        </pc:spChg>
        <pc:spChg chg="add del mod">
          <ac:chgData name="Sibanu Bora" userId="ff233955-b0bf-41f5-83fe-0ac17e3458c3" providerId="ADAL" clId="{C29139E1-0314-4C76-B298-2938C01B4B3F}" dt="2020-02-24T12:45:15.034" v="143" actId="478"/>
          <ac:spMkLst>
            <pc:docMk/>
            <pc:sldMk cId="2717083995" sldId="11184"/>
            <ac:spMk id="141" creationId="{ECA461E9-5517-4B43-B730-717167B3346F}"/>
          </ac:spMkLst>
        </pc:spChg>
        <pc:spChg chg="add del">
          <ac:chgData name="Sibanu Bora" userId="ff233955-b0bf-41f5-83fe-0ac17e3458c3" providerId="ADAL" clId="{C29139E1-0314-4C76-B298-2938C01B4B3F}" dt="2020-02-24T12:45:15.034" v="143" actId="478"/>
          <ac:spMkLst>
            <pc:docMk/>
            <pc:sldMk cId="2717083995" sldId="11184"/>
            <ac:spMk id="143" creationId="{35544F53-31D1-4FB2-B03C-7182B3B8D625}"/>
          </ac:spMkLst>
        </pc:spChg>
        <pc:spChg chg="add del mod">
          <ac:chgData name="Sibanu Bora" userId="ff233955-b0bf-41f5-83fe-0ac17e3458c3" providerId="ADAL" clId="{C29139E1-0314-4C76-B298-2938C01B4B3F}" dt="2020-02-24T12:45:15.034" v="143" actId="478"/>
          <ac:spMkLst>
            <pc:docMk/>
            <pc:sldMk cId="2717083995" sldId="11184"/>
            <ac:spMk id="144" creationId="{73884185-34CE-4FBF-9C38-1772E53A107E}"/>
          </ac:spMkLst>
        </pc:spChg>
        <pc:spChg chg="add del mod">
          <ac:chgData name="Sibanu Bora" userId="ff233955-b0bf-41f5-83fe-0ac17e3458c3" providerId="ADAL" clId="{C29139E1-0314-4C76-B298-2938C01B4B3F}" dt="2020-02-24T12:45:15.034" v="143" actId="478"/>
          <ac:spMkLst>
            <pc:docMk/>
            <pc:sldMk cId="2717083995" sldId="11184"/>
            <ac:spMk id="145" creationId="{C9E5F16F-43C9-49F7-840B-F891A6555D6B}"/>
          </ac:spMkLst>
        </pc:spChg>
        <pc:spChg chg="add del mod">
          <ac:chgData name="Sibanu Bora" userId="ff233955-b0bf-41f5-83fe-0ac17e3458c3" providerId="ADAL" clId="{C29139E1-0314-4C76-B298-2938C01B4B3F}" dt="2020-02-24T12:45:15.034" v="143" actId="478"/>
          <ac:spMkLst>
            <pc:docMk/>
            <pc:sldMk cId="2717083995" sldId="11184"/>
            <ac:spMk id="148" creationId="{B9941AED-F8A9-4A08-A1BC-288DBC6F64D1}"/>
          </ac:spMkLst>
        </pc:spChg>
        <pc:spChg chg="add del mod">
          <ac:chgData name="Sibanu Bora" userId="ff233955-b0bf-41f5-83fe-0ac17e3458c3" providerId="ADAL" clId="{C29139E1-0314-4C76-B298-2938C01B4B3F}" dt="2020-02-24T12:45:15.034" v="143" actId="478"/>
          <ac:spMkLst>
            <pc:docMk/>
            <pc:sldMk cId="2717083995" sldId="11184"/>
            <ac:spMk id="149" creationId="{E4D04AF6-16ED-411F-858B-7FEB2EC61C26}"/>
          </ac:spMkLst>
        </pc:spChg>
        <pc:spChg chg="add del mod">
          <ac:chgData name="Sibanu Bora" userId="ff233955-b0bf-41f5-83fe-0ac17e3458c3" providerId="ADAL" clId="{C29139E1-0314-4C76-B298-2938C01B4B3F}" dt="2020-02-24T12:45:15.034" v="143" actId="478"/>
          <ac:spMkLst>
            <pc:docMk/>
            <pc:sldMk cId="2717083995" sldId="11184"/>
            <ac:spMk id="150" creationId="{C5A7C710-53C1-49F7-AB41-6EA52515E520}"/>
          </ac:spMkLst>
        </pc:spChg>
        <pc:spChg chg="add del mod">
          <ac:chgData name="Sibanu Bora" userId="ff233955-b0bf-41f5-83fe-0ac17e3458c3" providerId="ADAL" clId="{C29139E1-0314-4C76-B298-2938C01B4B3F}" dt="2020-02-24T12:45:17.957" v="144" actId="478"/>
          <ac:spMkLst>
            <pc:docMk/>
            <pc:sldMk cId="2717083995" sldId="11184"/>
            <ac:spMk id="151" creationId="{C4C152EF-BF99-44BB-A760-C6F771CAB9A1}"/>
          </ac:spMkLst>
        </pc:spChg>
        <pc:spChg chg="add del mod">
          <ac:chgData name="Sibanu Bora" userId="ff233955-b0bf-41f5-83fe-0ac17e3458c3" providerId="ADAL" clId="{C29139E1-0314-4C76-B298-2938C01B4B3F}" dt="2020-02-24T12:45:15.034" v="143" actId="478"/>
          <ac:spMkLst>
            <pc:docMk/>
            <pc:sldMk cId="2717083995" sldId="11184"/>
            <ac:spMk id="152" creationId="{50012CA6-E5BB-4CB0-A9AF-FAF039957FB0}"/>
          </ac:spMkLst>
        </pc:spChg>
        <pc:spChg chg="add del mod">
          <ac:chgData name="Sibanu Bora" userId="ff233955-b0bf-41f5-83fe-0ac17e3458c3" providerId="ADAL" clId="{C29139E1-0314-4C76-B298-2938C01B4B3F}" dt="2020-02-24T12:45:15.034" v="143" actId="478"/>
          <ac:spMkLst>
            <pc:docMk/>
            <pc:sldMk cId="2717083995" sldId="11184"/>
            <ac:spMk id="156" creationId="{6ED003F3-CBBC-40B2-957E-112D36B19671}"/>
          </ac:spMkLst>
        </pc:spChg>
        <pc:spChg chg="add del mod">
          <ac:chgData name="Sibanu Bora" userId="ff233955-b0bf-41f5-83fe-0ac17e3458c3" providerId="ADAL" clId="{C29139E1-0314-4C76-B298-2938C01B4B3F}" dt="2020-02-24T12:44:39.143" v="139" actId="11529"/>
          <ac:spMkLst>
            <pc:docMk/>
            <pc:sldMk cId="2717083995" sldId="11184"/>
            <ac:spMk id="182" creationId="{0CB9EB01-9789-4CDD-93CE-BDD6A995B73D}"/>
          </ac:spMkLst>
        </pc:spChg>
        <pc:spChg chg="add mod">
          <ac:chgData name="Sibanu Bora" userId="ff233955-b0bf-41f5-83fe-0ac17e3458c3" providerId="ADAL" clId="{C29139E1-0314-4C76-B298-2938C01B4B3F}" dt="2020-02-27T06:07:45.757" v="593" actId="1076"/>
          <ac:spMkLst>
            <pc:docMk/>
            <pc:sldMk cId="2717083995" sldId="11184"/>
            <ac:spMk id="183" creationId="{CDECD893-F9B7-4721-AFD9-A48A27FBD45D}"/>
          </ac:spMkLst>
        </pc:spChg>
        <pc:spChg chg="add mod">
          <ac:chgData name="Sibanu Bora" userId="ff233955-b0bf-41f5-83fe-0ac17e3458c3" providerId="ADAL" clId="{C29139E1-0314-4C76-B298-2938C01B4B3F}" dt="2020-02-27T06:07:42.318" v="592" actId="1076"/>
          <ac:spMkLst>
            <pc:docMk/>
            <pc:sldMk cId="2717083995" sldId="11184"/>
            <ac:spMk id="184" creationId="{A8036E01-128F-4746-97BE-4458963E37FC}"/>
          </ac:spMkLst>
        </pc:spChg>
        <pc:spChg chg="add mod topLvl">
          <ac:chgData name="Sibanu Bora" userId="ff233955-b0bf-41f5-83fe-0ac17e3458c3" providerId="ADAL" clId="{C29139E1-0314-4C76-B298-2938C01B4B3F}" dt="2020-02-24T13:08:07.408" v="407" actId="1076"/>
          <ac:spMkLst>
            <pc:docMk/>
            <pc:sldMk cId="2717083995" sldId="11184"/>
            <ac:spMk id="185" creationId="{6D57E0B6-E278-47BC-92C9-D03CF305ECCD}"/>
          </ac:spMkLst>
        </pc:spChg>
        <pc:spChg chg="add del mod">
          <ac:chgData name="Sibanu Bora" userId="ff233955-b0bf-41f5-83fe-0ac17e3458c3" providerId="ADAL" clId="{C29139E1-0314-4C76-B298-2938C01B4B3F}" dt="2020-02-24T12:48:09.427" v="174" actId="478"/>
          <ac:spMkLst>
            <pc:docMk/>
            <pc:sldMk cId="2717083995" sldId="11184"/>
            <ac:spMk id="186" creationId="{46F58A8F-FCE1-4A84-AB97-B6A9220E26FB}"/>
          </ac:spMkLst>
        </pc:spChg>
        <pc:spChg chg="add mod topLvl">
          <ac:chgData name="Sibanu Bora" userId="ff233955-b0bf-41f5-83fe-0ac17e3458c3" providerId="ADAL" clId="{C29139E1-0314-4C76-B298-2938C01B4B3F}" dt="2020-02-27T06:06:14.098" v="558" actId="20577"/>
          <ac:spMkLst>
            <pc:docMk/>
            <pc:sldMk cId="2717083995" sldId="11184"/>
            <ac:spMk id="187" creationId="{A2CCE76D-FB04-49A6-9C4C-D488B2619BB0}"/>
          </ac:spMkLst>
        </pc:spChg>
        <pc:spChg chg="add mod">
          <ac:chgData name="Sibanu Bora" userId="ff233955-b0bf-41f5-83fe-0ac17e3458c3" providerId="ADAL" clId="{C29139E1-0314-4C76-B298-2938C01B4B3F}" dt="2020-02-24T13:15:54.840" v="492" actId="207"/>
          <ac:spMkLst>
            <pc:docMk/>
            <pc:sldMk cId="2717083995" sldId="11184"/>
            <ac:spMk id="192" creationId="{B246EDF3-33E2-4115-8E25-9DBFB2C1AA9B}"/>
          </ac:spMkLst>
        </pc:spChg>
        <pc:spChg chg="add del mod">
          <ac:chgData name="Sibanu Bora" userId="ff233955-b0bf-41f5-83fe-0ac17e3458c3" providerId="ADAL" clId="{C29139E1-0314-4C76-B298-2938C01B4B3F}" dt="2020-02-24T13:01:04.173" v="281" actId="478"/>
          <ac:spMkLst>
            <pc:docMk/>
            <pc:sldMk cId="2717083995" sldId="11184"/>
            <ac:spMk id="193" creationId="{ACB7EDA9-824A-4753-8BF1-1E657C2EC5C8}"/>
          </ac:spMkLst>
        </pc:spChg>
        <pc:spChg chg="add mod">
          <ac:chgData name="Sibanu Bora" userId="ff233955-b0bf-41f5-83fe-0ac17e3458c3" providerId="ADAL" clId="{C29139E1-0314-4C76-B298-2938C01B4B3F}" dt="2020-02-27T06:05:48.300" v="550"/>
          <ac:spMkLst>
            <pc:docMk/>
            <pc:sldMk cId="2717083995" sldId="11184"/>
            <ac:spMk id="194" creationId="{47643126-F1F1-40BA-98BF-86FEDF3EDFF1}"/>
          </ac:spMkLst>
        </pc:spChg>
        <pc:spChg chg="add mod">
          <ac:chgData name="Sibanu Bora" userId="ff233955-b0bf-41f5-83fe-0ac17e3458c3" providerId="ADAL" clId="{C29139E1-0314-4C76-B298-2938C01B4B3F}" dt="2020-02-27T06:05:49.811" v="551"/>
          <ac:spMkLst>
            <pc:docMk/>
            <pc:sldMk cId="2717083995" sldId="11184"/>
            <ac:spMk id="195" creationId="{1D11A6D9-2BE4-4933-8AC0-4C3B7E04DAA5}"/>
          </ac:spMkLst>
        </pc:spChg>
        <pc:spChg chg="add mod">
          <ac:chgData name="Sibanu Bora" userId="ff233955-b0bf-41f5-83fe-0ac17e3458c3" providerId="ADAL" clId="{C29139E1-0314-4C76-B298-2938C01B4B3F}" dt="2020-02-27T06:07:33.230" v="591"/>
          <ac:spMkLst>
            <pc:docMk/>
            <pc:sldMk cId="2717083995" sldId="11184"/>
            <ac:spMk id="201" creationId="{CA73148A-4ACF-4C43-89D5-558A0BF71C95}"/>
          </ac:spMkLst>
        </pc:spChg>
        <pc:spChg chg="add mod">
          <ac:chgData name="Sibanu Bora" userId="ff233955-b0bf-41f5-83fe-0ac17e3458c3" providerId="ADAL" clId="{C29139E1-0314-4C76-B298-2938C01B4B3F}" dt="2020-02-27T06:05:46.196" v="549"/>
          <ac:spMkLst>
            <pc:docMk/>
            <pc:sldMk cId="2717083995" sldId="11184"/>
            <ac:spMk id="202" creationId="{A5873075-4B77-4C9A-B121-ACA03EB389AA}"/>
          </ac:spMkLst>
        </pc:spChg>
        <pc:spChg chg="add mod">
          <ac:chgData name="Sibanu Bora" userId="ff233955-b0bf-41f5-83fe-0ac17e3458c3" providerId="ADAL" clId="{C29139E1-0314-4C76-B298-2938C01B4B3F}" dt="2020-02-24T13:16:08.764" v="494" actId="207"/>
          <ac:spMkLst>
            <pc:docMk/>
            <pc:sldMk cId="2717083995" sldId="11184"/>
            <ac:spMk id="203" creationId="{B3FB1378-0FAC-483A-B349-1EDA4DBC5E1D}"/>
          </ac:spMkLst>
        </pc:spChg>
        <pc:spChg chg="add del mod">
          <ac:chgData name="Sibanu Bora" userId="ff233955-b0bf-41f5-83fe-0ac17e3458c3" providerId="ADAL" clId="{C29139E1-0314-4C76-B298-2938C01B4B3F}" dt="2020-02-24T13:02:17.960" v="293" actId="478"/>
          <ac:spMkLst>
            <pc:docMk/>
            <pc:sldMk cId="2717083995" sldId="11184"/>
            <ac:spMk id="204" creationId="{E40E56DC-93EC-4F23-903D-D83B43329EBA}"/>
          </ac:spMkLst>
        </pc:spChg>
        <pc:spChg chg="add mod">
          <ac:chgData name="Sibanu Bora" userId="ff233955-b0bf-41f5-83fe-0ac17e3458c3" providerId="ADAL" clId="{C29139E1-0314-4C76-B298-2938C01B4B3F}" dt="2020-02-27T06:07:31.567" v="590"/>
          <ac:spMkLst>
            <pc:docMk/>
            <pc:sldMk cId="2717083995" sldId="11184"/>
            <ac:spMk id="205" creationId="{7FAC43AA-07D1-4021-9BBC-4A13AD32152B}"/>
          </ac:spMkLst>
        </pc:spChg>
        <pc:spChg chg="add mod">
          <ac:chgData name="Sibanu Bora" userId="ff233955-b0bf-41f5-83fe-0ac17e3458c3" providerId="ADAL" clId="{C29139E1-0314-4C76-B298-2938C01B4B3F}" dt="2020-02-27T06:05:44.348" v="548"/>
          <ac:spMkLst>
            <pc:docMk/>
            <pc:sldMk cId="2717083995" sldId="11184"/>
            <ac:spMk id="206" creationId="{30FD6C60-1C42-4DAA-8554-32078F8B73A5}"/>
          </ac:spMkLst>
        </pc:spChg>
        <pc:spChg chg="add mod">
          <ac:chgData name="Sibanu Bora" userId="ff233955-b0bf-41f5-83fe-0ac17e3458c3" providerId="ADAL" clId="{C29139E1-0314-4C76-B298-2938C01B4B3F}" dt="2020-02-24T13:16:08.764" v="494" actId="207"/>
          <ac:spMkLst>
            <pc:docMk/>
            <pc:sldMk cId="2717083995" sldId="11184"/>
            <ac:spMk id="207" creationId="{547BB5A4-BE89-49D8-A3D4-00288CD63960}"/>
          </ac:spMkLst>
        </pc:spChg>
        <pc:spChg chg="add del mod">
          <ac:chgData name="Sibanu Bora" userId="ff233955-b0bf-41f5-83fe-0ac17e3458c3" providerId="ADAL" clId="{C29139E1-0314-4C76-B298-2938C01B4B3F}" dt="2020-02-24T13:02:17.960" v="293" actId="478"/>
          <ac:spMkLst>
            <pc:docMk/>
            <pc:sldMk cId="2717083995" sldId="11184"/>
            <ac:spMk id="208" creationId="{0BE38DD1-CA83-41F6-9EC6-7FD17F79FF38}"/>
          </ac:spMkLst>
        </pc:spChg>
        <pc:spChg chg="add mod">
          <ac:chgData name="Sibanu Bora" userId="ff233955-b0bf-41f5-83fe-0ac17e3458c3" providerId="ADAL" clId="{C29139E1-0314-4C76-B298-2938C01B4B3F}" dt="2020-02-27T06:07:28.794" v="589"/>
          <ac:spMkLst>
            <pc:docMk/>
            <pc:sldMk cId="2717083995" sldId="11184"/>
            <ac:spMk id="209" creationId="{6B574A11-6AC3-46AB-8479-913732087807}"/>
          </ac:spMkLst>
        </pc:spChg>
        <pc:spChg chg="add mod">
          <ac:chgData name="Sibanu Bora" userId="ff233955-b0bf-41f5-83fe-0ac17e3458c3" providerId="ADAL" clId="{C29139E1-0314-4C76-B298-2938C01B4B3F}" dt="2020-02-27T06:05:42.481" v="547"/>
          <ac:spMkLst>
            <pc:docMk/>
            <pc:sldMk cId="2717083995" sldId="11184"/>
            <ac:spMk id="210" creationId="{86D168CF-FAF0-4FE5-8CE7-65AE2CF487D6}"/>
          </ac:spMkLst>
        </pc:spChg>
        <pc:spChg chg="add del mod">
          <ac:chgData name="Sibanu Bora" userId="ff233955-b0bf-41f5-83fe-0ac17e3458c3" providerId="ADAL" clId="{C29139E1-0314-4C76-B298-2938C01B4B3F}" dt="2020-02-24T12:59:43.923" v="275"/>
          <ac:spMkLst>
            <pc:docMk/>
            <pc:sldMk cId="2717083995" sldId="11184"/>
            <ac:spMk id="225" creationId="{0B4E89CC-2919-4418-9DF9-3F61ED272DD1}"/>
          </ac:spMkLst>
        </pc:spChg>
        <pc:spChg chg="add mod">
          <ac:chgData name="Sibanu Bora" userId="ff233955-b0bf-41f5-83fe-0ac17e3458c3" providerId="ADAL" clId="{C29139E1-0314-4C76-B298-2938C01B4B3F}" dt="2020-02-27T06:06:47.239" v="571" actId="20577"/>
          <ac:spMkLst>
            <pc:docMk/>
            <pc:sldMk cId="2717083995" sldId="11184"/>
            <ac:spMk id="231" creationId="{0DC154CD-722F-4A89-974C-3BE83E5D3E12}"/>
          </ac:spMkLst>
        </pc:spChg>
        <pc:spChg chg="add mod">
          <ac:chgData name="Sibanu Bora" userId="ff233955-b0bf-41f5-83fe-0ac17e3458c3" providerId="ADAL" clId="{C29139E1-0314-4C76-B298-2938C01B4B3F}" dt="2020-02-27T06:08:38.181" v="614" actId="1076"/>
          <ac:spMkLst>
            <pc:docMk/>
            <pc:sldMk cId="2717083995" sldId="11184"/>
            <ac:spMk id="234" creationId="{F7CA7C5A-62B7-45B1-86C6-6842D5B19708}"/>
          </ac:spMkLst>
        </pc:spChg>
        <pc:spChg chg="add mod">
          <ac:chgData name="Sibanu Bora" userId="ff233955-b0bf-41f5-83fe-0ac17e3458c3" providerId="ADAL" clId="{C29139E1-0314-4C76-B298-2938C01B4B3F}" dt="2020-02-27T06:07:20.871" v="587" actId="20577"/>
          <ac:spMkLst>
            <pc:docMk/>
            <pc:sldMk cId="2717083995" sldId="11184"/>
            <ac:spMk id="235" creationId="{C8DDEAF2-F449-427D-AD77-67201F8E3B77}"/>
          </ac:spMkLst>
        </pc:spChg>
        <pc:spChg chg="add mod">
          <ac:chgData name="Sibanu Bora" userId="ff233955-b0bf-41f5-83fe-0ac17e3458c3" providerId="ADAL" clId="{C29139E1-0314-4C76-B298-2938C01B4B3F}" dt="2020-02-24T13:16:18.206" v="495" actId="207"/>
          <ac:spMkLst>
            <pc:docMk/>
            <pc:sldMk cId="2717083995" sldId="11184"/>
            <ac:spMk id="236" creationId="{722E35F8-4852-44BC-B4ED-1E9D53317C61}"/>
          </ac:spMkLst>
        </pc:spChg>
        <pc:spChg chg="add del mod">
          <ac:chgData name="Sibanu Bora" userId="ff233955-b0bf-41f5-83fe-0ac17e3458c3" providerId="ADAL" clId="{C29139E1-0314-4C76-B298-2938C01B4B3F}" dt="2020-02-27T06:08:45.577" v="616" actId="478"/>
          <ac:spMkLst>
            <pc:docMk/>
            <pc:sldMk cId="2717083995" sldId="11184"/>
            <ac:spMk id="237" creationId="{D1F1CD56-6676-4577-BA3D-F632FC69A858}"/>
          </ac:spMkLst>
        </pc:spChg>
        <pc:spChg chg="add mod">
          <ac:chgData name="Sibanu Bora" userId="ff233955-b0bf-41f5-83fe-0ac17e3458c3" providerId="ADAL" clId="{C29139E1-0314-4C76-B298-2938C01B4B3F}" dt="2020-02-27T06:07:25.024" v="588"/>
          <ac:spMkLst>
            <pc:docMk/>
            <pc:sldMk cId="2717083995" sldId="11184"/>
            <ac:spMk id="239" creationId="{D4F02CF4-9446-4DCA-830D-9AE6146CEE37}"/>
          </ac:spMkLst>
        </pc:spChg>
        <pc:spChg chg="add del mod">
          <ac:chgData name="Sibanu Bora" userId="ff233955-b0bf-41f5-83fe-0ac17e3458c3" providerId="ADAL" clId="{C29139E1-0314-4C76-B298-2938C01B4B3F}" dt="2020-02-24T13:06:20.746" v="332" actId="478"/>
          <ac:spMkLst>
            <pc:docMk/>
            <pc:sldMk cId="2717083995" sldId="11184"/>
            <ac:spMk id="241" creationId="{13A47859-C07F-4F21-8AA8-FD86AB8EE17B}"/>
          </ac:spMkLst>
        </pc:spChg>
        <pc:spChg chg="add mod">
          <ac:chgData name="Sibanu Bora" userId="ff233955-b0bf-41f5-83fe-0ac17e3458c3" providerId="ADAL" clId="{C29139E1-0314-4C76-B298-2938C01B4B3F}" dt="2020-02-27T06:05:51.327" v="552"/>
          <ac:spMkLst>
            <pc:docMk/>
            <pc:sldMk cId="2717083995" sldId="11184"/>
            <ac:spMk id="244" creationId="{158CD0EB-4AC5-4A22-B7DB-7AE32DAF8C89}"/>
          </ac:spMkLst>
        </pc:spChg>
        <pc:spChg chg="add mod">
          <ac:chgData name="Sibanu Bora" userId="ff233955-b0bf-41f5-83fe-0ac17e3458c3" providerId="ADAL" clId="{C29139E1-0314-4C76-B298-2938C01B4B3F}" dt="2020-02-27T06:07:57.489" v="604"/>
          <ac:spMkLst>
            <pc:docMk/>
            <pc:sldMk cId="2717083995" sldId="11184"/>
            <ac:spMk id="266" creationId="{7900A014-88D8-461C-BBE9-92DFD844CB59}"/>
          </ac:spMkLst>
        </pc:spChg>
        <pc:spChg chg="add mod">
          <ac:chgData name="Sibanu Bora" userId="ff233955-b0bf-41f5-83fe-0ac17e3458c3" providerId="ADAL" clId="{C29139E1-0314-4C76-B298-2938C01B4B3F}" dt="2020-02-27T06:07:52.742" v="603" actId="20577"/>
          <ac:spMkLst>
            <pc:docMk/>
            <pc:sldMk cId="2717083995" sldId="11184"/>
            <ac:spMk id="267" creationId="{18F83360-79F9-4E6C-B237-55354BBF8F8E}"/>
          </ac:spMkLst>
        </pc:spChg>
        <pc:spChg chg="add mod">
          <ac:chgData name="Sibanu Bora" userId="ff233955-b0bf-41f5-83fe-0ac17e3458c3" providerId="ADAL" clId="{C29139E1-0314-4C76-B298-2938C01B4B3F}" dt="2020-02-27T06:08:04.927" v="607" actId="20577"/>
          <ac:spMkLst>
            <pc:docMk/>
            <pc:sldMk cId="2717083995" sldId="11184"/>
            <ac:spMk id="268" creationId="{006B5C0A-F145-4F44-B8FF-7F5169296688}"/>
          </ac:spMkLst>
        </pc:spChg>
        <pc:spChg chg="add mod">
          <ac:chgData name="Sibanu Bora" userId="ff233955-b0bf-41f5-83fe-0ac17e3458c3" providerId="ADAL" clId="{C29139E1-0314-4C76-B298-2938C01B4B3F}" dt="2020-02-27T06:07:59.795" v="605"/>
          <ac:spMkLst>
            <pc:docMk/>
            <pc:sldMk cId="2717083995" sldId="11184"/>
            <ac:spMk id="269" creationId="{15C0D441-DDA3-4595-8C16-6D1D1C62D76D}"/>
          </ac:spMkLst>
        </pc:spChg>
        <pc:spChg chg="add mod">
          <ac:chgData name="Sibanu Bora" userId="ff233955-b0bf-41f5-83fe-0ac17e3458c3" providerId="ADAL" clId="{C29139E1-0314-4C76-B298-2938C01B4B3F}" dt="2020-02-27T06:08:07.679" v="608"/>
          <ac:spMkLst>
            <pc:docMk/>
            <pc:sldMk cId="2717083995" sldId="11184"/>
            <ac:spMk id="270" creationId="{AF173973-61EF-4610-BAE4-14BCC5740010}"/>
          </ac:spMkLst>
        </pc:spChg>
        <pc:spChg chg="add mod">
          <ac:chgData name="Sibanu Bora" userId="ff233955-b0bf-41f5-83fe-0ac17e3458c3" providerId="ADAL" clId="{C29139E1-0314-4C76-B298-2938C01B4B3F}" dt="2020-02-27T06:08:12.448" v="610" actId="20577"/>
          <ac:spMkLst>
            <pc:docMk/>
            <pc:sldMk cId="2717083995" sldId="11184"/>
            <ac:spMk id="271" creationId="{C0C45485-6E92-4AD2-BE0E-FC81D01B7613}"/>
          </ac:spMkLst>
        </pc:spChg>
        <pc:spChg chg="add mod">
          <ac:chgData name="Sibanu Bora" userId="ff233955-b0bf-41f5-83fe-0ac17e3458c3" providerId="ADAL" clId="{C29139E1-0314-4C76-B298-2938C01B4B3F}" dt="2020-02-27T06:08:18.701" v="612"/>
          <ac:spMkLst>
            <pc:docMk/>
            <pc:sldMk cId="2717083995" sldId="11184"/>
            <ac:spMk id="272" creationId="{6DA433F1-A91D-4E46-9F92-2995B2433449}"/>
          </ac:spMkLst>
        </pc:spChg>
        <pc:spChg chg="add mod">
          <ac:chgData name="Sibanu Bora" userId="ff233955-b0bf-41f5-83fe-0ac17e3458c3" providerId="ADAL" clId="{C29139E1-0314-4C76-B298-2938C01B4B3F}" dt="2020-02-27T06:08:16.957" v="611"/>
          <ac:spMkLst>
            <pc:docMk/>
            <pc:sldMk cId="2717083995" sldId="11184"/>
            <ac:spMk id="273" creationId="{65D53CC2-59F9-4B81-A1DC-625FEA749464}"/>
          </ac:spMkLst>
        </pc:spChg>
        <pc:spChg chg="add del">
          <ac:chgData name="Sibanu Bora" userId="ff233955-b0bf-41f5-83fe-0ac17e3458c3" providerId="ADAL" clId="{C29139E1-0314-4C76-B298-2938C01B4B3F}" dt="2020-02-24T13:16:25.665" v="496" actId="478"/>
          <ac:spMkLst>
            <pc:docMk/>
            <pc:sldMk cId="2717083995" sldId="11184"/>
            <ac:spMk id="274" creationId="{23FC4D67-5E47-4941-8937-8275244DFDC2}"/>
          </ac:spMkLst>
        </pc:spChg>
        <pc:spChg chg="add del">
          <ac:chgData name="Sibanu Bora" userId="ff233955-b0bf-41f5-83fe-0ac17e3458c3" providerId="ADAL" clId="{C29139E1-0314-4C76-B298-2938C01B4B3F}" dt="2020-02-24T13:16:25.665" v="496" actId="478"/>
          <ac:spMkLst>
            <pc:docMk/>
            <pc:sldMk cId="2717083995" sldId="11184"/>
            <ac:spMk id="275" creationId="{5B037A11-2CC1-453E-99ED-033CE6E7FC18}"/>
          </ac:spMkLst>
        </pc:spChg>
        <pc:spChg chg="add del">
          <ac:chgData name="Sibanu Bora" userId="ff233955-b0bf-41f5-83fe-0ac17e3458c3" providerId="ADAL" clId="{C29139E1-0314-4C76-B298-2938C01B4B3F}" dt="2020-02-24T13:16:25.665" v="496" actId="478"/>
          <ac:spMkLst>
            <pc:docMk/>
            <pc:sldMk cId="2717083995" sldId="11184"/>
            <ac:spMk id="276" creationId="{64C9F262-A8E4-4BDD-9284-95CEFB0F84EF}"/>
          </ac:spMkLst>
        </pc:spChg>
        <pc:grpChg chg="del">
          <ac:chgData name="Sibanu Bora" userId="ff233955-b0bf-41f5-83fe-0ac17e3458c3" providerId="ADAL" clId="{C29139E1-0314-4C76-B298-2938C01B4B3F}" dt="2020-02-24T12:31:44.467" v="1" actId="478"/>
          <ac:grpSpMkLst>
            <pc:docMk/>
            <pc:sldMk cId="2717083995" sldId="11184"/>
            <ac:grpSpMk id="2" creationId="{A9F1A79F-90EE-4BB4-B2AB-E266DA08FC9B}"/>
          </ac:grpSpMkLst>
        </pc:grpChg>
        <pc:grpChg chg="del">
          <ac:chgData name="Sibanu Bora" userId="ff233955-b0bf-41f5-83fe-0ac17e3458c3" providerId="ADAL" clId="{C29139E1-0314-4C76-B298-2938C01B4B3F}" dt="2020-02-24T12:31:44.467" v="1" actId="478"/>
          <ac:grpSpMkLst>
            <pc:docMk/>
            <pc:sldMk cId="2717083995" sldId="11184"/>
            <ac:grpSpMk id="109" creationId="{F4BEA441-A4D9-4A8E-A4D3-8DAA360B152D}"/>
          </ac:grpSpMkLst>
        </pc:grpChg>
        <pc:grpChg chg="add del mod">
          <ac:chgData name="Sibanu Bora" userId="ff233955-b0bf-41f5-83fe-0ac17e3458c3" providerId="ADAL" clId="{C29139E1-0314-4C76-B298-2938C01B4B3F}" dt="2020-02-24T12:50:07.469" v="197" actId="165"/>
          <ac:grpSpMkLst>
            <pc:docMk/>
            <pc:sldMk cId="2717083995" sldId="11184"/>
            <ac:grpSpMk id="188" creationId="{A61F82EE-4118-4807-A533-49767DE1BF1D}"/>
          </ac:grpSpMkLst>
        </pc:grpChg>
        <pc:cxnChg chg="del">
          <ac:chgData name="Sibanu Bora" userId="ff233955-b0bf-41f5-83fe-0ac17e3458c3" providerId="ADAL" clId="{C29139E1-0314-4C76-B298-2938C01B4B3F}" dt="2020-02-24T12:31:44.467" v="1" actId="478"/>
          <ac:cxnSpMkLst>
            <pc:docMk/>
            <pc:sldMk cId="2717083995" sldId="11184"/>
            <ac:cxnSpMk id="30" creationId="{CB4508C5-2C4B-4276-9F5F-4B15A0776AAE}"/>
          </ac:cxnSpMkLst>
        </pc:cxnChg>
        <pc:cxnChg chg="del">
          <ac:chgData name="Sibanu Bora" userId="ff233955-b0bf-41f5-83fe-0ac17e3458c3" providerId="ADAL" clId="{C29139E1-0314-4C76-B298-2938C01B4B3F}" dt="2020-02-24T12:31:44.467" v="1" actId="478"/>
          <ac:cxnSpMkLst>
            <pc:docMk/>
            <pc:sldMk cId="2717083995" sldId="11184"/>
            <ac:cxnSpMk id="32" creationId="{2D803E14-85CE-4422-9EA0-E896373278FE}"/>
          </ac:cxnSpMkLst>
        </pc:cxnChg>
        <pc:cxnChg chg="del mod">
          <ac:chgData name="Sibanu Bora" userId="ff233955-b0bf-41f5-83fe-0ac17e3458c3" providerId="ADAL" clId="{C29139E1-0314-4C76-B298-2938C01B4B3F}" dt="2020-02-24T12:31:44.467" v="1" actId="478"/>
          <ac:cxnSpMkLst>
            <pc:docMk/>
            <pc:sldMk cId="2717083995" sldId="11184"/>
            <ac:cxnSpMk id="33" creationId="{E69BE524-D865-4582-B8F4-0DDE42592256}"/>
          </ac:cxnSpMkLst>
        </pc:cxnChg>
        <pc:cxnChg chg="del">
          <ac:chgData name="Sibanu Bora" userId="ff233955-b0bf-41f5-83fe-0ac17e3458c3" providerId="ADAL" clId="{C29139E1-0314-4C76-B298-2938C01B4B3F}" dt="2020-02-24T12:31:44.467" v="1" actId="478"/>
          <ac:cxnSpMkLst>
            <pc:docMk/>
            <pc:sldMk cId="2717083995" sldId="11184"/>
            <ac:cxnSpMk id="34" creationId="{76A5C27D-4C3C-4E6E-9B80-13DC348CAF0E}"/>
          </ac:cxnSpMkLst>
        </pc:cxnChg>
        <pc:cxnChg chg="del">
          <ac:chgData name="Sibanu Bora" userId="ff233955-b0bf-41f5-83fe-0ac17e3458c3" providerId="ADAL" clId="{C29139E1-0314-4C76-B298-2938C01B4B3F}" dt="2020-02-24T12:31:44.467" v="1" actId="478"/>
          <ac:cxnSpMkLst>
            <pc:docMk/>
            <pc:sldMk cId="2717083995" sldId="11184"/>
            <ac:cxnSpMk id="35" creationId="{CD5DBF63-94A6-4642-8D49-2ED6A50CD384}"/>
          </ac:cxnSpMkLst>
        </pc:cxnChg>
        <pc:cxnChg chg="del">
          <ac:chgData name="Sibanu Bora" userId="ff233955-b0bf-41f5-83fe-0ac17e3458c3" providerId="ADAL" clId="{C29139E1-0314-4C76-B298-2938C01B4B3F}" dt="2020-02-24T12:31:44.467" v="1" actId="478"/>
          <ac:cxnSpMkLst>
            <pc:docMk/>
            <pc:sldMk cId="2717083995" sldId="11184"/>
            <ac:cxnSpMk id="36" creationId="{AF891DD4-71A8-4C9D-94AA-7B987749D860}"/>
          </ac:cxnSpMkLst>
        </pc:cxnChg>
        <pc:cxnChg chg="del">
          <ac:chgData name="Sibanu Bora" userId="ff233955-b0bf-41f5-83fe-0ac17e3458c3" providerId="ADAL" clId="{C29139E1-0314-4C76-B298-2938C01B4B3F}" dt="2020-02-24T12:31:44.467" v="1" actId="478"/>
          <ac:cxnSpMkLst>
            <pc:docMk/>
            <pc:sldMk cId="2717083995" sldId="11184"/>
            <ac:cxnSpMk id="37" creationId="{779E0287-2636-4122-9342-8E76705D8C75}"/>
          </ac:cxnSpMkLst>
        </pc:cxnChg>
        <pc:cxnChg chg="del mod">
          <ac:chgData name="Sibanu Bora" userId="ff233955-b0bf-41f5-83fe-0ac17e3458c3" providerId="ADAL" clId="{C29139E1-0314-4C76-B298-2938C01B4B3F}" dt="2020-02-24T12:31:44.467" v="1" actId="478"/>
          <ac:cxnSpMkLst>
            <pc:docMk/>
            <pc:sldMk cId="2717083995" sldId="11184"/>
            <ac:cxnSpMk id="38" creationId="{7020B555-4A7A-40E3-9DB3-851C2A3BA980}"/>
          </ac:cxnSpMkLst>
        </pc:cxnChg>
        <pc:cxnChg chg="del">
          <ac:chgData name="Sibanu Bora" userId="ff233955-b0bf-41f5-83fe-0ac17e3458c3" providerId="ADAL" clId="{C29139E1-0314-4C76-B298-2938C01B4B3F}" dt="2020-02-24T12:31:44.467" v="1" actId="478"/>
          <ac:cxnSpMkLst>
            <pc:docMk/>
            <pc:sldMk cId="2717083995" sldId="11184"/>
            <ac:cxnSpMk id="39" creationId="{46AEC0D6-AF1C-4F0A-AFF1-1B1D6C939790}"/>
          </ac:cxnSpMkLst>
        </pc:cxnChg>
        <pc:cxnChg chg="del">
          <ac:chgData name="Sibanu Bora" userId="ff233955-b0bf-41f5-83fe-0ac17e3458c3" providerId="ADAL" clId="{C29139E1-0314-4C76-B298-2938C01B4B3F}" dt="2020-02-24T12:31:44.467" v="1" actId="478"/>
          <ac:cxnSpMkLst>
            <pc:docMk/>
            <pc:sldMk cId="2717083995" sldId="11184"/>
            <ac:cxnSpMk id="40" creationId="{09B3A999-EA4B-43D0-9B7E-63BB82B05FDB}"/>
          </ac:cxnSpMkLst>
        </pc:cxnChg>
        <pc:cxnChg chg="del">
          <ac:chgData name="Sibanu Bora" userId="ff233955-b0bf-41f5-83fe-0ac17e3458c3" providerId="ADAL" clId="{C29139E1-0314-4C76-B298-2938C01B4B3F}" dt="2020-02-24T12:31:44.467" v="1" actId="478"/>
          <ac:cxnSpMkLst>
            <pc:docMk/>
            <pc:sldMk cId="2717083995" sldId="11184"/>
            <ac:cxnSpMk id="41" creationId="{72331F9E-4F08-410F-AF63-9A3C966420DC}"/>
          </ac:cxnSpMkLst>
        </pc:cxnChg>
        <pc:cxnChg chg="del">
          <ac:chgData name="Sibanu Bora" userId="ff233955-b0bf-41f5-83fe-0ac17e3458c3" providerId="ADAL" clId="{C29139E1-0314-4C76-B298-2938C01B4B3F}" dt="2020-02-24T12:31:44.467" v="1" actId="478"/>
          <ac:cxnSpMkLst>
            <pc:docMk/>
            <pc:sldMk cId="2717083995" sldId="11184"/>
            <ac:cxnSpMk id="42" creationId="{CCC6681D-21E6-4F8F-8676-7F3439519AA3}"/>
          </ac:cxnSpMkLst>
        </pc:cxnChg>
        <pc:cxnChg chg="del">
          <ac:chgData name="Sibanu Bora" userId="ff233955-b0bf-41f5-83fe-0ac17e3458c3" providerId="ADAL" clId="{C29139E1-0314-4C76-B298-2938C01B4B3F}" dt="2020-02-24T12:31:44.467" v="1" actId="478"/>
          <ac:cxnSpMkLst>
            <pc:docMk/>
            <pc:sldMk cId="2717083995" sldId="11184"/>
            <ac:cxnSpMk id="43" creationId="{76A528F7-0039-480E-803F-04DB3FF68B95}"/>
          </ac:cxnSpMkLst>
        </pc:cxnChg>
        <pc:cxnChg chg="del mod">
          <ac:chgData name="Sibanu Bora" userId="ff233955-b0bf-41f5-83fe-0ac17e3458c3" providerId="ADAL" clId="{C29139E1-0314-4C76-B298-2938C01B4B3F}" dt="2020-02-24T12:31:44.467" v="1" actId="478"/>
          <ac:cxnSpMkLst>
            <pc:docMk/>
            <pc:sldMk cId="2717083995" sldId="11184"/>
            <ac:cxnSpMk id="60" creationId="{E529DE1F-1AEE-490B-BCBE-7CEDE64BCE4B}"/>
          </ac:cxnSpMkLst>
        </pc:cxnChg>
        <pc:cxnChg chg="del mod">
          <ac:chgData name="Sibanu Bora" userId="ff233955-b0bf-41f5-83fe-0ac17e3458c3" providerId="ADAL" clId="{C29139E1-0314-4C76-B298-2938C01B4B3F}" dt="2020-02-24T12:31:44.467" v="1" actId="478"/>
          <ac:cxnSpMkLst>
            <pc:docMk/>
            <pc:sldMk cId="2717083995" sldId="11184"/>
            <ac:cxnSpMk id="61" creationId="{43D8E4E8-A85E-4330-A767-3E21EB7205AE}"/>
          </ac:cxnSpMkLst>
        </pc:cxnChg>
        <pc:cxnChg chg="del">
          <ac:chgData name="Sibanu Bora" userId="ff233955-b0bf-41f5-83fe-0ac17e3458c3" providerId="ADAL" clId="{C29139E1-0314-4C76-B298-2938C01B4B3F}" dt="2020-02-24T12:31:44.467" v="1" actId="478"/>
          <ac:cxnSpMkLst>
            <pc:docMk/>
            <pc:sldMk cId="2717083995" sldId="11184"/>
            <ac:cxnSpMk id="70" creationId="{968A12FB-F72F-4318-85FD-00E83E9AA137}"/>
          </ac:cxnSpMkLst>
        </pc:cxnChg>
        <pc:cxnChg chg="del">
          <ac:chgData name="Sibanu Bora" userId="ff233955-b0bf-41f5-83fe-0ac17e3458c3" providerId="ADAL" clId="{C29139E1-0314-4C76-B298-2938C01B4B3F}" dt="2020-02-24T12:31:44.467" v="1" actId="478"/>
          <ac:cxnSpMkLst>
            <pc:docMk/>
            <pc:sldMk cId="2717083995" sldId="11184"/>
            <ac:cxnSpMk id="71" creationId="{E1E656DE-217E-43A6-BB24-0D41A4DD0B60}"/>
          </ac:cxnSpMkLst>
        </pc:cxnChg>
        <pc:cxnChg chg="del">
          <ac:chgData name="Sibanu Bora" userId="ff233955-b0bf-41f5-83fe-0ac17e3458c3" providerId="ADAL" clId="{C29139E1-0314-4C76-B298-2938C01B4B3F}" dt="2020-02-24T12:31:44.467" v="1" actId="478"/>
          <ac:cxnSpMkLst>
            <pc:docMk/>
            <pc:sldMk cId="2717083995" sldId="11184"/>
            <ac:cxnSpMk id="72" creationId="{2BC3AA5A-85C4-4151-9010-DAF2766A58F5}"/>
          </ac:cxnSpMkLst>
        </pc:cxnChg>
        <pc:cxnChg chg="del">
          <ac:chgData name="Sibanu Bora" userId="ff233955-b0bf-41f5-83fe-0ac17e3458c3" providerId="ADAL" clId="{C29139E1-0314-4C76-B298-2938C01B4B3F}" dt="2020-02-24T12:31:44.467" v="1" actId="478"/>
          <ac:cxnSpMkLst>
            <pc:docMk/>
            <pc:sldMk cId="2717083995" sldId="11184"/>
            <ac:cxnSpMk id="76" creationId="{E417541B-B871-4FDC-A84A-4804FF00EA5F}"/>
          </ac:cxnSpMkLst>
        </pc:cxnChg>
        <pc:cxnChg chg="del">
          <ac:chgData name="Sibanu Bora" userId="ff233955-b0bf-41f5-83fe-0ac17e3458c3" providerId="ADAL" clId="{C29139E1-0314-4C76-B298-2938C01B4B3F}" dt="2020-02-24T12:31:44.467" v="1" actId="478"/>
          <ac:cxnSpMkLst>
            <pc:docMk/>
            <pc:sldMk cId="2717083995" sldId="11184"/>
            <ac:cxnSpMk id="81" creationId="{6F9989E3-DC8F-4A7D-9DBA-ADC802C8E1FC}"/>
          </ac:cxnSpMkLst>
        </pc:cxnChg>
        <pc:cxnChg chg="del mod">
          <ac:chgData name="Sibanu Bora" userId="ff233955-b0bf-41f5-83fe-0ac17e3458c3" providerId="ADAL" clId="{C29139E1-0314-4C76-B298-2938C01B4B3F}" dt="2020-02-24T12:31:44.467" v="1" actId="478"/>
          <ac:cxnSpMkLst>
            <pc:docMk/>
            <pc:sldMk cId="2717083995" sldId="11184"/>
            <ac:cxnSpMk id="85" creationId="{1571E9FF-09A4-4F34-B271-A699706C0872}"/>
          </ac:cxnSpMkLst>
        </pc:cxnChg>
        <pc:cxnChg chg="del mod">
          <ac:chgData name="Sibanu Bora" userId="ff233955-b0bf-41f5-83fe-0ac17e3458c3" providerId="ADAL" clId="{C29139E1-0314-4C76-B298-2938C01B4B3F}" dt="2020-02-24T12:31:44.467" v="1" actId="478"/>
          <ac:cxnSpMkLst>
            <pc:docMk/>
            <pc:sldMk cId="2717083995" sldId="11184"/>
            <ac:cxnSpMk id="87" creationId="{708C2B1B-1897-4427-B0A3-895888D38B1D}"/>
          </ac:cxnSpMkLst>
        </pc:cxnChg>
        <pc:cxnChg chg="del">
          <ac:chgData name="Sibanu Bora" userId="ff233955-b0bf-41f5-83fe-0ac17e3458c3" providerId="ADAL" clId="{C29139E1-0314-4C76-B298-2938C01B4B3F}" dt="2020-02-24T12:31:44.467" v="1" actId="478"/>
          <ac:cxnSpMkLst>
            <pc:docMk/>
            <pc:sldMk cId="2717083995" sldId="11184"/>
            <ac:cxnSpMk id="88" creationId="{AF2CA37C-5F5E-4675-923A-F2DC7C014236}"/>
          </ac:cxnSpMkLst>
        </pc:cxnChg>
        <pc:cxnChg chg="del">
          <ac:chgData name="Sibanu Bora" userId="ff233955-b0bf-41f5-83fe-0ac17e3458c3" providerId="ADAL" clId="{C29139E1-0314-4C76-B298-2938C01B4B3F}" dt="2020-02-24T12:31:44.467" v="1" actId="478"/>
          <ac:cxnSpMkLst>
            <pc:docMk/>
            <pc:sldMk cId="2717083995" sldId="11184"/>
            <ac:cxnSpMk id="92" creationId="{143DA920-FB98-4518-9CAA-5F831598547B}"/>
          </ac:cxnSpMkLst>
        </pc:cxnChg>
        <pc:cxnChg chg="del">
          <ac:chgData name="Sibanu Bora" userId="ff233955-b0bf-41f5-83fe-0ac17e3458c3" providerId="ADAL" clId="{C29139E1-0314-4C76-B298-2938C01B4B3F}" dt="2020-02-24T12:31:44.467" v="1" actId="478"/>
          <ac:cxnSpMkLst>
            <pc:docMk/>
            <pc:sldMk cId="2717083995" sldId="11184"/>
            <ac:cxnSpMk id="94" creationId="{7AC26E2A-3FE6-435C-8A3A-C4D21FF5974D}"/>
          </ac:cxnSpMkLst>
        </pc:cxnChg>
        <pc:cxnChg chg="add del mod">
          <ac:chgData name="Sibanu Bora" userId="ff233955-b0bf-41f5-83fe-0ac17e3458c3" providerId="ADAL" clId="{C29139E1-0314-4C76-B298-2938C01B4B3F}" dt="2020-02-24T12:45:17.957" v="144" actId="478"/>
          <ac:cxnSpMkLst>
            <pc:docMk/>
            <pc:sldMk cId="2717083995" sldId="11184"/>
            <ac:cxnSpMk id="102" creationId="{0399DEE0-6086-4B35-8F17-C367A68E5113}"/>
          </ac:cxnSpMkLst>
        </pc:cxnChg>
        <pc:cxnChg chg="del mod">
          <ac:chgData name="Sibanu Bora" userId="ff233955-b0bf-41f5-83fe-0ac17e3458c3" providerId="ADAL" clId="{C29139E1-0314-4C76-B298-2938C01B4B3F}" dt="2020-02-24T12:31:44.467" v="1" actId="478"/>
          <ac:cxnSpMkLst>
            <pc:docMk/>
            <pc:sldMk cId="2717083995" sldId="11184"/>
            <ac:cxnSpMk id="103" creationId="{1E965992-4BBD-4BA5-A200-315C47E4735E}"/>
          </ac:cxnSpMkLst>
        </pc:cxnChg>
        <pc:cxnChg chg="del">
          <ac:chgData name="Sibanu Bora" userId="ff233955-b0bf-41f5-83fe-0ac17e3458c3" providerId="ADAL" clId="{C29139E1-0314-4C76-B298-2938C01B4B3F}" dt="2020-02-24T12:31:44.467" v="1" actId="478"/>
          <ac:cxnSpMkLst>
            <pc:docMk/>
            <pc:sldMk cId="2717083995" sldId="11184"/>
            <ac:cxnSpMk id="106" creationId="{48854DC4-2F67-43CC-9EBE-E0B2B4ADFAC0}"/>
          </ac:cxnSpMkLst>
        </pc:cxnChg>
        <pc:cxnChg chg="add del mod">
          <ac:chgData name="Sibanu Bora" userId="ff233955-b0bf-41f5-83fe-0ac17e3458c3" providerId="ADAL" clId="{C29139E1-0314-4C76-B298-2938C01B4B3F}" dt="2020-02-24T12:45:15.034" v="143" actId="478"/>
          <ac:cxnSpMkLst>
            <pc:docMk/>
            <pc:sldMk cId="2717083995" sldId="11184"/>
            <ac:cxnSpMk id="117" creationId="{D7359D47-E717-41B0-9A67-AC3336950ACB}"/>
          </ac:cxnSpMkLst>
        </pc:cxnChg>
        <pc:cxnChg chg="add del mod">
          <ac:chgData name="Sibanu Bora" userId="ff233955-b0bf-41f5-83fe-0ac17e3458c3" providerId="ADAL" clId="{C29139E1-0314-4C76-B298-2938C01B4B3F}" dt="2020-02-24T12:45:15.034" v="143" actId="478"/>
          <ac:cxnSpMkLst>
            <pc:docMk/>
            <pc:sldMk cId="2717083995" sldId="11184"/>
            <ac:cxnSpMk id="124" creationId="{962F1E91-499F-41A6-B98C-7D300D990798}"/>
          </ac:cxnSpMkLst>
        </pc:cxnChg>
        <pc:cxnChg chg="add del mod">
          <ac:chgData name="Sibanu Bora" userId="ff233955-b0bf-41f5-83fe-0ac17e3458c3" providerId="ADAL" clId="{C29139E1-0314-4C76-B298-2938C01B4B3F}" dt="2020-02-24T12:45:15.034" v="143" actId="478"/>
          <ac:cxnSpMkLst>
            <pc:docMk/>
            <pc:sldMk cId="2717083995" sldId="11184"/>
            <ac:cxnSpMk id="125" creationId="{67A5A3FA-7E8E-411B-AC5D-F07DFD13F3F6}"/>
          </ac:cxnSpMkLst>
        </pc:cxnChg>
        <pc:cxnChg chg="add del mod">
          <ac:chgData name="Sibanu Bora" userId="ff233955-b0bf-41f5-83fe-0ac17e3458c3" providerId="ADAL" clId="{C29139E1-0314-4C76-B298-2938C01B4B3F}" dt="2020-02-24T12:45:15.034" v="143" actId="478"/>
          <ac:cxnSpMkLst>
            <pc:docMk/>
            <pc:sldMk cId="2717083995" sldId="11184"/>
            <ac:cxnSpMk id="126" creationId="{426B5E6A-1325-417F-A8B1-05AE8279186E}"/>
          </ac:cxnSpMkLst>
        </pc:cxnChg>
        <pc:cxnChg chg="add del mod">
          <ac:chgData name="Sibanu Bora" userId="ff233955-b0bf-41f5-83fe-0ac17e3458c3" providerId="ADAL" clId="{C29139E1-0314-4C76-B298-2938C01B4B3F}" dt="2020-02-24T12:45:15.034" v="143" actId="478"/>
          <ac:cxnSpMkLst>
            <pc:docMk/>
            <pc:sldMk cId="2717083995" sldId="11184"/>
            <ac:cxnSpMk id="128" creationId="{ABF86021-1C97-40B7-BEFC-7EF37DFAE2B0}"/>
          </ac:cxnSpMkLst>
        </pc:cxnChg>
        <pc:cxnChg chg="add del mod">
          <ac:chgData name="Sibanu Bora" userId="ff233955-b0bf-41f5-83fe-0ac17e3458c3" providerId="ADAL" clId="{C29139E1-0314-4C76-B298-2938C01B4B3F}" dt="2020-02-24T12:45:15.034" v="143" actId="478"/>
          <ac:cxnSpMkLst>
            <pc:docMk/>
            <pc:sldMk cId="2717083995" sldId="11184"/>
            <ac:cxnSpMk id="132" creationId="{F923E315-139E-4B58-B71B-1A1075F4A8FB}"/>
          </ac:cxnSpMkLst>
        </pc:cxnChg>
        <pc:cxnChg chg="add del mod">
          <ac:chgData name="Sibanu Bora" userId="ff233955-b0bf-41f5-83fe-0ac17e3458c3" providerId="ADAL" clId="{C29139E1-0314-4C76-B298-2938C01B4B3F}" dt="2020-02-24T12:45:15.034" v="143" actId="478"/>
          <ac:cxnSpMkLst>
            <pc:docMk/>
            <pc:sldMk cId="2717083995" sldId="11184"/>
            <ac:cxnSpMk id="133" creationId="{9E56240B-3B3D-4554-897C-746E6090BB26}"/>
          </ac:cxnSpMkLst>
        </pc:cxnChg>
        <pc:cxnChg chg="add del mod">
          <ac:chgData name="Sibanu Bora" userId="ff233955-b0bf-41f5-83fe-0ac17e3458c3" providerId="ADAL" clId="{C29139E1-0314-4C76-B298-2938C01B4B3F}" dt="2020-02-24T12:45:15.034" v="143" actId="478"/>
          <ac:cxnSpMkLst>
            <pc:docMk/>
            <pc:sldMk cId="2717083995" sldId="11184"/>
            <ac:cxnSpMk id="142" creationId="{AFC00ED5-6DCF-4868-9D3F-949B8634FED3}"/>
          </ac:cxnSpMkLst>
        </pc:cxnChg>
        <pc:cxnChg chg="add del mod">
          <ac:chgData name="Sibanu Bora" userId="ff233955-b0bf-41f5-83fe-0ac17e3458c3" providerId="ADAL" clId="{C29139E1-0314-4C76-B298-2938C01B4B3F}" dt="2020-02-24T12:45:15.034" v="143" actId="478"/>
          <ac:cxnSpMkLst>
            <pc:docMk/>
            <pc:sldMk cId="2717083995" sldId="11184"/>
            <ac:cxnSpMk id="146" creationId="{C76180B4-F41F-4435-A2C6-B52B292C70CD}"/>
          </ac:cxnSpMkLst>
        </pc:cxnChg>
        <pc:cxnChg chg="add del mod">
          <ac:chgData name="Sibanu Bora" userId="ff233955-b0bf-41f5-83fe-0ac17e3458c3" providerId="ADAL" clId="{C29139E1-0314-4C76-B298-2938C01B4B3F}" dt="2020-02-24T12:45:15.034" v="143" actId="478"/>
          <ac:cxnSpMkLst>
            <pc:docMk/>
            <pc:sldMk cId="2717083995" sldId="11184"/>
            <ac:cxnSpMk id="147" creationId="{DD4EDE2D-7CAC-46C2-910D-12AC10D1D051}"/>
          </ac:cxnSpMkLst>
        </pc:cxnChg>
        <pc:cxnChg chg="add del mod">
          <ac:chgData name="Sibanu Bora" userId="ff233955-b0bf-41f5-83fe-0ac17e3458c3" providerId="ADAL" clId="{C29139E1-0314-4C76-B298-2938C01B4B3F}" dt="2020-02-24T12:45:15.034" v="143" actId="478"/>
          <ac:cxnSpMkLst>
            <pc:docMk/>
            <pc:sldMk cId="2717083995" sldId="11184"/>
            <ac:cxnSpMk id="153" creationId="{C9638126-EF0A-4728-B89C-B3D696A30A3C}"/>
          </ac:cxnSpMkLst>
        </pc:cxnChg>
        <pc:cxnChg chg="add del mod">
          <ac:chgData name="Sibanu Bora" userId="ff233955-b0bf-41f5-83fe-0ac17e3458c3" providerId="ADAL" clId="{C29139E1-0314-4C76-B298-2938C01B4B3F}" dt="2020-02-24T12:45:15.034" v="143" actId="478"/>
          <ac:cxnSpMkLst>
            <pc:docMk/>
            <pc:sldMk cId="2717083995" sldId="11184"/>
            <ac:cxnSpMk id="154" creationId="{630324A9-FC90-4C2B-8469-1DDC67D841E3}"/>
          </ac:cxnSpMkLst>
        </pc:cxnChg>
        <pc:cxnChg chg="add del mod">
          <ac:chgData name="Sibanu Bora" userId="ff233955-b0bf-41f5-83fe-0ac17e3458c3" providerId="ADAL" clId="{C29139E1-0314-4C76-B298-2938C01B4B3F}" dt="2020-02-24T12:45:15.034" v="143" actId="478"/>
          <ac:cxnSpMkLst>
            <pc:docMk/>
            <pc:sldMk cId="2717083995" sldId="11184"/>
            <ac:cxnSpMk id="155" creationId="{1EDFAC08-A456-465C-B300-6DF937F54CF3}"/>
          </ac:cxnSpMkLst>
        </pc:cxnChg>
        <pc:cxnChg chg="add del mod">
          <ac:chgData name="Sibanu Bora" userId="ff233955-b0bf-41f5-83fe-0ac17e3458c3" providerId="ADAL" clId="{C29139E1-0314-4C76-B298-2938C01B4B3F}" dt="2020-02-24T12:45:15.034" v="143" actId="478"/>
          <ac:cxnSpMkLst>
            <pc:docMk/>
            <pc:sldMk cId="2717083995" sldId="11184"/>
            <ac:cxnSpMk id="157" creationId="{85AAB123-5B2C-492D-A218-E17E31C4A6E7}"/>
          </ac:cxnSpMkLst>
        </pc:cxnChg>
        <pc:cxnChg chg="add mod">
          <ac:chgData name="Sibanu Bora" userId="ff233955-b0bf-41f5-83fe-0ac17e3458c3" providerId="ADAL" clId="{C29139E1-0314-4C76-B298-2938C01B4B3F}" dt="2020-02-24T13:08:14.503" v="409" actId="14100"/>
          <ac:cxnSpMkLst>
            <pc:docMk/>
            <pc:sldMk cId="2717083995" sldId="11184"/>
            <ac:cxnSpMk id="189" creationId="{F8C22F7C-D0E5-4D34-9343-504C8F890131}"/>
          </ac:cxnSpMkLst>
        </pc:cxnChg>
        <pc:cxnChg chg="add mod">
          <ac:chgData name="Sibanu Bora" userId="ff233955-b0bf-41f5-83fe-0ac17e3458c3" providerId="ADAL" clId="{C29139E1-0314-4C76-B298-2938C01B4B3F}" dt="2020-02-24T13:08:10.990" v="408" actId="14100"/>
          <ac:cxnSpMkLst>
            <pc:docMk/>
            <pc:sldMk cId="2717083995" sldId="11184"/>
            <ac:cxnSpMk id="196" creationId="{34DA8A85-28AB-4157-BA91-342880A22975}"/>
          </ac:cxnSpMkLst>
        </pc:cxnChg>
        <pc:cxnChg chg="add del mod">
          <ac:chgData name="Sibanu Bora" userId="ff233955-b0bf-41f5-83fe-0ac17e3458c3" providerId="ADAL" clId="{C29139E1-0314-4C76-B298-2938C01B4B3F}" dt="2020-02-24T12:54:43.522" v="234" actId="478"/>
          <ac:cxnSpMkLst>
            <pc:docMk/>
            <pc:sldMk cId="2717083995" sldId="11184"/>
            <ac:cxnSpMk id="212" creationId="{38610C29-B3C6-4954-92B6-A3F39B148C48}"/>
          </ac:cxnSpMkLst>
        </pc:cxnChg>
        <pc:cxnChg chg="add del mod">
          <ac:chgData name="Sibanu Bora" userId="ff233955-b0bf-41f5-83fe-0ac17e3458c3" providerId="ADAL" clId="{C29139E1-0314-4C76-B298-2938C01B4B3F}" dt="2020-02-24T13:09:27.952" v="434" actId="1038"/>
          <ac:cxnSpMkLst>
            <pc:docMk/>
            <pc:sldMk cId="2717083995" sldId="11184"/>
            <ac:cxnSpMk id="214" creationId="{166B05B8-3611-4588-9920-80B1BF171822}"/>
          </ac:cxnSpMkLst>
        </pc:cxnChg>
        <pc:cxnChg chg="add mod">
          <ac:chgData name="Sibanu Bora" userId="ff233955-b0bf-41f5-83fe-0ac17e3458c3" providerId="ADAL" clId="{C29139E1-0314-4C76-B298-2938C01B4B3F}" dt="2020-02-24T13:07:18.329" v="399" actId="1037"/>
          <ac:cxnSpMkLst>
            <pc:docMk/>
            <pc:sldMk cId="2717083995" sldId="11184"/>
            <ac:cxnSpMk id="217" creationId="{3DEB1E63-9599-4FB9-8524-996B0A322AF0}"/>
          </ac:cxnSpMkLst>
        </pc:cxnChg>
        <pc:cxnChg chg="add mod">
          <ac:chgData name="Sibanu Bora" userId="ff233955-b0bf-41f5-83fe-0ac17e3458c3" providerId="ADAL" clId="{C29139E1-0314-4C76-B298-2938C01B4B3F}" dt="2020-02-24T13:09:20.141" v="428" actId="1038"/>
          <ac:cxnSpMkLst>
            <pc:docMk/>
            <pc:sldMk cId="2717083995" sldId="11184"/>
            <ac:cxnSpMk id="221" creationId="{041E7203-0D35-4E88-84B2-8604B4A9365A}"/>
          </ac:cxnSpMkLst>
        </pc:cxnChg>
        <pc:cxnChg chg="add mod">
          <ac:chgData name="Sibanu Bora" userId="ff233955-b0bf-41f5-83fe-0ac17e3458c3" providerId="ADAL" clId="{C29139E1-0314-4C76-B298-2938C01B4B3F}" dt="2020-02-24T13:07:18.329" v="399" actId="1037"/>
          <ac:cxnSpMkLst>
            <pc:docMk/>
            <pc:sldMk cId="2717083995" sldId="11184"/>
            <ac:cxnSpMk id="222" creationId="{84860B60-C4FB-4F6E-9983-368667A55714}"/>
          </ac:cxnSpMkLst>
        </pc:cxnChg>
        <pc:cxnChg chg="add mod">
          <ac:chgData name="Sibanu Bora" userId="ff233955-b0bf-41f5-83fe-0ac17e3458c3" providerId="ADAL" clId="{C29139E1-0314-4C76-B298-2938C01B4B3F}" dt="2020-02-24T13:09:23.651" v="431" actId="1038"/>
          <ac:cxnSpMkLst>
            <pc:docMk/>
            <pc:sldMk cId="2717083995" sldId="11184"/>
            <ac:cxnSpMk id="223" creationId="{2A8E7647-1458-4A1E-8E27-735AA26B62B5}"/>
          </ac:cxnSpMkLst>
        </pc:cxnChg>
        <pc:cxnChg chg="add mod">
          <ac:chgData name="Sibanu Bora" userId="ff233955-b0bf-41f5-83fe-0ac17e3458c3" providerId="ADAL" clId="{C29139E1-0314-4C76-B298-2938C01B4B3F}" dt="2020-02-24T13:07:18.329" v="399" actId="1037"/>
          <ac:cxnSpMkLst>
            <pc:docMk/>
            <pc:sldMk cId="2717083995" sldId="11184"/>
            <ac:cxnSpMk id="224" creationId="{4E90AFCB-981B-4889-B5C0-682AC3093248}"/>
          </ac:cxnSpMkLst>
        </pc:cxnChg>
        <pc:cxnChg chg="add mod">
          <ac:chgData name="Sibanu Bora" userId="ff233955-b0bf-41f5-83fe-0ac17e3458c3" providerId="ADAL" clId="{C29139E1-0314-4C76-B298-2938C01B4B3F}" dt="2020-02-24T13:10:14.546" v="440" actId="14100"/>
          <ac:cxnSpMkLst>
            <pc:docMk/>
            <pc:sldMk cId="2717083995" sldId="11184"/>
            <ac:cxnSpMk id="245" creationId="{D0208994-9766-40A4-89E0-A9755C2C723D}"/>
          </ac:cxnSpMkLst>
        </pc:cxnChg>
        <pc:cxnChg chg="add mod">
          <ac:chgData name="Sibanu Bora" userId="ff233955-b0bf-41f5-83fe-0ac17e3458c3" providerId="ADAL" clId="{C29139E1-0314-4C76-B298-2938C01B4B3F}" dt="2020-02-24T13:10:49.170" v="448" actId="14100"/>
          <ac:cxnSpMkLst>
            <pc:docMk/>
            <pc:sldMk cId="2717083995" sldId="11184"/>
            <ac:cxnSpMk id="249" creationId="{E4108F66-20D1-4F4E-B6BF-428FC8886046}"/>
          </ac:cxnSpMkLst>
        </pc:cxnChg>
        <pc:cxnChg chg="add mod">
          <ac:chgData name="Sibanu Bora" userId="ff233955-b0bf-41f5-83fe-0ac17e3458c3" providerId="ADAL" clId="{C29139E1-0314-4C76-B298-2938C01B4B3F}" dt="2020-02-24T13:11:42.944" v="455" actId="1076"/>
          <ac:cxnSpMkLst>
            <pc:docMk/>
            <pc:sldMk cId="2717083995" sldId="11184"/>
            <ac:cxnSpMk id="253" creationId="{552A7E4E-4B41-48A0-9B5A-CB8D6B1BDF1B}"/>
          </ac:cxnSpMkLst>
        </pc:cxnChg>
        <pc:cxnChg chg="add mod">
          <ac:chgData name="Sibanu Bora" userId="ff233955-b0bf-41f5-83fe-0ac17e3458c3" providerId="ADAL" clId="{C29139E1-0314-4C76-B298-2938C01B4B3F}" dt="2020-02-24T13:11:35.169" v="454" actId="14100"/>
          <ac:cxnSpMkLst>
            <pc:docMk/>
            <pc:sldMk cId="2717083995" sldId="11184"/>
            <ac:cxnSpMk id="254" creationId="{D5172D9D-B597-4E84-A83B-2476915DE9E8}"/>
          </ac:cxnSpMkLst>
        </pc:cxnChg>
        <pc:cxnChg chg="add mod">
          <ac:chgData name="Sibanu Bora" userId="ff233955-b0bf-41f5-83fe-0ac17e3458c3" providerId="ADAL" clId="{C29139E1-0314-4C76-B298-2938C01B4B3F}" dt="2020-02-24T13:11:28.427" v="452" actId="14100"/>
          <ac:cxnSpMkLst>
            <pc:docMk/>
            <pc:sldMk cId="2717083995" sldId="11184"/>
            <ac:cxnSpMk id="255" creationId="{250FCDE0-1040-4230-8BC8-A97C994A8D57}"/>
          </ac:cxnSpMkLst>
        </pc:cxnChg>
        <pc:cxnChg chg="add mod">
          <ac:chgData name="Sibanu Bora" userId="ff233955-b0bf-41f5-83fe-0ac17e3458c3" providerId="ADAL" clId="{C29139E1-0314-4C76-B298-2938C01B4B3F}" dt="2020-02-24T13:12:05.879" v="463" actId="14100"/>
          <ac:cxnSpMkLst>
            <pc:docMk/>
            <pc:sldMk cId="2717083995" sldId="11184"/>
            <ac:cxnSpMk id="260" creationId="{142966F7-E850-4D20-835C-DD954F764094}"/>
          </ac:cxnSpMkLst>
        </pc:cxnChg>
        <pc:cxnChg chg="add mod">
          <ac:chgData name="Sibanu Bora" userId="ff233955-b0bf-41f5-83fe-0ac17e3458c3" providerId="ADAL" clId="{C29139E1-0314-4C76-B298-2938C01B4B3F}" dt="2020-02-27T06:07:42.318" v="592" actId="1076"/>
          <ac:cxnSpMkLst>
            <pc:docMk/>
            <pc:sldMk cId="2717083995" sldId="11184"/>
            <ac:cxnSpMk id="263" creationId="{60B1917F-B6A5-4036-BC0C-2A7C0E974779}"/>
          </ac:cxnSpMkLst>
        </pc:cxnChg>
        <pc:cxnChg chg="add mod">
          <ac:chgData name="Sibanu Bora" userId="ff233955-b0bf-41f5-83fe-0ac17e3458c3" providerId="ADAL" clId="{C29139E1-0314-4C76-B298-2938C01B4B3F}" dt="2020-02-24T13:16:46.761" v="499" actId="14100"/>
          <ac:cxnSpMkLst>
            <pc:docMk/>
            <pc:sldMk cId="2717083995" sldId="11184"/>
            <ac:cxnSpMk id="277" creationId="{4D91AABA-BF0C-4C6B-AE8D-D0DEDA743324}"/>
          </ac:cxnSpMkLst>
        </pc:cxnChg>
      </pc:sldChg>
      <pc:sldChg chg="addSp delSp add">
        <pc:chgData name="Sibanu Bora" userId="ff233955-b0bf-41f5-83fe-0ac17e3458c3" providerId="ADAL" clId="{C29139E1-0314-4C76-B298-2938C01B4B3F}" dt="2020-02-24T12:47:47.779" v="169"/>
        <pc:sldMkLst>
          <pc:docMk/>
          <pc:sldMk cId="1074156562" sldId="11192"/>
        </pc:sldMkLst>
        <pc:spChg chg="add del">
          <ac:chgData name="Sibanu Bora" userId="ff233955-b0bf-41f5-83fe-0ac17e3458c3" providerId="ADAL" clId="{C29139E1-0314-4C76-B298-2938C01B4B3F}" dt="2020-02-24T12:47:47.779" v="169"/>
          <ac:spMkLst>
            <pc:docMk/>
            <pc:sldMk cId="1074156562" sldId="11192"/>
            <ac:spMk id="84" creationId="{E2C3DE2E-9F23-4945-BA67-B95B07B260BC}"/>
          </ac:spMkLst>
        </pc:spChg>
      </pc:sldChg>
      <pc:sldChg chg="delSp modSp add mod">
        <pc:chgData name="Sibanu Bora" userId="ff233955-b0bf-41f5-83fe-0ac17e3458c3" providerId="ADAL" clId="{C29139E1-0314-4C76-B298-2938C01B4B3F}" dt="2020-02-27T06:05:27.144" v="546" actId="14100"/>
        <pc:sldMkLst>
          <pc:docMk/>
          <pc:sldMk cId="362454304" sldId="11193"/>
        </pc:sldMkLst>
        <pc:spChg chg="mod">
          <ac:chgData name="Sibanu Bora" userId="ff233955-b0bf-41f5-83fe-0ac17e3458c3" providerId="ADAL" clId="{C29139E1-0314-4C76-B298-2938C01B4B3F}" dt="2020-02-27T06:05:27.144" v="546" actId="14100"/>
          <ac:spMkLst>
            <pc:docMk/>
            <pc:sldMk cId="362454304" sldId="11193"/>
            <ac:spMk id="84" creationId="{CD9163AE-4F2A-4BEC-A526-702AC291813E}"/>
          </ac:spMkLst>
        </pc:spChg>
        <pc:spChg chg="mod">
          <ac:chgData name="Sibanu Bora" userId="ff233955-b0bf-41f5-83fe-0ac17e3458c3" providerId="ADAL" clId="{C29139E1-0314-4C76-B298-2938C01B4B3F}" dt="2020-02-27T06:04:00.252" v="520"/>
          <ac:spMkLst>
            <pc:docMk/>
            <pc:sldMk cId="362454304" sldId="11193"/>
            <ac:spMk id="99" creationId="{E3563A92-C0C2-4DA3-913C-A86A6C59A751}"/>
          </ac:spMkLst>
        </pc:spChg>
        <pc:spChg chg="mod">
          <ac:chgData name="Sibanu Bora" userId="ff233955-b0bf-41f5-83fe-0ac17e3458c3" providerId="ADAL" clId="{C29139E1-0314-4C76-B298-2938C01B4B3F}" dt="2020-02-27T06:03:39.572" v="516"/>
          <ac:spMkLst>
            <pc:docMk/>
            <pc:sldMk cId="362454304" sldId="11193"/>
            <ac:spMk id="108" creationId="{537D1A67-DACF-47AB-99A9-55AD3575F45A}"/>
          </ac:spMkLst>
        </pc:spChg>
        <pc:spChg chg="mod">
          <ac:chgData name="Sibanu Bora" userId="ff233955-b0bf-41f5-83fe-0ac17e3458c3" providerId="ADAL" clId="{C29139E1-0314-4C76-B298-2938C01B4B3F}" dt="2020-02-27T06:02:41.787" v="506" actId="1076"/>
          <ac:spMkLst>
            <pc:docMk/>
            <pc:sldMk cId="362454304" sldId="11193"/>
            <ac:spMk id="118" creationId="{2E0BCFDE-AF27-4C90-87C1-F0C3D0B11362}"/>
          </ac:spMkLst>
        </pc:spChg>
        <pc:spChg chg="mod">
          <ac:chgData name="Sibanu Bora" userId="ff233955-b0bf-41f5-83fe-0ac17e3458c3" providerId="ADAL" clId="{C29139E1-0314-4C76-B298-2938C01B4B3F}" dt="2020-02-27T06:03:26.086" v="511" actId="20577"/>
          <ac:spMkLst>
            <pc:docMk/>
            <pc:sldMk cId="362454304" sldId="11193"/>
            <ac:spMk id="119" creationId="{65ED2BE4-0E70-40D7-BD9C-C7CAEC853882}"/>
          </ac:spMkLst>
        </pc:spChg>
        <pc:spChg chg="mod">
          <ac:chgData name="Sibanu Bora" userId="ff233955-b0bf-41f5-83fe-0ac17e3458c3" providerId="ADAL" clId="{C29139E1-0314-4C76-B298-2938C01B4B3F}" dt="2020-02-27T06:03:37.653" v="515"/>
          <ac:spMkLst>
            <pc:docMk/>
            <pc:sldMk cId="362454304" sldId="11193"/>
            <ac:spMk id="120" creationId="{F6B2C06C-C8B3-4327-8726-C4605BE83EBA}"/>
          </ac:spMkLst>
        </pc:spChg>
        <pc:spChg chg="mod">
          <ac:chgData name="Sibanu Bora" userId="ff233955-b0bf-41f5-83fe-0ac17e3458c3" providerId="ADAL" clId="{C29139E1-0314-4C76-B298-2938C01B4B3F}" dt="2020-02-27T06:03:32.885" v="513"/>
          <ac:spMkLst>
            <pc:docMk/>
            <pc:sldMk cId="362454304" sldId="11193"/>
            <ac:spMk id="121" creationId="{BB5B3C27-3FDE-4F5A-924F-05A4F1C31F45}"/>
          </ac:spMkLst>
        </pc:spChg>
        <pc:spChg chg="del">
          <ac:chgData name="Sibanu Bora" userId="ff233955-b0bf-41f5-83fe-0ac17e3458c3" providerId="ADAL" clId="{C29139E1-0314-4C76-B298-2938C01B4B3F}" dt="2020-02-27T06:01:51.981" v="502" actId="478"/>
          <ac:spMkLst>
            <pc:docMk/>
            <pc:sldMk cId="362454304" sldId="11193"/>
            <ac:spMk id="122" creationId="{E09F67EB-0AA5-4EC3-8F4E-3F42EB819773}"/>
          </ac:spMkLst>
        </pc:spChg>
        <pc:spChg chg="del">
          <ac:chgData name="Sibanu Bora" userId="ff233955-b0bf-41f5-83fe-0ac17e3458c3" providerId="ADAL" clId="{C29139E1-0314-4C76-B298-2938C01B4B3F}" dt="2020-02-27T06:01:51.981" v="502" actId="478"/>
          <ac:spMkLst>
            <pc:docMk/>
            <pc:sldMk cId="362454304" sldId="11193"/>
            <ac:spMk id="123" creationId="{4FC075EA-957F-4C0F-A5CC-371638219D53}"/>
          </ac:spMkLst>
        </pc:spChg>
        <pc:spChg chg="mod">
          <ac:chgData name="Sibanu Bora" userId="ff233955-b0bf-41f5-83fe-0ac17e3458c3" providerId="ADAL" clId="{C29139E1-0314-4C76-B298-2938C01B4B3F}" dt="2020-02-27T06:03:35.669" v="514"/>
          <ac:spMkLst>
            <pc:docMk/>
            <pc:sldMk cId="362454304" sldId="11193"/>
            <ac:spMk id="127" creationId="{704C2C13-6C68-4E22-B96C-0486D4709DF1}"/>
          </ac:spMkLst>
        </pc:spChg>
        <pc:spChg chg="mod">
          <ac:chgData name="Sibanu Bora" userId="ff233955-b0bf-41f5-83fe-0ac17e3458c3" providerId="ADAL" clId="{C29139E1-0314-4C76-B298-2938C01B4B3F}" dt="2020-02-27T06:03:30.273" v="512"/>
          <ac:spMkLst>
            <pc:docMk/>
            <pc:sldMk cId="362454304" sldId="11193"/>
            <ac:spMk id="129" creationId="{143DAEA7-412C-4D2F-A6EF-430795287810}"/>
          </ac:spMkLst>
        </pc:spChg>
        <pc:spChg chg="del">
          <ac:chgData name="Sibanu Bora" userId="ff233955-b0bf-41f5-83fe-0ac17e3458c3" providerId="ADAL" clId="{C29139E1-0314-4C76-B298-2938C01B4B3F}" dt="2020-02-27T06:01:51.981" v="502" actId="478"/>
          <ac:spMkLst>
            <pc:docMk/>
            <pc:sldMk cId="362454304" sldId="11193"/>
            <ac:spMk id="130" creationId="{66E00310-A034-4483-9FDE-FDCEFC43219A}"/>
          </ac:spMkLst>
        </pc:spChg>
        <pc:spChg chg="del">
          <ac:chgData name="Sibanu Bora" userId="ff233955-b0bf-41f5-83fe-0ac17e3458c3" providerId="ADAL" clId="{C29139E1-0314-4C76-B298-2938C01B4B3F}" dt="2020-02-27T06:01:51.981" v="502" actId="478"/>
          <ac:spMkLst>
            <pc:docMk/>
            <pc:sldMk cId="362454304" sldId="11193"/>
            <ac:spMk id="131" creationId="{F5585B21-26ED-4E4C-9477-6E2B44E3E972}"/>
          </ac:spMkLst>
        </pc:spChg>
        <pc:spChg chg="mod">
          <ac:chgData name="Sibanu Bora" userId="ff233955-b0bf-41f5-83fe-0ac17e3458c3" providerId="ADAL" clId="{C29139E1-0314-4C76-B298-2938C01B4B3F}" dt="2020-02-27T06:04:45.365" v="540"/>
          <ac:spMkLst>
            <pc:docMk/>
            <pc:sldMk cId="362454304" sldId="11193"/>
            <ac:spMk id="134" creationId="{A611AEF9-37AF-4B85-9009-E384D45F3D85}"/>
          </ac:spMkLst>
        </pc:spChg>
        <pc:spChg chg="del">
          <ac:chgData name="Sibanu Bora" userId="ff233955-b0bf-41f5-83fe-0ac17e3458c3" providerId="ADAL" clId="{C29139E1-0314-4C76-B298-2938C01B4B3F}" dt="2020-02-27T06:01:59.246" v="503" actId="478"/>
          <ac:spMkLst>
            <pc:docMk/>
            <pc:sldMk cId="362454304" sldId="11193"/>
            <ac:spMk id="135" creationId="{268E60D5-31D1-4915-9E3C-4E861995292F}"/>
          </ac:spMkLst>
        </pc:spChg>
        <pc:spChg chg="mod">
          <ac:chgData name="Sibanu Bora" userId="ff233955-b0bf-41f5-83fe-0ac17e3458c3" providerId="ADAL" clId="{C29139E1-0314-4C76-B298-2938C01B4B3F}" dt="2020-02-27T06:04:52.446" v="543"/>
          <ac:spMkLst>
            <pc:docMk/>
            <pc:sldMk cId="362454304" sldId="11193"/>
            <ac:spMk id="136" creationId="{425A4977-BEEA-4626-A2E7-7EDA373AE7A4}"/>
          </ac:spMkLst>
        </pc:spChg>
        <pc:spChg chg="mod">
          <ac:chgData name="Sibanu Bora" userId="ff233955-b0bf-41f5-83fe-0ac17e3458c3" providerId="ADAL" clId="{C29139E1-0314-4C76-B298-2938C01B4B3F}" dt="2020-02-27T06:04:36.827" v="535" actId="20577"/>
          <ac:spMkLst>
            <pc:docMk/>
            <pc:sldMk cId="362454304" sldId="11193"/>
            <ac:spMk id="137" creationId="{2131DAF0-B399-4E9F-BDFD-EFF98134E144}"/>
          </ac:spMkLst>
        </pc:spChg>
        <pc:spChg chg="mod">
          <ac:chgData name="Sibanu Bora" userId="ff233955-b0bf-41f5-83fe-0ac17e3458c3" providerId="ADAL" clId="{C29139E1-0314-4C76-B298-2938C01B4B3F}" dt="2020-02-27T06:04:50.528" v="542"/>
          <ac:spMkLst>
            <pc:docMk/>
            <pc:sldMk cId="362454304" sldId="11193"/>
            <ac:spMk id="138" creationId="{9DBE9322-AFD0-4CEC-A17B-BE8BC0936D93}"/>
          </ac:spMkLst>
        </pc:spChg>
        <pc:spChg chg="mod">
          <ac:chgData name="Sibanu Bora" userId="ff233955-b0bf-41f5-83fe-0ac17e3458c3" providerId="ADAL" clId="{C29139E1-0314-4C76-B298-2938C01B4B3F}" dt="2020-02-27T06:04:40.568" v="539" actId="20577"/>
          <ac:spMkLst>
            <pc:docMk/>
            <pc:sldMk cId="362454304" sldId="11193"/>
            <ac:spMk id="139" creationId="{49332B93-CAA1-4AC5-9D7A-1250F63345EF}"/>
          </ac:spMkLst>
        </pc:spChg>
        <pc:spChg chg="del">
          <ac:chgData name="Sibanu Bora" userId="ff233955-b0bf-41f5-83fe-0ac17e3458c3" providerId="ADAL" clId="{C29139E1-0314-4C76-B298-2938C01B4B3F}" dt="2020-02-27T06:01:59.246" v="503" actId="478"/>
          <ac:spMkLst>
            <pc:docMk/>
            <pc:sldMk cId="362454304" sldId="11193"/>
            <ac:spMk id="140" creationId="{78D2E654-E987-4D97-98FE-1BA6F2319818}"/>
          </ac:spMkLst>
        </pc:spChg>
        <pc:spChg chg="mod">
          <ac:chgData name="Sibanu Bora" userId="ff233955-b0bf-41f5-83fe-0ac17e3458c3" providerId="ADAL" clId="{C29139E1-0314-4C76-B298-2938C01B4B3F}" dt="2020-02-27T06:04:06.628" v="523"/>
          <ac:spMkLst>
            <pc:docMk/>
            <pc:sldMk cId="362454304" sldId="11193"/>
            <ac:spMk id="141" creationId="{ECA461E9-5517-4B43-B730-717167B3346F}"/>
          </ac:spMkLst>
        </pc:spChg>
        <pc:spChg chg="mod">
          <ac:chgData name="Sibanu Bora" userId="ff233955-b0bf-41f5-83fe-0ac17e3458c3" providerId="ADAL" clId="{C29139E1-0314-4C76-B298-2938C01B4B3F}" dt="2020-02-27T06:04:47.617" v="541"/>
          <ac:spMkLst>
            <pc:docMk/>
            <pc:sldMk cId="362454304" sldId="11193"/>
            <ac:spMk id="143" creationId="{35544F53-31D1-4FB2-B03C-7182B3B8D625}"/>
          </ac:spMkLst>
        </pc:spChg>
        <pc:spChg chg="mod">
          <ac:chgData name="Sibanu Bora" userId="ff233955-b0bf-41f5-83fe-0ac17e3458c3" providerId="ADAL" clId="{C29139E1-0314-4C76-B298-2938C01B4B3F}" dt="2020-02-27T06:04:04.702" v="522"/>
          <ac:spMkLst>
            <pc:docMk/>
            <pc:sldMk cId="362454304" sldId="11193"/>
            <ac:spMk id="144" creationId="{73884185-34CE-4FBF-9C38-1772E53A107E}"/>
          </ac:spMkLst>
        </pc:spChg>
        <pc:spChg chg="mod">
          <ac:chgData name="Sibanu Bora" userId="ff233955-b0bf-41f5-83fe-0ac17e3458c3" providerId="ADAL" clId="{C29139E1-0314-4C76-B298-2938C01B4B3F}" dt="2020-02-27T06:04:08.517" v="524"/>
          <ac:spMkLst>
            <pc:docMk/>
            <pc:sldMk cId="362454304" sldId="11193"/>
            <ac:spMk id="145" creationId="{C9E5F16F-43C9-49F7-840B-F891A6555D6B}"/>
          </ac:spMkLst>
        </pc:spChg>
        <pc:spChg chg="mod">
          <ac:chgData name="Sibanu Bora" userId="ff233955-b0bf-41f5-83fe-0ac17e3458c3" providerId="ADAL" clId="{C29139E1-0314-4C76-B298-2938C01B4B3F}" dt="2020-02-27T06:03:54.575" v="519" actId="122"/>
          <ac:spMkLst>
            <pc:docMk/>
            <pc:sldMk cId="362454304" sldId="11193"/>
            <ac:spMk id="148" creationId="{B9941AED-F8A9-4A08-A1BC-288DBC6F64D1}"/>
          </ac:spMkLst>
        </pc:spChg>
        <pc:spChg chg="mod">
          <ac:chgData name="Sibanu Bora" userId="ff233955-b0bf-41f5-83fe-0ac17e3458c3" providerId="ADAL" clId="{C29139E1-0314-4C76-B298-2938C01B4B3F}" dt="2020-02-27T06:03:45.775" v="517" actId="20577"/>
          <ac:spMkLst>
            <pc:docMk/>
            <pc:sldMk cId="362454304" sldId="11193"/>
            <ac:spMk id="149" creationId="{E4D04AF6-16ED-411F-858B-7FEB2EC61C26}"/>
          </ac:spMkLst>
        </pc:spChg>
        <pc:spChg chg="del">
          <ac:chgData name="Sibanu Bora" userId="ff233955-b0bf-41f5-83fe-0ac17e3458c3" providerId="ADAL" clId="{C29139E1-0314-4C76-B298-2938C01B4B3F}" dt="2020-02-27T06:01:59.246" v="503" actId="478"/>
          <ac:spMkLst>
            <pc:docMk/>
            <pc:sldMk cId="362454304" sldId="11193"/>
            <ac:spMk id="150" creationId="{C5A7C710-53C1-49F7-AB41-6EA52515E520}"/>
          </ac:spMkLst>
        </pc:spChg>
        <pc:spChg chg="mod">
          <ac:chgData name="Sibanu Bora" userId="ff233955-b0bf-41f5-83fe-0ac17e3458c3" providerId="ADAL" clId="{C29139E1-0314-4C76-B298-2938C01B4B3F}" dt="2020-02-27T06:04:32.159" v="531" actId="1076"/>
          <ac:spMkLst>
            <pc:docMk/>
            <pc:sldMk cId="362454304" sldId="11193"/>
            <ac:spMk id="151" creationId="{C4C152EF-BF99-44BB-A760-C6F771CAB9A1}"/>
          </ac:spMkLst>
        </pc:spChg>
        <pc:spChg chg="mod">
          <ac:chgData name="Sibanu Bora" userId="ff233955-b0bf-41f5-83fe-0ac17e3458c3" providerId="ADAL" clId="{C29139E1-0314-4C76-B298-2938C01B4B3F}" dt="2020-02-27T06:04:11.167" v="525"/>
          <ac:spMkLst>
            <pc:docMk/>
            <pc:sldMk cId="362454304" sldId="11193"/>
            <ac:spMk id="152" creationId="{50012CA6-E5BB-4CB0-A9AF-FAF039957FB0}"/>
          </ac:spMkLst>
        </pc:spChg>
        <pc:spChg chg="del">
          <ac:chgData name="Sibanu Bora" userId="ff233955-b0bf-41f5-83fe-0ac17e3458c3" providerId="ADAL" clId="{C29139E1-0314-4C76-B298-2938C01B4B3F}" dt="2020-02-27T06:01:51.981" v="502" actId="478"/>
          <ac:spMkLst>
            <pc:docMk/>
            <pc:sldMk cId="362454304" sldId="11193"/>
            <ac:spMk id="156" creationId="{6ED003F3-CBBC-40B2-957E-112D36B19671}"/>
          </ac:spMkLst>
        </pc:spChg>
        <pc:cxnChg chg="mod">
          <ac:chgData name="Sibanu Bora" userId="ff233955-b0bf-41f5-83fe-0ac17e3458c3" providerId="ADAL" clId="{C29139E1-0314-4C76-B298-2938C01B4B3F}" dt="2020-02-27T06:05:27.144" v="546" actId="14100"/>
          <ac:cxnSpMkLst>
            <pc:docMk/>
            <pc:sldMk cId="362454304" sldId="11193"/>
            <ac:cxnSpMk id="102" creationId="{0399DEE0-6086-4B35-8F17-C367A68E5113}"/>
          </ac:cxnSpMkLst>
        </pc:cxnChg>
        <pc:cxnChg chg="mod">
          <ac:chgData name="Sibanu Bora" userId="ff233955-b0bf-41f5-83fe-0ac17e3458c3" providerId="ADAL" clId="{C29139E1-0314-4C76-B298-2938C01B4B3F}" dt="2020-02-27T06:02:41.787" v="506" actId="1076"/>
          <ac:cxnSpMkLst>
            <pc:docMk/>
            <pc:sldMk cId="362454304" sldId="11193"/>
            <ac:cxnSpMk id="124" creationId="{962F1E91-499F-41A6-B98C-7D300D990798}"/>
          </ac:cxnSpMkLst>
        </pc:cxnChg>
        <pc:cxnChg chg="mod">
          <ac:chgData name="Sibanu Bora" userId="ff233955-b0bf-41f5-83fe-0ac17e3458c3" providerId="ADAL" clId="{C29139E1-0314-4C76-B298-2938C01B4B3F}" dt="2020-02-27T06:02:41.787" v="506" actId="1076"/>
          <ac:cxnSpMkLst>
            <pc:docMk/>
            <pc:sldMk cId="362454304" sldId="11193"/>
            <ac:cxnSpMk id="125" creationId="{67A5A3FA-7E8E-411B-AC5D-F07DFD13F3F6}"/>
          </ac:cxnSpMkLst>
        </pc:cxnChg>
        <pc:cxnChg chg="del mod">
          <ac:chgData name="Sibanu Bora" userId="ff233955-b0bf-41f5-83fe-0ac17e3458c3" providerId="ADAL" clId="{C29139E1-0314-4C76-B298-2938C01B4B3F}" dt="2020-02-27T06:01:59.246" v="503" actId="478"/>
          <ac:cxnSpMkLst>
            <pc:docMk/>
            <pc:sldMk cId="362454304" sldId="11193"/>
            <ac:cxnSpMk id="126" creationId="{426B5E6A-1325-417F-A8B1-05AE8279186E}"/>
          </ac:cxnSpMkLst>
        </pc:cxnChg>
        <pc:cxnChg chg="mod">
          <ac:chgData name="Sibanu Bora" userId="ff233955-b0bf-41f5-83fe-0ac17e3458c3" providerId="ADAL" clId="{C29139E1-0314-4C76-B298-2938C01B4B3F}" dt="2020-02-27T06:03:02.577" v="509" actId="1076"/>
          <ac:cxnSpMkLst>
            <pc:docMk/>
            <pc:sldMk cId="362454304" sldId="11193"/>
            <ac:cxnSpMk id="128" creationId="{ABF86021-1C97-40B7-BEFC-7EF37DFAE2B0}"/>
          </ac:cxnSpMkLst>
        </pc:cxnChg>
        <pc:cxnChg chg="mod">
          <ac:chgData name="Sibanu Bora" userId="ff233955-b0bf-41f5-83fe-0ac17e3458c3" providerId="ADAL" clId="{C29139E1-0314-4C76-B298-2938C01B4B3F}" dt="2020-02-27T06:03:02.577" v="509" actId="1076"/>
          <ac:cxnSpMkLst>
            <pc:docMk/>
            <pc:sldMk cId="362454304" sldId="11193"/>
            <ac:cxnSpMk id="132" creationId="{F923E315-139E-4B58-B71B-1A1075F4A8FB}"/>
          </ac:cxnSpMkLst>
        </pc:cxnChg>
        <pc:cxnChg chg="del mod">
          <ac:chgData name="Sibanu Bora" userId="ff233955-b0bf-41f5-83fe-0ac17e3458c3" providerId="ADAL" clId="{C29139E1-0314-4C76-B298-2938C01B4B3F}" dt="2020-02-27T06:01:59.246" v="503" actId="478"/>
          <ac:cxnSpMkLst>
            <pc:docMk/>
            <pc:sldMk cId="362454304" sldId="11193"/>
            <ac:cxnSpMk id="133" creationId="{9E56240B-3B3D-4554-897C-746E6090BB26}"/>
          </ac:cxnSpMkLst>
        </pc:cxnChg>
        <pc:cxnChg chg="del mod">
          <ac:chgData name="Sibanu Bora" userId="ff233955-b0bf-41f5-83fe-0ac17e3458c3" providerId="ADAL" clId="{C29139E1-0314-4C76-B298-2938C01B4B3F}" dt="2020-02-27T06:02:02.334" v="504" actId="478"/>
          <ac:cxnSpMkLst>
            <pc:docMk/>
            <pc:sldMk cId="362454304" sldId="11193"/>
            <ac:cxnSpMk id="154" creationId="{630324A9-FC90-4C2B-8469-1DDC67D841E3}"/>
          </ac:cxnSpMkLst>
        </pc:cxnChg>
        <pc:cxnChg chg="mod">
          <ac:chgData name="Sibanu Bora" userId="ff233955-b0bf-41f5-83fe-0ac17e3458c3" providerId="ADAL" clId="{C29139E1-0314-4C76-B298-2938C01B4B3F}" dt="2020-02-27T06:03:02.577" v="509" actId="1076"/>
          <ac:cxnSpMkLst>
            <pc:docMk/>
            <pc:sldMk cId="362454304" sldId="11193"/>
            <ac:cxnSpMk id="155" creationId="{1EDFAC08-A456-465C-B300-6DF937F54CF3}"/>
          </ac:cxnSpMkLst>
        </pc:cxnChg>
        <pc:cxnChg chg="del mod">
          <ac:chgData name="Sibanu Bora" userId="ff233955-b0bf-41f5-83fe-0ac17e3458c3" providerId="ADAL" clId="{C29139E1-0314-4C76-B298-2938C01B4B3F}" dt="2020-02-27T06:01:59.246" v="503" actId="478"/>
          <ac:cxnSpMkLst>
            <pc:docMk/>
            <pc:sldMk cId="362454304" sldId="11193"/>
            <ac:cxnSpMk id="157" creationId="{85AAB123-5B2C-492D-A218-E17E31C4A6E7}"/>
          </ac:cxnSpMkLst>
        </pc:cxnChg>
      </pc:sldChg>
    </pc:docChg>
  </pc:docChgLst>
  <pc:docChgLst>
    <pc:chgData name="Nikhil Mathew | MAQ Software" userId="S::nikhilm@maqsoftware.com::4e9b457d-0ec0-462a-a19c-e08d5d92cd6f" providerId="AD" clId="Web-{A024A730-E85A-052F-A3FE-20325B899C17}"/>
    <pc:docChg chg="">
      <pc:chgData name="Nikhil Mathew | MAQ Software" userId="S::nikhilm@maqsoftware.com::4e9b457d-0ec0-462a-a19c-e08d5d92cd6f" providerId="AD" clId="Web-{A024A730-E85A-052F-A3FE-20325B899C17}" dt="2022-02-01T12:40:45.088" v="0"/>
      <pc:docMkLst>
        <pc:docMk/>
      </pc:docMkLst>
      <pc:sldChg chg="addCm">
        <pc:chgData name="Nikhil Mathew | MAQ Software" userId="S::nikhilm@maqsoftware.com::4e9b457d-0ec0-462a-a19c-e08d5d92cd6f" providerId="AD" clId="Web-{A024A730-E85A-052F-A3FE-20325B899C17}" dt="2022-02-01T12:40:45.088" v="0"/>
        <pc:sldMkLst>
          <pc:docMk/>
          <pc:sldMk cId="983172268" sldId="2134805809"/>
        </pc:sldMkLst>
      </pc:sldChg>
    </pc:docChg>
  </pc:docChgLst>
  <pc:docChgLst>
    <pc:chgData name="Shailin Shah | MAQ Software" userId="d244ce48-64db-4db6-9174-ec222a23ffa2" providerId="ADAL" clId="{00EDEE80-5A8F-406D-BD23-F4A9AC4A00D4}"/>
    <pc:docChg chg="undo custSel addSld delSld modSld sldOrd delSection modSection">
      <pc:chgData name="Shailin Shah | MAQ Software" userId="d244ce48-64db-4db6-9174-ec222a23ffa2" providerId="ADAL" clId="{00EDEE80-5A8F-406D-BD23-F4A9AC4A00D4}" dt="2021-12-17T11:48:30.414" v="593" actId="20577"/>
      <pc:docMkLst>
        <pc:docMk/>
      </pc:docMkLst>
      <pc:sldChg chg="addSp modSp mod ord">
        <pc:chgData name="Shailin Shah | MAQ Software" userId="d244ce48-64db-4db6-9174-ec222a23ffa2" providerId="ADAL" clId="{00EDEE80-5A8F-406D-BD23-F4A9AC4A00D4}" dt="2021-12-17T09:57:16.660" v="167" actId="20577"/>
        <pc:sldMkLst>
          <pc:docMk/>
          <pc:sldMk cId="3482935448" sldId="2134805673"/>
        </pc:sldMkLst>
        <pc:spChg chg="mod">
          <ac:chgData name="Shailin Shah | MAQ Software" userId="d244ce48-64db-4db6-9174-ec222a23ffa2" providerId="ADAL" clId="{00EDEE80-5A8F-406D-BD23-F4A9AC4A00D4}" dt="2021-12-17T09:56:45.692" v="163" actId="20577"/>
          <ac:spMkLst>
            <pc:docMk/>
            <pc:sldMk cId="3482935448" sldId="2134805673"/>
            <ac:spMk id="3" creationId="{74CF0E2B-4F5D-4113-8380-10FCDACBA802}"/>
          </ac:spMkLst>
        </pc:spChg>
        <pc:graphicFrameChg chg="add mod modGraphic">
          <ac:chgData name="Shailin Shah | MAQ Software" userId="d244ce48-64db-4db6-9174-ec222a23ffa2" providerId="ADAL" clId="{00EDEE80-5A8F-406D-BD23-F4A9AC4A00D4}" dt="2021-12-17T09:57:16.660" v="167" actId="20577"/>
          <ac:graphicFrameMkLst>
            <pc:docMk/>
            <pc:sldMk cId="3482935448" sldId="2134805673"/>
            <ac:graphicFrameMk id="2" creationId="{49EA3EA6-9063-456B-99DA-F17E51549A52}"/>
          </ac:graphicFrameMkLst>
        </pc:graphicFrameChg>
        <pc:graphicFrameChg chg="mod modGraphic">
          <ac:chgData name="Shailin Shah | MAQ Software" userId="d244ce48-64db-4db6-9174-ec222a23ffa2" providerId="ADAL" clId="{00EDEE80-5A8F-406D-BD23-F4A9AC4A00D4}" dt="2021-12-17T09:56:56.129" v="164" actId="1076"/>
          <ac:graphicFrameMkLst>
            <pc:docMk/>
            <pc:sldMk cId="3482935448" sldId="2134805673"/>
            <ac:graphicFrameMk id="6" creationId="{62EE3225-0EB6-40ED-82FC-601E4303D95A}"/>
          </ac:graphicFrameMkLst>
        </pc:graphicFrameChg>
      </pc:sldChg>
      <pc:sldChg chg="modSp mod">
        <pc:chgData name="Shailin Shah | MAQ Software" userId="d244ce48-64db-4db6-9174-ec222a23ffa2" providerId="ADAL" clId="{00EDEE80-5A8F-406D-BD23-F4A9AC4A00D4}" dt="2021-12-17T09:58:35.051" v="171" actId="1076"/>
        <pc:sldMkLst>
          <pc:docMk/>
          <pc:sldMk cId="3858624119" sldId="2134805693"/>
        </pc:sldMkLst>
        <pc:spChg chg="mod">
          <ac:chgData name="Shailin Shah | MAQ Software" userId="d244ce48-64db-4db6-9174-ec222a23ffa2" providerId="ADAL" clId="{00EDEE80-5A8F-406D-BD23-F4A9AC4A00D4}" dt="2021-12-17T09:39:16.499" v="12" actId="14100"/>
          <ac:spMkLst>
            <pc:docMk/>
            <pc:sldMk cId="3858624119" sldId="2134805693"/>
            <ac:spMk id="12" creationId="{55354F54-6317-4AD7-A7BE-7D65374FFD5F}"/>
          </ac:spMkLst>
        </pc:spChg>
        <pc:spChg chg="mod">
          <ac:chgData name="Shailin Shah | MAQ Software" userId="d244ce48-64db-4db6-9174-ec222a23ffa2" providerId="ADAL" clId="{00EDEE80-5A8F-406D-BD23-F4A9AC4A00D4}" dt="2021-12-17T09:39:01.904" v="10" actId="1076"/>
          <ac:spMkLst>
            <pc:docMk/>
            <pc:sldMk cId="3858624119" sldId="2134805693"/>
            <ac:spMk id="124" creationId="{7C7BE598-B87D-42D1-827D-9385B0EB13DC}"/>
          </ac:spMkLst>
        </pc:spChg>
        <pc:spChg chg="mod">
          <ac:chgData name="Shailin Shah | MAQ Software" userId="d244ce48-64db-4db6-9174-ec222a23ffa2" providerId="ADAL" clId="{00EDEE80-5A8F-406D-BD23-F4A9AC4A00D4}" dt="2021-12-17T09:58:35.051" v="171" actId="1076"/>
          <ac:spMkLst>
            <pc:docMk/>
            <pc:sldMk cId="3858624119" sldId="2134805693"/>
            <ac:spMk id="126" creationId="{A8B21140-FCF0-468C-A594-74B420A160F9}"/>
          </ac:spMkLst>
        </pc:spChg>
        <pc:spChg chg="mod">
          <ac:chgData name="Shailin Shah | MAQ Software" userId="d244ce48-64db-4db6-9174-ec222a23ffa2" providerId="ADAL" clId="{00EDEE80-5A8F-406D-BD23-F4A9AC4A00D4}" dt="2021-12-17T09:58:03.560" v="168" actId="1076"/>
          <ac:spMkLst>
            <pc:docMk/>
            <pc:sldMk cId="3858624119" sldId="2134805693"/>
            <ac:spMk id="129" creationId="{BC36A47B-E7A9-4C94-8BF3-74E29821F2E6}"/>
          </ac:spMkLst>
        </pc:spChg>
        <pc:spChg chg="mod">
          <ac:chgData name="Shailin Shah | MAQ Software" userId="d244ce48-64db-4db6-9174-ec222a23ffa2" providerId="ADAL" clId="{00EDEE80-5A8F-406D-BD23-F4A9AC4A00D4}" dt="2021-12-17T09:38:39.720" v="7" actId="20577"/>
          <ac:spMkLst>
            <pc:docMk/>
            <pc:sldMk cId="3858624119" sldId="2134805693"/>
            <ac:spMk id="178" creationId="{30725870-DE07-44F9-8A5F-596A0BF35AE1}"/>
          </ac:spMkLst>
        </pc:spChg>
        <pc:spChg chg="mod">
          <ac:chgData name="Shailin Shah | MAQ Software" userId="d244ce48-64db-4db6-9174-ec222a23ffa2" providerId="ADAL" clId="{00EDEE80-5A8F-406D-BD23-F4A9AC4A00D4}" dt="2021-12-17T09:38:36.134" v="3" actId="20577"/>
          <ac:spMkLst>
            <pc:docMk/>
            <pc:sldMk cId="3858624119" sldId="2134805693"/>
            <ac:spMk id="182" creationId="{D81F4D62-4622-4ADA-AF92-491F1837F5D7}"/>
          </ac:spMkLst>
        </pc:spChg>
        <pc:grpChg chg="mod">
          <ac:chgData name="Shailin Shah | MAQ Software" userId="d244ce48-64db-4db6-9174-ec222a23ffa2" providerId="ADAL" clId="{00EDEE80-5A8F-406D-BD23-F4A9AC4A00D4}" dt="2021-12-17T09:39:08.703" v="11" actId="1076"/>
          <ac:grpSpMkLst>
            <pc:docMk/>
            <pc:sldMk cId="3858624119" sldId="2134805693"/>
            <ac:grpSpMk id="122" creationId="{B1205ED9-7D1B-45E5-9417-3CB7CCCC539C}"/>
          </ac:grpSpMkLst>
        </pc:grpChg>
        <pc:grpChg chg="mod">
          <ac:chgData name="Shailin Shah | MAQ Software" userId="d244ce48-64db-4db6-9174-ec222a23ffa2" providerId="ADAL" clId="{00EDEE80-5A8F-406D-BD23-F4A9AC4A00D4}" dt="2021-12-17T09:39:30.891" v="13" actId="1076"/>
          <ac:grpSpMkLst>
            <pc:docMk/>
            <pc:sldMk cId="3858624119" sldId="2134805693"/>
            <ac:grpSpMk id="247" creationId="{383CA4FB-3DE6-4530-B9B4-967E20607FBF}"/>
          </ac:grpSpMkLst>
        </pc:grpChg>
        <pc:picChg chg="mod">
          <ac:chgData name="Shailin Shah | MAQ Software" userId="d244ce48-64db-4db6-9174-ec222a23ffa2" providerId="ADAL" clId="{00EDEE80-5A8F-406D-BD23-F4A9AC4A00D4}" dt="2021-12-17T09:38:58.305" v="9" actId="14100"/>
          <ac:picMkLst>
            <pc:docMk/>
            <pc:sldMk cId="3858624119" sldId="2134805693"/>
            <ac:picMk id="123" creationId="{80E313F4-31AA-4910-8F45-F0ED741E095D}"/>
          </ac:picMkLst>
        </pc:picChg>
        <pc:picChg chg="mod">
          <ac:chgData name="Shailin Shah | MAQ Software" userId="d244ce48-64db-4db6-9174-ec222a23ffa2" providerId="ADAL" clId="{00EDEE80-5A8F-406D-BD23-F4A9AC4A00D4}" dt="2021-12-17T09:39:43.518" v="17" actId="14100"/>
          <ac:picMkLst>
            <pc:docMk/>
            <pc:sldMk cId="3858624119" sldId="2134805693"/>
            <ac:picMk id="177" creationId="{294C8F16-167D-44FC-82CB-DA4A01E186DF}"/>
          </ac:picMkLst>
        </pc:picChg>
        <pc:picChg chg="mod">
          <ac:chgData name="Shailin Shah | MAQ Software" userId="d244ce48-64db-4db6-9174-ec222a23ffa2" providerId="ADAL" clId="{00EDEE80-5A8F-406D-BD23-F4A9AC4A00D4}" dt="2021-12-17T09:39:40.075" v="16" actId="14100"/>
          <ac:picMkLst>
            <pc:docMk/>
            <pc:sldMk cId="3858624119" sldId="2134805693"/>
            <ac:picMk id="179" creationId="{0B5787CB-A23E-4ED8-A742-F3C4A85A5997}"/>
          </ac:picMkLst>
        </pc:picChg>
        <pc:picChg chg="mod">
          <ac:chgData name="Shailin Shah | MAQ Software" userId="d244ce48-64db-4db6-9174-ec222a23ffa2" providerId="ADAL" clId="{00EDEE80-5A8F-406D-BD23-F4A9AC4A00D4}" dt="2021-12-17T09:39:37.364" v="15" actId="14100"/>
          <ac:picMkLst>
            <pc:docMk/>
            <pc:sldMk cId="3858624119" sldId="2134805693"/>
            <ac:picMk id="181" creationId="{298B5ED5-4418-4245-BCF8-02983D4A9D70}"/>
          </ac:picMkLst>
        </pc:picChg>
        <pc:picChg chg="mod">
          <ac:chgData name="Shailin Shah | MAQ Software" userId="d244ce48-64db-4db6-9174-ec222a23ffa2" providerId="ADAL" clId="{00EDEE80-5A8F-406D-BD23-F4A9AC4A00D4}" dt="2021-12-17T09:39:34.323" v="14" actId="14100"/>
          <ac:picMkLst>
            <pc:docMk/>
            <pc:sldMk cId="3858624119" sldId="2134805693"/>
            <ac:picMk id="183" creationId="{0C826CD5-5358-4CB3-B1A4-CDA675161BBB}"/>
          </ac:picMkLst>
        </pc:picChg>
        <pc:cxnChg chg="mod">
          <ac:chgData name="Shailin Shah | MAQ Software" userId="d244ce48-64db-4db6-9174-ec222a23ffa2" providerId="ADAL" clId="{00EDEE80-5A8F-406D-BD23-F4A9AC4A00D4}" dt="2021-12-17T09:58:13.662" v="169" actId="14100"/>
          <ac:cxnSpMkLst>
            <pc:docMk/>
            <pc:sldMk cId="3858624119" sldId="2134805693"/>
            <ac:cxnSpMk id="127" creationId="{E13A8FF7-B2BC-407F-A727-B6DD5A9C24CD}"/>
          </ac:cxnSpMkLst>
        </pc:cxnChg>
      </pc:sldChg>
      <pc:sldChg chg="ord">
        <pc:chgData name="Shailin Shah | MAQ Software" userId="d244ce48-64db-4db6-9174-ec222a23ffa2" providerId="ADAL" clId="{00EDEE80-5A8F-406D-BD23-F4A9AC4A00D4}" dt="2021-12-17T09:55:23.620" v="143"/>
        <pc:sldMkLst>
          <pc:docMk/>
          <pc:sldMk cId="892413565" sldId="2134805700"/>
        </pc:sldMkLst>
      </pc:sldChg>
      <pc:sldChg chg="addSp modSp mod">
        <pc:chgData name="Shailin Shah | MAQ Software" userId="d244ce48-64db-4db6-9174-ec222a23ffa2" providerId="ADAL" clId="{00EDEE80-5A8F-406D-BD23-F4A9AC4A00D4}" dt="2021-12-17T09:44:57.819" v="30" actId="1076"/>
        <pc:sldMkLst>
          <pc:docMk/>
          <pc:sldMk cId="3865217712" sldId="2134805707"/>
        </pc:sldMkLst>
        <pc:spChg chg="mod">
          <ac:chgData name="Shailin Shah | MAQ Software" userId="d244ce48-64db-4db6-9174-ec222a23ffa2" providerId="ADAL" clId="{00EDEE80-5A8F-406D-BD23-F4A9AC4A00D4}" dt="2021-12-17T09:44:57.819" v="30" actId="1076"/>
          <ac:spMkLst>
            <pc:docMk/>
            <pc:sldMk cId="3865217712" sldId="2134805707"/>
            <ac:spMk id="77" creationId="{D064E040-5C64-46FC-AD17-DA13E45227DD}"/>
          </ac:spMkLst>
        </pc:spChg>
        <pc:picChg chg="add mod">
          <ac:chgData name="Shailin Shah | MAQ Software" userId="d244ce48-64db-4db6-9174-ec222a23ffa2" providerId="ADAL" clId="{00EDEE80-5A8F-406D-BD23-F4A9AC4A00D4}" dt="2021-12-17T09:44:52.260" v="29" actId="1076"/>
          <ac:picMkLst>
            <pc:docMk/>
            <pc:sldMk cId="3865217712" sldId="2134805707"/>
            <ac:picMk id="5" creationId="{2B762794-64D8-425F-BC56-500C4F3962B7}"/>
          </ac:picMkLst>
        </pc:picChg>
      </pc:sldChg>
      <pc:sldChg chg="modSp mod">
        <pc:chgData name="Shailin Shah | MAQ Software" userId="d244ce48-64db-4db6-9174-ec222a23ffa2" providerId="ADAL" clId="{00EDEE80-5A8F-406D-BD23-F4A9AC4A00D4}" dt="2021-12-17T09:42:16.651" v="27" actId="14100"/>
        <pc:sldMkLst>
          <pc:docMk/>
          <pc:sldMk cId="1170518272" sldId="2134805716"/>
        </pc:sldMkLst>
        <pc:spChg chg="mod">
          <ac:chgData name="Shailin Shah | MAQ Software" userId="d244ce48-64db-4db6-9174-ec222a23ffa2" providerId="ADAL" clId="{00EDEE80-5A8F-406D-BD23-F4A9AC4A00D4}" dt="2021-12-17T09:42:14.981" v="24" actId="20577"/>
          <ac:spMkLst>
            <pc:docMk/>
            <pc:sldMk cId="1170518272" sldId="2134805716"/>
            <ac:spMk id="83" creationId="{6BE9C8B0-CB96-4CEE-8ACA-5039B36C3E02}"/>
          </ac:spMkLst>
        </pc:spChg>
        <pc:picChg chg="mod">
          <ac:chgData name="Shailin Shah | MAQ Software" userId="d244ce48-64db-4db6-9174-ec222a23ffa2" providerId="ADAL" clId="{00EDEE80-5A8F-406D-BD23-F4A9AC4A00D4}" dt="2021-12-17T09:42:16.651" v="27" actId="14100"/>
          <ac:picMkLst>
            <pc:docMk/>
            <pc:sldMk cId="1170518272" sldId="2134805716"/>
            <ac:picMk id="5" creationId="{969B28E3-9A5B-4C8A-8A29-8DCED1AC2E2D}"/>
          </ac:picMkLst>
        </pc:picChg>
        <pc:picChg chg="mod">
          <ac:chgData name="Shailin Shah | MAQ Software" userId="d244ce48-64db-4db6-9174-ec222a23ffa2" providerId="ADAL" clId="{00EDEE80-5A8F-406D-BD23-F4A9AC4A00D4}" dt="2021-12-17T09:42:16.102" v="26" actId="14100"/>
          <ac:picMkLst>
            <pc:docMk/>
            <pc:sldMk cId="1170518272" sldId="2134805716"/>
            <ac:picMk id="65" creationId="{BBFA7470-CABE-4606-BC5E-EE31916B49DF}"/>
          </ac:picMkLst>
        </pc:picChg>
      </pc:sldChg>
      <pc:sldChg chg="add del ord">
        <pc:chgData name="Shailin Shah | MAQ Software" userId="d244ce48-64db-4db6-9174-ec222a23ffa2" providerId="ADAL" clId="{00EDEE80-5A8F-406D-BD23-F4A9AC4A00D4}" dt="2021-12-17T10:16:51.734" v="175" actId="2696"/>
        <pc:sldMkLst>
          <pc:docMk/>
          <pc:sldMk cId="808881742" sldId="2134805719"/>
        </pc:sldMkLst>
      </pc:sldChg>
      <pc:sldChg chg="modSp new mod">
        <pc:chgData name="Shailin Shah | MAQ Software" userId="d244ce48-64db-4db6-9174-ec222a23ffa2" providerId="ADAL" clId="{00EDEE80-5A8F-406D-BD23-F4A9AC4A00D4}" dt="2021-12-17T11:08:56.608" v="343" actId="20577"/>
        <pc:sldMkLst>
          <pc:docMk/>
          <pc:sldMk cId="2734713069" sldId="2134805724"/>
        </pc:sldMkLst>
        <pc:spChg chg="mod">
          <ac:chgData name="Shailin Shah | MAQ Software" userId="d244ce48-64db-4db6-9174-ec222a23ffa2" providerId="ADAL" clId="{00EDEE80-5A8F-406D-BD23-F4A9AC4A00D4}" dt="2021-12-17T11:08:56.608" v="343" actId="20577"/>
          <ac:spMkLst>
            <pc:docMk/>
            <pc:sldMk cId="2734713069" sldId="2134805724"/>
            <ac:spMk id="2" creationId="{BFDE51E7-F7E5-410B-8E9B-1D53EEF687EF}"/>
          </ac:spMkLst>
        </pc:spChg>
        <pc:spChg chg="mod">
          <ac:chgData name="Shailin Shah | MAQ Software" userId="d244ce48-64db-4db6-9174-ec222a23ffa2" providerId="ADAL" clId="{00EDEE80-5A8F-406D-BD23-F4A9AC4A00D4}" dt="2021-12-17T10:55:33.022" v="177"/>
          <ac:spMkLst>
            <pc:docMk/>
            <pc:sldMk cId="2734713069" sldId="2134805724"/>
            <ac:spMk id="3" creationId="{584846BE-450C-4D56-856F-FE943BE2ACCF}"/>
          </ac:spMkLst>
        </pc:spChg>
      </pc:sldChg>
      <pc:sldChg chg="addSp delSp modSp add mod">
        <pc:chgData name="Shailin Shah | MAQ Software" userId="d244ce48-64db-4db6-9174-ec222a23ffa2" providerId="ADAL" clId="{00EDEE80-5A8F-406D-BD23-F4A9AC4A00D4}" dt="2021-12-17T11:11:06.968" v="394" actId="2164"/>
        <pc:sldMkLst>
          <pc:docMk/>
          <pc:sldMk cId="3487083172" sldId="2134805725"/>
        </pc:sldMkLst>
        <pc:spChg chg="del">
          <ac:chgData name="Shailin Shah | MAQ Software" userId="d244ce48-64db-4db6-9174-ec222a23ffa2" providerId="ADAL" clId="{00EDEE80-5A8F-406D-BD23-F4A9AC4A00D4}" dt="2021-12-17T11:10:01.377" v="347" actId="478"/>
          <ac:spMkLst>
            <pc:docMk/>
            <pc:sldMk cId="3487083172" sldId="2134805725"/>
            <ac:spMk id="2" creationId="{BFDE51E7-F7E5-410B-8E9B-1D53EEF687EF}"/>
          </ac:spMkLst>
        </pc:spChg>
        <pc:spChg chg="add del mod">
          <ac:chgData name="Shailin Shah | MAQ Software" userId="d244ce48-64db-4db6-9174-ec222a23ffa2" providerId="ADAL" clId="{00EDEE80-5A8F-406D-BD23-F4A9AC4A00D4}" dt="2021-12-17T11:10:03.637" v="348" actId="478"/>
          <ac:spMkLst>
            <pc:docMk/>
            <pc:sldMk cId="3487083172" sldId="2134805725"/>
            <ac:spMk id="8" creationId="{3227256D-5C43-4980-90B6-6FC4A8F5BBFA}"/>
          </ac:spMkLst>
        </pc:spChg>
        <pc:graphicFrameChg chg="add mod modGraphic">
          <ac:chgData name="Shailin Shah | MAQ Software" userId="d244ce48-64db-4db6-9174-ec222a23ffa2" providerId="ADAL" clId="{00EDEE80-5A8F-406D-BD23-F4A9AC4A00D4}" dt="2021-12-17T11:11:06.968" v="394" actId="2164"/>
          <ac:graphicFrameMkLst>
            <pc:docMk/>
            <pc:sldMk cId="3487083172" sldId="2134805725"/>
            <ac:graphicFrameMk id="6" creationId="{3F372BF7-17C0-48F4-9375-39B7E0FD1B42}"/>
          </ac:graphicFrameMkLst>
        </pc:graphicFrameChg>
      </pc:sldChg>
      <pc:sldChg chg="delSp modSp add mod ord">
        <pc:chgData name="Shailin Shah | MAQ Software" userId="d244ce48-64db-4db6-9174-ec222a23ffa2" providerId="ADAL" clId="{00EDEE80-5A8F-406D-BD23-F4A9AC4A00D4}" dt="2021-12-17T11:48:30.414" v="593" actId="20577"/>
        <pc:sldMkLst>
          <pc:docMk/>
          <pc:sldMk cId="2930371430" sldId="2134805727"/>
        </pc:sldMkLst>
        <pc:spChg chg="mod">
          <ac:chgData name="Shailin Shah | MAQ Software" userId="d244ce48-64db-4db6-9174-ec222a23ffa2" providerId="ADAL" clId="{00EDEE80-5A8F-406D-BD23-F4A9AC4A00D4}" dt="2021-12-17T11:33:34.356" v="411" actId="20577"/>
          <ac:spMkLst>
            <pc:docMk/>
            <pc:sldMk cId="2930371430" sldId="2134805727"/>
            <ac:spMk id="3" creationId="{584846BE-450C-4D56-856F-FE943BE2ACCF}"/>
          </ac:spMkLst>
        </pc:spChg>
        <pc:spChg chg="del">
          <ac:chgData name="Shailin Shah | MAQ Software" userId="d244ce48-64db-4db6-9174-ec222a23ffa2" providerId="ADAL" clId="{00EDEE80-5A8F-406D-BD23-F4A9AC4A00D4}" dt="2021-12-17T11:33:50.774" v="415" actId="478"/>
          <ac:spMkLst>
            <pc:docMk/>
            <pc:sldMk cId="2930371430" sldId="2134805727"/>
            <ac:spMk id="7" creationId="{F729B1D7-AA95-4FEC-B790-71096C4CA1FD}"/>
          </ac:spMkLst>
        </pc:spChg>
        <pc:graphicFrameChg chg="mod modGraphic">
          <ac:chgData name="Shailin Shah | MAQ Software" userId="d244ce48-64db-4db6-9174-ec222a23ffa2" providerId="ADAL" clId="{00EDEE80-5A8F-406D-BD23-F4A9AC4A00D4}" dt="2021-12-17T11:48:30.414" v="593" actId="20577"/>
          <ac:graphicFrameMkLst>
            <pc:docMk/>
            <pc:sldMk cId="2930371430" sldId="2134805727"/>
            <ac:graphicFrameMk id="6" creationId="{3F372BF7-17C0-48F4-9375-39B7E0FD1B42}"/>
          </ac:graphicFrameMkLst>
        </pc:graphicFrameChg>
      </pc:sldChg>
      <pc:sldChg chg="del">
        <pc:chgData name="Shailin Shah | MAQ Software" userId="d244ce48-64db-4db6-9174-ec222a23ffa2" providerId="ADAL" clId="{00EDEE80-5A8F-406D-BD23-F4A9AC4A00D4}" dt="2021-12-17T11:41:20.197" v="589" actId="2696"/>
        <pc:sldMkLst>
          <pc:docMk/>
          <pc:sldMk cId="4135701888" sldId="2134805728"/>
        </pc:sldMkLst>
      </pc:sldChg>
    </pc:docChg>
  </pc:docChgLst>
  <pc:docChgLst>
    <pc:chgData name="Nikhil Mathew | MAQ Software" userId="S::nikhilm@maqsoftware.com::4e9b457d-0ec0-462a-a19c-e08d5d92cd6f" providerId="AD" clId="Web-{3A48FCF7-6D38-991D-317F-84BB9E1E0B2D}"/>
    <pc:docChg chg="modSld">
      <pc:chgData name="Nikhil Mathew | MAQ Software" userId="S::nikhilm@maqsoftware.com::4e9b457d-0ec0-462a-a19c-e08d5d92cd6f" providerId="AD" clId="Web-{3A48FCF7-6D38-991D-317F-84BB9E1E0B2D}" dt="2022-02-01T04:39:02.131" v="1" actId="1076"/>
      <pc:docMkLst>
        <pc:docMk/>
      </pc:docMkLst>
      <pc:sldChg chg="modSp">
        <pc:chgData name="Nikhil Mathew | MAQ Software" userId="S::nikhilm@maqsoftware.com::4e9b457d-0ec0-462a-a19c-e08d5d92cd6f" providerId="AD" clId="Web-{3A48FCF7-6D38-991D-317F-84BB9E1E0B2D}" dt="2022-02-01T04:39:02.131" v="1" actId="1076"/>
        <pc:sldMkLst>
          <pc:docMk/>
          <pc:sldMk cId="3622136086" sldId="2134805837"/>
        </pc:sldMkLst>
        <pc:cxnChg chg="mod ord">
          <ac:chgData name="Nikhil Mathew | MAQ Software" userId="S::nikhilm@maqsoftware.com::4e9b457d-0ec0-462a-a19c-e08d5d92cd6f" providerId="AD" clId="Web-{3A48FCF7-6D38-991D-317F-84BB9E1E0B2D}" dt="2022-02-01T04:39:02.131" v="1" actId="1076"/>
          <ac:cxnSpMkLst>
            <pc:docMk/>
            <pc:sldMk cId="3622136086" sldId="2134805837"/>
            <ac:cxnSpMk id="11" creationId="{44F003D7-6D56-475A-88AC-CAF9A49551A8}"/>
          </ac:cxnSpMkLst>
        </pc:cxnChg>
      </pc:sldChg>
    </pc:docChg>
  </pc:docChgLst>
  <pc:docChgLst>
    <pc:chgData name="Keshav Polepalle" userId="S::keshavp@maqsoftware.com::94666716-2eff-44e6-8b21-e31226e5b73b" providerId="AD" clId="Web-{C0EE0C1A-3C62-52BB-3A04-8EA5520D6A77}"/>
    <pc:docChg chg="mod">
      <pc:chgData name="Keshav Polepalle" userId="S::keshavp@maqsoftware.com::94666716-2eff-44e6-8b21-e31226e5b73b" providerId="AD" clId="Web-{C0EE0C1A-3C62-52BB-3A04-8EA5520D6A77}" dt="2022-01-14T07:58:32.650" v="4"/>
      <pc:docMkLst>
        <pc:docMk/>
      </pc:docMkLst>
      <pc:sldChg chg="addCm">
        <pc:chgData name="Keshav Polepalle" userId="S::keshavp@maqsoftware.com::94666716-2eff-44e6-8b21-e31226e5b73b" providerId="AD" clId="Web-{C0EE0C1A-3C62-52BB-3A04-8EA5520D6A77}" dt="2022-01-14T06:16:37.156" v="2"/>
        <pc:sldMkLst>
          <pc:docMk/>
          <pc:sldMk cId="3487083172" sldId="2134805725"/>
        </pc:sldMkLst>
      </pc:sldChg>
      <pc:sldChg chg="addCm">
        <pc:chgData name="Keshav Polepalle" userId="S::keshavp@maqsoftware.com::94666716-2eff-44e6-8b21-e31226e5b73b" providerId="AD" clId="Web-{C0EE0C1A-3C62-52BB-3A04-8EA5520D6A77}" dt="2022-01-14T07:58:32.650" v="4"/>
        <pc:sldMkLst>
          <pc:docMk/>
          <pc:sldMk cId="4281884184" sldId="2134805807"/>
        </pc:sldMkLst>
      </pc:sldChg>
      <pc:sldChg chg="addCm">
        <pc:chgData name="Keshav Polepalle" userId="S::keshavp@maqsoftware.com::94666716-2eff-44e6-8b21-e31226e5b73b" providerId="AD" clId="Web-{C0EE0C1A-3C62-52BB-3A04-8EA5520D6A77}" dt="2022-01-14T07:56:55.181" v="3"/>
        <pc:sldMkLst>
          <pc:docMk/>
          <pc:sldMk cId="1112205669" sldId="2134805810"/>
        </pc:sldMkLst>
      </pc:sldChg>
    </pc:docChg>
  </pc:docChgLst>
  <pc:docChgLst>
    <pc:chgData name="Vidhi Joshi" userId="c42ebb26-9e8a-4707-afda-b94e5452dacf" providerId="ADAL" clId="{669D8A39-7661-4274-9FCF-C52825F5780F}"/>
    <pc:docChg chg="modSld">
      <pc:chgData name="Vidhi Joshi" userId="c42ebb26-9e8a-4707-afda-b94e5452dacf" providerId="ADAL" clId="{669D8A39-7661-4274-9FCF-C52825F5780F}" dt="2020-02-20T05:36:37.518" v="0" actId="164"/>
      <pc:docMkLst>
        <pc:docMk/>
      </pc:docMkLst>
      <pc:sldChg chg="addSp modSp">
        <pc:chgData name="Vidhi Joshi" userId="c42ebb26-9e8a-4707-afda-b94e5452dacf" providerId="ADAL" clId="{669D8A39-7661-4274-9FCF-C52825F5780F}" dt="2020-02-20T05:36:37.518" v="0" actId="164"/>
        <pc:sldMkLst>
          <pc:docMk/>
          <pc:sldMk cId="2763853789" sldId="11181"/>
        </pc:sldMkLst>
        <pc:spChg chg="mod">
          <ac:chgData name="Vidhi Joshi" userId="c42ebb26-9e8a-4707-afda-b94e5452dacf" providerId="ADAL" clId="{669D8A39-7661-4274-9FCF-C52825F5780F}" dt="2020-02-20T05:36:37.518" v="0" actId="164"/>
          <ac:spMkLst>
            <pc:docMk/>
            <pc:sldMk cId="2763853789" sldId="11181"/>
            <ac:spMk id="3" creationId="{664A05D8-3603-4EAE-884F-3A5F10F0D632}"/>
          </ac:spMkLst>
        </pc:spChg>
        <pc:spChg chg="mod">
          <ac:chgData name="Vidhi Joshi" userId="c42ebb26-9e8a-4707-afda-b94e5452dacf" providerId="ADAL" clId="{669D8A39-7661-4274-9FCF-C52825F5780F}" dt="2020-02-20T05:36:37.518" v="0" actId="164"/>
          <ac:spMkLst>
            <pc:docMk/>
            <pc:sldMk cId="2763853789" sldId="11181"/>
            <ac:spMk id="4" creationId="{B2F7E928-C5BC-4623-BDA8-BB9D298135B2}"/>
          </ac:spMkLst>
        </pc:spChg>
        <pc:spChg chg="mod">
          <ac:chgData name="Vidhi Joshi" userId="c42ebb26-9e8a-4707-afda-b94e5452dacf" providerId="ADAL" clId="{669D8A39-7661-4274-9FCF-C52825F5780F}" dt="2020-02-20T05:36:37.518" v="0" actId="164"/>
          <ac:spMkLst>
            <pc:docMk/>
            <pc:sldMk cId="2763853789" sldId="11181"/>
            <ac:spMk id="5" creationId="{0CA618FA-BC66-4219-AFCB-0024992AF714}"/>
          </ac:spMkLst>
        </pc:spChg>
        <pc:spChg chg="mod">
          <ac:chgData name="Vidhi Joshi" userId="c42ebb26-9e8a-4707-afda-b94e5452dacf" providerId="ADAL" clId="{669D8A39-7661-4274-9FCF-C52825F5780F}" dt="2020-02-20T05:36:37.518" v="0" actId="164"/>
          <ac:spMkLst>
            <pc:docMk/>
            <pc:sldMk cId="2763853789" sldId="11181"/>
            <ac:spMk id="6" creationId="{FC841CBC-959D-4960-A348-45D2AC10F2BD}"/>
          </ac:spMkLst>
        </pc:spChg>
        <pc:spChg chg="mod">
          <ac:chgData name="Vidhi Joshi" userId="c42ebb26-9e8a-4707-afda-b94e5452dacf" providerId="ADAL" clId="{669D8A39-7661-4274-9FCF-C52825F5780F}" dt="2020-02-20T05:36:37.518" v="0" actId="164"/>
          <ac:spMkLst>
            <pc:docMk/>
            <pc:sldMk cId="2763853789" sldId="11181"/>
            <ac:spMk id="7" creationId="{068E8047-C90B-4CBF-8D3A-021ECD0094B4}"/>
          </ac:spMkLst>
        </pc:spChg>
        <pc:spChg chg="mod">
          <ac:chgData name="Vidhi Joshi" userId="c42ebb26-9e8a-4707-afda-b94e5452dacf" providerId="ADAL" clId="{669D8A39-7661-4274-9FCF-C52825F5780F}" dt="2020-02-20T05:36:37.518" v="0" actId="164"/>
          <ac:spMkLst>
            <pc:docMk/>
            <pc:sldMk cId="2763853789" sldId="11181"/>
            <ac:spMk id="8" creationId="{E2AB90E6-DCB6-4372-89DA-A392394415E0}"/>
          </ac:spMkLst>
        </pc:spChg>
        <pc:spChg chg="mod">
          <ac:chgData name="Vidhi Joshi" userId="c42ebb26-9e8a-4707-afda-b94e5452dacf" providerId="ADAL" clId="{669D8A39-7661-4274-9FCF-C52825F5780F}" dt="2020-02-20T05:36:37.518" v="0" actId="164"/>
          <ac:spMkLst>
            <pc:docMk/>
            <pc:sldMk cId="2763853789" sldId="11181"/>
            <ac:spMk id="9" creationId="{50CDC5DB-6233-4D4F-B5EF-FE50F1B23C9C}"/>
          </ac:spMkLst>
        </pc:spChg>
        <pc:spChg chg="mod">
          <ac:chgData name="Vidhi Joshi" userId="c42ebb26-9e8a-4707-afda-b94e5452dacf" providerId="ADAL" clId="{669D8A39-7661-4274-9FCF-C52825F5780F}" dt="2020-02-20T05:36:37.518" v="0" actId="164"/>
          <ac:spMkLst>
            <pc:docMk/>
            <pc:sldMk cId="2763853789" sldId="11181"/>
            <ac:spMk id="10" creationId="{EFFC5AF3-6B14-4774-B883-637993A1AEBE}"/>
          </ac:spMkLst>
        </pc:spChg>
        <pc:spChg chg="mod">
          <ac:chgData name="Vidhi Joshi" userId="c42ebb26-9e8a-4707-afda-b94e5452dacf" providerId="ADAL" clId="{669D8A39-7661-4274-9FCF-C52825F5780F}" dt="2020-02-20T05:36:37.518" v="0" actId="164"/>
          <ac:spMkLst>
            <pc:docMk/>
            <pc:sldMk cId="2763853789" sldId="11181"/>
            <ac:spMk id="11" creationId="{9FBCD1E5-C6B4-4A72-B0CB-1004E81E2A58}"/>
          </ac:spMkLst>
        </pc:spChg>
        <pc:spChg chg="mod">
          <ac:chgData name="Vidhi Joshi" userId="c42ebb26-9e8a-4707-afda-b94e5452dacf" providerId="ADAL" clId="{669D8A39-7661-4274-9FCF-C52825F5780F}" dt="2020-02-20T05:36:37.518" v="0" actId="164"/>
          <ac:spMkLst>
            <pc:docMk/>
            <pc:sldMk cId="2763853789" sldId="11181"/>
            <ac:spMk id="12" creationId="{D18AED82-89B5-4096-AE90-DDB294760E43}"/>
          </ac:spMkLst>
        </pc:spChg>
        <pc:spChg chg="mod">
          <ac:chgData name="Vidhi Joshi" userId="c42ebb26-9e8a-4707-afda-b94e5452dacf" providerId="ADAL" clId="{669D8A39-7661-4274-9FCF-C52825F5780F}" dt="2020-02-20T05:36:37.518" v="0" actId="164"/>
          <ac:spMkLst>
            <pc:docMk/>
            <pc:sldMk cId="2763853789" sldId="11181"/>
            <ac:spMk id="13" creationId="{C6503BFE-8D3B-4494-9C06-B52E02D76750}"/>
          </ac:spMkLst>
        </pc:spChg>
        <pc:grpChg chg="add mod">
          <ac:chgData name="Vidhi Joshi" userId="c42ebb26-9e8a-4707-afda-b94e5452dacf" providerId="ADAL" clId="{669D8A39-7661-4274-9FCF-C52825F5780F}" dt="2020-02-20T05:36:37.518" v="0" actId="164"/>
          <ac:grpSpMkLst>
            <pc:docMk/>
            <pc:sldMk cId="2763853789" sldId="11181"/>
            <ac:grpSpMk id="2" creationId="{B66DE626-B2EA-4FEC-B3FD-5CBD464D88C2}"/>
          </ac:grpSpMkLst>
        </pc:grpChg>
      </pc:sldChg>
    </pc:docChg>
  </pc:docChgLst>
  <pc:docChgLst>
    <pc:chgData name="Ankit Mittal" userId="267f659b-c36c-4dcc-bb75-126cdcef1d93" providerId="ADAL" clId="{F341EE16-E260-4277-BA57-AB2624E33A8D}"/>
    <pc:docChg chg="undo redo custSel addSld delSld modSld sldOrd modMainMaster modSection modNotesMaster">
      <pc:chgData name="Ankit Mittal" userId="267f659b-c36c-4dcc-bb75-126cdcef1d93" providerId="ADAL" clId="{F341EE16-E260-4277-BA57-AB2624E33A8D}" dt="2021-12-16T05:50:45.411" v="8238" actId="1076"/>
      <pc:docMkLst>
        <pc:docMk/>
      </pc:docMkLst>
      <pc:sldChg chg="addSp delSp modSp add del mod">
        <pc:chgData name="Ankit Mittal" userId="267f659b-c36c-4dcc-bb75-126cdcef1d93" providerId="ADAL" clId="{F341EE16-E260-4277-BA57-AB2624E33A8D}" dt="2021-12-09T07:05:16.999" v="1258" actId="47"/>
        <pc:sldMkLst>
          <pc:docMk/>
          <pc:sldMk cId="2952348745" sldId="257"/>
        </pc:sldMkLst>
        <pc:spChg chg="add mod">
          <ac:chgData name="Ankit Mittal" userId="267f659b-c36c-4dcc-bb75-126cdcef1d93" providerId="ADAL" clId="{F341EE16-E260-4277-BA57-AB2624E33A8D}" dt="2021-12-09T07:05:03.602" v="1257"/>
          <ac:spMkLst>
            <pc:docMk/>
            <pc:sldMk cId="2952348745" sldId="257"/>
            <ac:spMk id="4" creationId="{EF10CAB6-5467-482A-941E-A19BA3680C99}"/>
          </ac:spMkLst>
        </pc:spChg>
        <pc:spChg chg="del mod">
          <ac:chgData name="Ankit Mittal" userId="267f659b-c36c-4dcc-bb75-126cdcef1d93" providerId="ADAL" clId="{F341EE16-E260-4277-BA57-AB2624E33A8D}" dt="2021-12-09T07:05:02.698" v="1256" actId="478"/>
          <ac:spMkLst>
            <pc:docMk/>
            <pc:sldMk cId="2952348745" sldId="257"/>
            <ac:spMk id="17" creationId="{3B715914-B685-4A81-A156-F59436139708}"/>
          </ac:spMkLst>
        </pc:spChg>
        <pc:graphicFrameChg chg="mod">
          <ac:chgData name="Ankit Mittal" userId="267f659b-c36c-4dcc-bb75-126cdcef1d93" providerId="ADAL" clId="{F341EE16-E260-4277-BA57-AB2624E33A8D}" dt="2021-12-09T06:38:41.090" v="412"/>
          <ac:graphicFrameMkLst>
            <pc:docMk/>
            <pc:sldMk cId="2952348745" sldId="257"/>
            <ac:graphicFrameMk id="18" creationId="{14844399-6016-47F9-98EE-A6B90249F2DB}"/>
          </ac:graphicFrameMkLst>
        </pc:graphicFrameChg>
      </pc:sldChg>
      <pc:sldChg chg="modSp del">
        <pc:chgData name="Ankit Mittal" userId="267f659b-c36c-4dcc-bb75-126cdcef1d93" providerId="ADAL" clId="{F341EE16-E260-4277-BA57-AB2624E33A8D}" dt="2021-12-09T07:03:01.888" v="1251" actId="47"/>
        <pc:sldMkLst>
          <pc:docMk/>
          <pc:sldMk cId="813766335" sldId="259"/>
        </pc:sldMkLst>
        <pc:spChg chg="mod">
          <ac:chgData name="Ankit Mittal" userId="267f659b-c36c-4dcc-bb75-126cdcef1d93" providerId="ADAL" clId="{F341EE16-E260-4277-BA57-AB2624E33A8D}" dt="2021-12-09T06:38:41.090" v="412"/>
          <ac:spMkLst>
            <pc:docMk/>
            <pc:sldMk cId="813766335" sldId="259"/>
            <ac:spMk id="2" creationId="{45E34DF0-02D0-4552-9AC0-E48CE8433635}"/>
          </ac:spMkLst>
        </pc:spChg>
        <pc:spChg chg="mod">
          <ac:chgData name="Ankit Mittal" userId="267f659b-c36c-4dcc-bb75-126cdcef1d93" providerId="ADAL" clId="{F341EE16-E260-4277-BA57-AB2624E33A8D}" dt="2021-12-09T06:38:41.090" v="412"/>
          <ac:spMkLst>
            <pc:docMk/>
            <pc:sldMk cId="813766335" sldId="259"/>
            <ac:spMk id="3" creationId="{BC5DC6FC-9631-4379-95F1-C19C1AAB76C2}"/>
          </ac:spMkLst>
        </pc:spChg>
      </pc:sldChg>
      <pc:sldChg chg="modSp mod">
        <pc:chgData name="Ankit Mittal" userId="267f659b-c36c-4dcc-bb75-126cdcef1d93" providerId="ADAL" clId="{F341EE16-E260-4277-BA57-AB2624E33A8D}" dt="2021-12-09T06:38:41.090" v="412"/>
        <pc:sldMkLst>
          <pc:docMk/>
          <pc:sldMk cId="2567061238" sldId="262"/>
        </pc:sldMkLst>
        <pc:spChg chg="mod">
          <ac:chgData name="Ankit Mittal" userId="267f659b-c36c-4dcc-bb75-126cdcef1d93" providerId="ADAL" clId="{F341EE16-E260-4277-BA57-AB2624E33A8D}" dt="2021-12-09T06:38:41.090" v="412"/>
          <ac:spMkLst>
            <pc:docMk/>
            <pc:sldMk cId="2567061238" sldId="262"/>
            <ac:spMk id="2" creationId="{F2F35F0E-42A6-4C8D-B377-1B2816EF1265}"/>
          </ac:spMkLst>
        </pc:spChg>
        <pc:spChg chg="mod">
          <ac:chgData name="Ankit Mittal" userId="267f659b-c36c-4dcc-bb75-126cdcef1d93" providerId="ADAL" clId="{F341EE16-E260-4277-BA57-AB2624E33A8D}" dt="2021-12-09T06:38:41.090" v="412"/>
          <ac:spMkLst>
            <pc:docMk/>
            <pc:sldMk cId="2567061238" sldId="262"/>
            <ac:spMk id="3" creationId="{FCDF8A5E-63CB-43B3-825C-251B57C5A6CD}"/>
          </ac:spMkLst>
        </pc:spChg>
        <pc:spChg chg="mod">
          <ac:chgData name="Ankit Mittal" userId="267f659b-c36c-4dcc-bb75-126cdcef1d93" providerId="ADAL" clId="{F341EE16-E260-4277-BA57-AB2624E33A8D}" dt="2021-12-09T06:38:41.090" v="412"/>
          <ac:spMkLst>
            <pc:docMk/>
            <pc:sldMk cId="2567061238" sldId="262"/>
            <ac:spMk id="4" creationId="{59FEB94C-5505-4AC0-A90B-6111BA0B7AC5}"/>
          </ac:spMkLst>
        </pc:spChg>
        <pc:spChg chg="mod">
          <ac:chgData name="Ankit Mittal" userId="267f659b-c36c-4dcc-bb75-126cdcef1d93" providerId="ADAL" clId="{F341EE16-E260-4277-BA57-AB2624E33A8D}" dt="2021-12-09T06:38:41.090" v="412"/>
          <ac:spMkLst>
            <pc:docMk/>
            <pc:sldMk cId="2567061238" sldId="262"/>
            <ac:spMk id="5" creationId="{A81FB94C-6F00-4506-AFAB-1BDA1B2A4DF3}"/>
          </ac:spMkLst>
        </pc:spChg>
      </pc:sldChg>
      <pc:sldChg chg="modSp del">
        <pc:chgData name="Ankit Mittal" userId="267f659b-c36c-4dcc-bb75-126cdcef1d93" providerId="ADAL" clId="{F341EE16-E260-4277-BA57-AB2624E33A8D}" dt="2021-12-09T07:03:01.888" v="1251" actId="47"/>
        <pc:sldMkLst>
          <pc:docMk/>
          <pc:sldMk cId="1025730061" sldId="264"/>
        </pc:sldMkLst>
        <pc:spChg chg="mod">
          <ac:chgData name="Ankit Mittal" userId="267f659b-c36c-4dcc-bb75-126cdcef1d93" providerId="ADAL" clId="{F341EE16-E260-4277-BA57-AB2624E33A8D}" dt="2021-12-09T06:38:41.090" v="412"/>
          <ac:spMkLst>
            <pc:docMk/>
            <pc:sldMk cId="1025730061" sldId="264"/>
            <ac:spMk id="2" creationId="{951ACBA2-703F-4350-8E5B-CCB9F74B82B8}"/>
          </ac:spMkLst>
        </pc:spChg>
        <pc:spChg chg="mod">
          <ac:chgData name="Ankit Mittal" userId="267f659b-c36c-4dcc-bb75-126cdcef1d93" providerId="ADAL" clId="{F341EE16-E260-4277-BA57-AB2624E33A8D}" dt="2021-12-09T06:38:41.090" v="412"/>
          <ac:spMkLst>
            <pc:docMk/>
            <pc:sldMk cId="1025730061" sldId="264"/>
            <ac:spMk id="3" creationId="{60674AAA-9112-4C17-B467-0B346FCD1690}"/>
          </ac:spMkLst>
        </pc:spChg>
      </pc:sldChg>
      <pc:sldChg chg="modSp mod">
        <pc:chgData name="Ankit Mittal" userId="267f659b-c36c-4dcc-bb75-126cdcef1d93" providerId="ADAL" clId="{F341EE16-E260-4277-BA57-AB2624E33A8D}" dt="2021-12-09T06:38:41.090" v="412"/>
        <pc:sldMkLst>
          <pc:docMk/>
          <pc:sldMk cId="129122466" sldId="266"/>
        </pc:sldMkLst>
        <pc:spChg chg="mod">
          <ac:chgData name="Ankit Mittal" userId="267f659b-c36c-4dcc-bb75-126cdcef1d93" providerId="ADAL" clId="{F341EE16-E260-4277-BA57-AB2624E33A8D}" dt="2021-12-09T06:38:41.090" v="412"/>
          <ac:spMkLst>
            <pc:docMk/>
            <pc:sldMk cId="129122466" sldId="266"/>
            <ac:spMk id="3" creationId="{E818520A-0145-4957-904C-2ABA68AFE2A6}"/>
          </ac:spMkLst>
        </pc:spChg>
        <pc:spChg chg="mod">
          <ac:chgData name="Ankit Mittal" userId="267f659b-c36c-4dcc-bb75-126cdcef1d93" providerId="ADAL" clId="{F341EE16-E260-4277-BA57-AB2624E33A8D}" dt="2021-12-09T06:38:41.090" v="412"/>
          <ac:spMkLst>
            <pc:docMk/>
            <pc:sldMk cId="129122466" sldId="266"/>
            <ac:spMk id="6" creationId="{C36568CA-3D9B-40B7-9397-2FE083C96CA3}"/>
          </ac:spMkLst>
        </pc:spChg>
      </pc:sldChg>
      <pc:sldChg chg="del">
        <pc:chgData name="Ankit Mittal" userId="267f659b-c36c-4dcc-bb75-126cdcef1d93" providerId="ADAL" clId="{F341EE16-E260-4277-BA57-AB2624E33A8D}" dt="2021-12-09T06:31:48.365" v="77" actId="47"/>
        <pc:sldMkLst>
          <pc:docMk/>
          <pc:sldMk cId="1944831973" sldId="267"/>
        </pc:sldMkLst>
      </pc:sldChg>
      <pc:sldChg chg="modSp del">
        <pc:chgData name="Ankit Mittal" userId="267f659b-c36c-4dcc-bb75-126cdcef1d93" providerId="ADAL" clId="{F341EE16-E260-4277-BA57-AB2624E33A8D}" dt="2021-12-09T07:03:01.888" v="1251" actId="47"/>
        <pc:sldMkLst>
          <pc:docMk/>
          <pc:sldMk cId="1164067024" sldId="268"/>
        </pc:sldMkLst>
        <pc:spChg chg="mod">
          <ac:chgData name="Ankit Mittal" userId="267f659b-c36c-4dcc-bb75-126cdcef1d93" providerId="ADAL" clId="{F341EE16-E260-4277-BA57-AB2624E33A8D}" dt="2021-12-09T06:38:41.090" v="412"/>
          <ac:spMkLst>
            <pc:docMk/>
            <pc:sldMk cId="1164067024" sldId="268"/>
            <ac:spMk id="2" creationId="{49507CE0-2BFB-4C73-9207-0CB1F3C71867}"/>
          </ac:spMkLst>
        </pc:spChg>
        <pc:spChg chg="mod">
          <ac:chgData name="Ankit Mittal" userId="267f659b-c36c-4dcc-bb75-126cdcef1d93" providerId="ADAL" clId="{F341EE16-E260-4277-BA57-AB2624E33A8D}" dt="2021-12-09T06:38:41.090" v="412"/>
          <ac:spMkLst>
            <pc:docMk/>
            <pc:sldMk cId="1164067024" sldId="268"/>
            <ac:spMk id="3" creationId="{94CD888B-CFCE-4C08-B214-5C2A44807545}"/>
          </ac:spMkLst>
        </pc:spChg>
        <pc:spChg chg="mod">
          <ac:chgData name="Ankit Mittal" userId="267f659b-c36c-4dcc-bb75-126cdcef1d93" providerId="ADAL" clId="{F341EE16-E260-4277-BA57-AB2624E33A8D}" dt="2021-12-09T06:38:41.090" v="412"/>
          <ac:spMkLst>
            <pc:docMk/>
            <pc:sldMk cId="1164067024" sldId="268"/>
            <ac:spMk id="4" creationId="{3EC76950-21EE-4185-BDE3-62232642F6F1}"/>
          </ac:spMkLst>
        </pc:spChg>
        <pc:spChg chg="mod">
          <ac:chgData name="Ankit Mittal" userId="267f659b-c36c-4dcc-bb75-126cdcef1d93" providerId="ADAL" clId="{F341EE16-E260-4277-BA57-AB2624E33A8D}" dt="2021-12-09T06:38:41.090" v="412"/>
          <ac:spMkLst>
            <pc:docMk/>
            <pc:sldMk cId="1164067024" sldId="268"/>
            <ac:spMk id="5" creationId="{2BA30B7D-2248-4316-8E48-01C73A0AFACA}"/>
          </ac:spMkLst>
        </pc:spChg>
        <pc:spChg chg="mod">
          <ac:chgData name="Ankit Mittal" userId="267f659b-c36c-4dcc-bb75-126cdcef1d93" providerId="ADAL" clId="{F341EE16-E260-4277-BA57-AB2624E33A8D}" dt="2021-12-09T06:38:41.090" v="412"/>
          <ac:spMkLst>
            <pc:docMk/>
            <pc:sldMk cId="1164067024" sldId="268"/>
            <ac:spMk id="6" creationId="{DB5D3E75-A9D6-4BE9-82FC-3A82ECBA568C}"/>
          </ac:spMkLst>
        </pc:spChg>
        <pc:spChg chg="mod">
          <ac:chgData name="Ankit Mittal" userId="267f659b-c36c-4dcc-bb75-126cdcef1d93" providerId="ADAL" clId="{F341EE16-E260-4277-BA57-AB2624E33A8D}" dt="2021-12-09T06:38:41.090" v="412"/>
          <ac:spMkLst>
            <pc:docMk/>
            <pc:sldMk cId="1164067024" sldId="268"/>
            <ac:spMk id="7" creationId="{2227A1C1-DF5C-4131-AECB-2E666E98F2D8}"/>
          </ac:spMkLst>
        </pc:spChg>
      </pc:sldChg>
      <pc:sldChg chg="modSp del">
        <pc:chgData name="Ankit Mittal" userId="267f659b-c36c-4dcc-bb75-126cdcef1d93" providerId="ADAL" clId="{F341EE16-E260-4277-BA57-AB2624E33A8D}" dt="2021-12-09T07:03:01.888" v="1251" actId="47"/>
        <pc:sldMkLst>
          <pc:docMk/>
          <pc:sldMk cId="4149643322" sldId="269"/>
        </pc:sldMkLst>
        <pc:spChg chg="mod">
          <ac:chgData name="Ankit Mittal" userId="267f659b-c36c-4dcc-bb75-126cdcef1d93" providerId="ADAL" clId="{F341EE16-E260-4277-BA57-AB2624E33A8D}" dt="2021-12-09T06:38:41.090" v="412"/>
          <ac:spMkLst>
            <pc:docMk/>
            <pc:sldMk cId="4149643322" sldId="269"/>
            <ac:spMk id="2" creationId="{E329747B-D8E4-4FC4-93FF-203A67B58789}"/>
          </ac:spMkLst>
        </pc:spChg>
        <pc:spChg chg="mod">
          <ac:chgData name="Ankit Mittal" userId="267f659b-c36c-4dcc-bb75-126cdcef1d93" providerId="ADAL" clId="{F341EE16-E260-4277-BA57-AB2624E33A8D}" dt="2021-12-09T06:38:41.090" v="412"/>
          <ac:spMkLst>
            <pc:docMk/>
            <pc:sldMk cId="4149643322" sldId="269"/>
            <ac:spMk id="3" creationId="{485E146E-C0DF-444B-B6E2-CD6099EFCF2A}"/>
          </ac:spMkLst>
        </pc:spChg>
        <pc:spChg chg="mod">
          <ac:chgData name="Ankit Mittal" userId="267f659b-c36c-4dcc-bb75-126cdcef1d93" providerId="ADAL" clId="{F341EE16-E260-4277-BA57-AB2624E33A8D}" dt="2021-12-09T06:38:41.090" v="412"/>
          <ac:spMkLst>
            <pc:docMk/>
            <pc:sldMk cId="4149643322" sldId="269"/>
            <ac:spMk id="4" creationId="{AE375CBE-6C7A-4F32-941F-6B41DACBBD0A}"/>
          </ac:spMkLst>
        </pc:spChg>
        <pc:spChg chg="mod">
          <ac:chgData name="Ankit Mittal" userId="267f659b-c36c-4dcc-bb75-126cdcef1d93" providerId="ADAL" clId="{F341EE16-E260-4277-BA57-AB2624E33A8D}" dt="2021-12-09T06:38:41.090" v="412"/>
          <ac:spMkLst>
            <pc:docMk/>
            <pc:sldMk cId="4149643322" sldId="269"/>
            <ac:spMk id="5" creationId="{11EB2C73-8B37-4520-A3E5-B200589D629C}"/>
          </ac:spMkLst>
        </pc:spChg>
        <pc:spChg chg="mod">
          <ac:chgData name="Ankit Mittal" userId="267f659b-c36c-4dcc-bb75-126cdcef1d93" providerId="ADAL" clId="{F341EE16-E260-4277-BA57-AB2624E33A8D}" dt="2021-12-09T06:38:41.090" v="412"/>
          <ac:spMkLst>
            <pc:docMk/>
            <pc:sldMk cId="4149643322" sldId="269"/>
            <ac:spMk id="7" creationId="{B0C826C6-7E21-42A4-B874-F596902BD71C}"/>
          </ac:spMkLst>
        </pc:spChg>
        <pc:spChg chg="mod">
          <ac:chgData name="Ankit Mittal" userId="267f659b-c36c-4dcc-bb75-126cdcef1d93" providerId="ADAL" clId="{F341EE16-E260-4277-BA57-AB2624E33A8D}" dt="2021-12-09T06:38:41.090" v="412"/>
          <ac:spMkLst>
            <pc:docMk/>
            <pc:sldMk cId="4149643322" sldId="269"/>
            <ac:spMk id="8" creationId="{6F597DB7-A08B-484C-9EA0-A19C06C23077}"/>
          </ac:spMkLst>
        </pc:spChg>
        <pc:spChg chg="mod">
          <ac:chgData name="Ankit Mittal" userId="267f659b-c36c-4dcc-bb75-126cdcef1d93" providerId="ADAL" clId="{F341EE16-E260-4277-BA57-AB2624E33A8D}" dt="2021-12-09T06:38:41.090" v="412"/>
          <ac:spMkLst>
            <pc:docMk/>
            <pc:sldMk cId="4149643322" sldId="269"/>
            <ac:spMk id="15" creationId="{7FF2865B-D732-4793-97A1-2AD618D106EE}"/>
          </ac:spMkLst>
        </pc:spChg>
      </pc:sldChg>
      <pc:sldChg chg="modSp del modNotes">
        <pc:chgData name="Ankit Mittal" userId="267f659b-c36c-4dcc-bb75-126cdcef1d93" providerId="ADAL" clId="{F341EE16-E260-4277-BA57-AB2624E33A8D}" dt="2021-12-09T07:03:01.888" v="1251" actId="47"/>
        <pc:sldMkLst>
          <pc:docMk/>
          <pc:sldMk cId="3684260718" sldId="270"/>
        </pc:sldMkLst>
        <pc:spChg chg="mod">
          <ac:chgData name="Ankit Mittal" userId="267f659b-c36c-4dcc-bb75-126cdcef1d93" providerId="ADAL" clId="{F341EE16-E260-4277-BA57-AB2624E33A8D}" dt="2021-12-09T06:38:41.090" v="412"/>
          <ac:spMkLst>
            <pc:docMk/>
            <pc:sldMk cId="3684260718" sldId="270"/>
            <ac:spMk id="2" creationId="{64BF1799-2F77-4EB9-A97A-0614A993C8FD}"/>
          </ac:spMkLst>
        </pc:spChg>
        <pc:spChg chg="mod">
          <ac:chgData name="Ankit Mittal" userId="267f659b-c36c-4dcc-bb75-126cdcef1d93" providerId="ADAL" clId="{F341EE16-E260-4277-BA57-AB2624E33A8D}" dt="2021-12-09T06:38:41.090" v="412"/>
          <ac:spMkLst>
            <pc:docMk/>
            <pc:sldMk cId="3684260718" sldId="270"/>
            <ac:spMk id="3" creationId="{4F830F2A-E674-41B5-B26C-1FA61AB77C34}"/>
          </ac:spMkLst>
        </pc:spChg>
        <pc:spChg chg="mod">
          <ac:chgData name="Ankit Mittal" userId="267f659b-c36c-4dcc-bb75-126cdcef1d93" providerId="ADAL" clId="{F341EE16-E260-4277-BA57-AB2624E33A8D}" dt="2021-12-09T06:38:41.090" v="412"/>
          <ac:spMkLst>
            <pc:docMk/>
            <pc:sldMk cId="3684260718" sldId="270"/>
            <ac:spMk id="4" creationId="{2A5DF9E9-852A-4BD6-83F2-6C0AAA63EADD}"/>
          </ac:spMkLst>
        </pc:spChg>
        <pc:spChg chg="mod">
          <ac:chgData name="Ankit Mittal" userId="267f659b-c36c-4dcc-bb75-126cdcef1d93" providerId="ADAL" clId="{F341EE16-E260-4277-BA57-AB2624E33A8D}" dt="2021-12-09T06:38:41.090" v="412"/>
          <ac:spMkLst>
            <pc:docMk/>
            <pc:sldMk cId="3684260718" sldId="270"/>
            <ac:spMk id="5" creationId="{477DBEDE-5EBC-4C08-8C3B-DA8D0E765A31}"/>
          </ac:spMkLst>
        </pc:spChg>
        <pc:spChg chg="mod">
          <ac:chgData name="Ankit Mittal" userId="267f659b-c36c-4dcc-bb75-126cdcef1d93" providerId="ADAL" clId="{F341EE16-E260-4277-BA57-AB2624E33A8D}" dt="2021-12-09T06:38:41.090" v="412"/>
          <ac:spMkLst>
            <pc:docMk/>
            <pc:sldMk cId="3684260718" sldId="270"/>
            <ac:spMk id="6" creationId="{1C880C61-6F78-4D39-98BF-5FF527700FCC}"/>
          </ac:spMkLst>
        </pc:spChg>
        <pc:spChg chg="mod">
          <ac:chgData name="Ankit Mittal" userId="267f659b-c36c-4dcc-bb75-126cdcef1d93" providerId="ADAL" clId="{F341EE16-E260-4277-BA57-AB2624E33A8D}" dt="2021-12-09T06:38:41.090" v="412"/>
          <ac:spMkLst>
            <pc:docMk/>
            <pc:sldMk cId="3684260718" sldId="270"/>
            <ac:spMk id="7" creationId="{66EED456-82CC-41CA-81B4-C2EFF710FE8D}"/>
          </ac:spMkLst>
        </pc:spChg>
      </pc:sldChg>
      <pc:sldChg chg="modSp del modNotes">
        <pc:chgData name="Ankit Mittal" userId="267f659b-c36c-4dcc-bb75-126cdcef1d93" providerId="ADAL" clId="{F341EE16-E260-4277-BA57-AB2624E33A8D}" dt="2021-12-09T07:03:01.888" v="1251" actId="47"/>
        <pc:sldMkLst>
          <pc:docMk/>
          <pc:sldMk cId="471842601" sldId="11104"/>
        </pc:sldMkLst>
        <pc:spChg chg="mod">
          <ac:chgData name="Ankit Mittal" userId="267f659b-c36c-4dcc-bb75-126cdcef1d93" providerId="ADAL" clId="{F341EE16-E260-4277-BA57-AB2624E33A8D}" dt="2021-12-09T06:38:41.090" v="412"/>
          <ac:spMkLst>
            <pc:docMk/>
            <pc:sldMk cId="471842601" sldId="11104"/>
            <ac:spMk id="37" creationId="{FF088AAE-67AC-F24C-9A40-1D22DABAD6DC}"/>
          </ac:spMkLst>
        </pc:spChg>
        <pc:spChg chg="mod">
          <ac:chgData name="Ankit Mittal" userId="267f659b-c36c-4dcc-bb75-126cdcef1d93" providerId="ADAL" clId="{F341EE16-E260-4277-BA57-AB2624E33A8D}" dt="2021-12-09T06:38:41.090" v="412"/>
          <ac:spMkLst>
            <pc:docMk/>
            <pc:sldMk cId="471842601" sldId="11104"/>
            <ac:spMk id="54" creationId="{13EE4C2D-EA5C-4514-88BA-9695686E24FA}"/>
          </ac:spMkLst>
        </pc:spChg>
        <pc:spChg chg="mod">
          <ac:chgData name="Ankit Mittal" userId="267f659b-c36c-4dcc-bb75-126cdcef1d93" providerId="ADAL" clId="{F341EE16-E260-4277-BA57-AB2624E33A8D}" dt="2021-12-09T06:38:41.090" v="412"/>
          <ac:spMkLst>
            <pc:docMk/>
            <pc:sldMk cId="471842601" sldId="11104"/>
            <ac:spMk id="55" creationId="{469B503A-2410-493E-AA3A-1222A4A6ACC3}"/>
          </ac:spMkLst>
        </pc:spChg>
        <pc:spChg chg="mod">
          <ac:chgData name="Ankit Mittal" userId="267f659b-c36c-4dcc-bb75-126cdcef1d93" providerId="ADAL" clId="{F341EE16-E260-4277-BA57-AB2624E33A8D}" dt="2021-12-09T06:38:41.090" v="412"/>
          <ac:spMkLst>
            <pc:docMk/>
            <pc:sldMk cId="471842601" sldId="11104"/>
            <ac:spMk id="56" creationId="{A326AB55-91B6-47A5-8B75-4CC0B47277E1}"/>
          </ac:spMkLst>
        </pc:spChg>
        <pc:spChg chg="mod">
          <ac:chgData name="Ankit Mittal" userId="267f659b-c36c-4dcc-bb75-126cdcef1d93" providerId="ADAL" clId="{F341EE16-E260-4277-BA57-AB2624E33A8D}" dt="2021-12-09T06:38:41.090" v="412"/>
          <ac:spMkLst>
            <pc:docMk/>
            <pc:sldMk cId="471842601" sldId="11104"/>
            <ac:spMk id="58" creationId="{EAC6B446-F3E2-44F1-8235-C1E5C310F963}"/>
          </ac:spMkLst>
        </pc:spChg>
        <pc:spChg chg="mod">
          <ac:chgData name="Ankit Mittal" userId="267f659b-c36c-4dcc-bb75-126cdcef1d93" providerId="ADAL" clId="{F341EE16-E260-4277-BA57-AB2624E33A8D}" dt="2021-12-09T06:38:41.090" v="412"/>
          <ac:spMkLst>
            <pc:docMk/>
            <pc:sldMk cId="471842601" sldId="11104"/>
            <ac:spMk id="59" creationId="{DE74C552-7285-42DE-8994-A77735AB9DB9}"/>
          </ac:spMkLst>
        </pc:spChg>
        <pc:spChg chg="mod">
          <ac:chgData name="Ankit Mittal" userId="267f659b-c36c-4dcc-bb75-126cdcef1d93" providerId="ADAL" clId="{F341EE16-E260-4277-BA57-AB2624E33A8D}" dt="2021-12-09T06:38:41.090" v="412"/>
          <ac:spMkLst>
            <pc:docMk/>
            <pc:sldMk cId="471842601" sldId="11104"/>
            <ac:spMk id="60" creationId="{D2C2511A-F45A-46C5-994A-BA4425E8E008}"/>
          </ac:spMkLst>
        </pc:spChg>
        <pc:spChg chg="mod">
          <ac:chgData name="Ankit Mittal" userId="267f659b-c36c-4dcc-bb75-126cdcef1d93" providerId="ADAL" clId="{F341EE16-E260-4277-BA57-AB2624E33A8D}" dt="2021-12-09T06:38:41.090" v="412"/>
          <ac:spMkLst>
            <pc:docMk/>
            <pc:sldMk cId="471842601" sldId="11104"/>
            <ac:spMk id="61" creationId="{86DA2065-B1E6-4591-B1E1-1C6372CC6D6E}"/>
          </ac:spMkLst>
        </pc:spChg>
        <pc:spChg chg="mod">
          <ac:chgData name="Ankit Mittal" userId="267f659b-c36c-4dcc-bb75-126cdcef1d93" providerId="ADAL" clId="{F341EE16-E260-4277-BA57-AB2624E33A8D}" dt="2021-12-09T06:38:41.090" v="412"/>
          <ac:spMkLst>
            <pc:docMk/>
            <pc:sldMk cId="471842601" sldId="11104"/>
            <ac:spMk id="62" creationId="{78765CA8-BA25-4BC6-815F-63E05F5C7134}"/>
          </ac:spMkLst>
        </pc:spChg>
        <pc:spChg chg="mod">
          <ac:chgData name="Ankit Mittal" userId="267f659b-c36c-4dcc-bb75-126cdcef1d93" providerId="ADAL" clId="{F341EE16-E260-4277-BA57-AB2624E33A8D}" dt="2021-12-09T06:38:41.090" v="412"/>
          <ac:spMkLst>
            <pc:docMk/>
            <pc:sldMk cId="471842601" sldId="11104"/>
            <ac:spMk id="63" creationId="{6E27B495-FC3D-4F5A-AF37-4A3C45E435B8}"/>
          </ac:spMkLst>
        </pc:spChg>
        <pc:spChg chg="mod">
          <ac:chgData name="Ankit Mittal" userId="267f659b-c36c-4dcc-bb75-126cdcef1d93" providerId="ADAL" clId="{F341EE16-E260-4277-BA57-AB2624E33A8D}" dt="2021-12-09T06:38:41.090" v="412"/>
          <ac:spMkLst>
            <pc:docMk/>
            <pc:sldMk cId="471842601" sldId="11104"/>
            <ac:spMk id="64" creationId="{53AF317E-B9A4-4061-A2FB-D7AC9D2D0DF3}"/>
          </ac:spMkLst>
        </pc:spChg>
        <pc:spChg chg="mod">
          <ac:chgData name="Ankit Mittal" userId="267f659b-c36c-4dcc-bb75-126cdcef1d93" providerId="ADAL" clId="{F341EE16-E260-4277-BA57-AB2624E33A8D}" dt="2021-12-09T06:38:41.090" v="412"/>
          <ac:spMkLst>
            <pc:docMk/>
            <pc:sldMk cId="471842601" sldId="11104"/>
            <ac:spMk id="65" creationId="{9519E90C-6020-4805-9A82-A242C63EE7CC}"/>
          </ac:spMkLst>
        </pc:spChg>
        <pc:spChg chg="mod">
          <ac:chgData name="Ankit Mittal" userId="267f659b-c36c-4dcc-bb75-126cdcef1d93" providerId="ADAL" clId="{F341EE16-E260-4277-BA57-AB2624E33A8D}" dt="2021-12-09T06:38:41.090" v="412"/>
          <ac:spMkLst>
            <pc:docMk/>
            <pc:sldMk cId="471842601" sldId="11104"/>
            <ac:spMk id="66" creationId="{860AB946-E054-4F9A-84A3-83D9924FB3B6}"/>
          </ac:spMkLst>
        </pc:spChg>
        <pc:spChg chg="mod">
          <ac:chgData name="Ankit Mittal" userId="267f659b-c36c-4dcc-bb75-126cdcef1d93" providerId="ADAL" clId="{F341EE16-E260-4277-BA57-AB2624E33A8D}" dt="2021-12-09T06:38:41.090" v="412"/>
          <ac:spMkLst>
            <pc:docMk/>
            <pc:sldMk cId="471842601" sldId="11104"/>
            <ac:spMk id="67" creationId="{00A58D5B-5807-46D2-AB70-7D19F42059D6}"/>
          </ac:spMkLst>
        </pc:spChg>
        <pc:spChg chg="mod">
          <ac:chgData name="Ankit Mittal" userId="267f659b-c36c-4dcc-bb75-126cdcef1d93" providerId="ADAL" clId="{F341EE16-E260-4277-BA57-AB2624E33A8D}" dt="2021-12-09T06:38:41.090" v="412"/>
          <ac:spMkLst>
            <pc:docMk/>
            <pc:sldMk cId="471842601" sldId="11104"/>
            <ac:spMk id="68" creationId="{E028C057-9C81-4985-9B84-1B0E0319EE07}"/>
          </ac:spMkLst>
        </pc:spChg>
        <pc:spChg chg="mod">
          <ac:chgData name="Ankit Mittal" userId="267f659b-c36c-4dcc-bb75-126cdcef1d93" providerId="ADAL" clId="{F341EE16-E260-4277-BA57-AB2624E33A8D}" dt="2021-12-09T06:38:41.090" v="412"/>
          <ac:spMkLst>
            <pc:docMk/>
            <pc:sldMk cId="471842601" sldId="11104"/>
            <ac:spMk id="69" creationId="{DF2EDB30-5E30-4785-BE47-59E10FD57CD5}"/>
          </ac:spMkLst>
        </pc:spChg>
        <pc:spChg chg="mod">
          <ac:chgData name="Ankit Mittal" userId="267f659b-c36c-4dcc-bb75-126cdcef1d93" providerId="ADAL" clId="{F341EE16-E260-4277-BA57-AB2624E33A8D}" dt="2021-12-09T06:38:41.090" v="412"/>
          <ac:spMkLst>
            <pc:docMk/>
            <pc:sldMk cId="471842601" sldId="11104"/>
            <ac:spMk id="70" creationId="{B7D5A6DD-C9D3-4C7B-9BDD-ECD5DDEA3B56}"/>
          </ac:spMkLst>
        </pc:spChg>
        <pc:spChg chg="mod">
          <ac:chgData name="Ankit Mittal" userId="267f659b-c36c-4dcc-bb75-126cdcef1d93" providerId="ADAL" clId="{F341EE16-E260-4277-BA57-AB2624E33A8D}" dt="2021-12-09T06:38:41.090" v="412"/>
          <ac:spMkLst>
            <pc:docMk/>
            <pc:sldMk cId="471842601" sldId="11104"/>
            <ac:spMk id="71" creationId="{0264ADA2-4156-4732-8C67-5B2ECD882C13}"/>
          </ac:spMkLst>
        </pc:spChg>
        <pc:spChg chg="mod">
          <ac:chgData name="Ankit Mittal" userId="267f659b-c36c-4dcc-bb75-126cdcef1d93" providerId="ADAL" clId="{F341EE16-E260-4277-BA57-AB2624E33A8D}" dt="2021-12-09T06:38:41.090" v="412"/>
          <ac:spMkLst>
            <pc:docMk/>
            <pc:sldMk cId="471842601" sldId="11104"/>
            <ac:spMk id="72" creationId="{8C66BF84-3CB0-4AA7-8332-5A510D429BD6}"/>
          </ac:spMkLst>
        </pc:spChg>
        <pc:spChg chg="mod">
          <ac:chgData name="Ankit Mittal" userId="267f659b-c36c-4dcc-bb75-126cdcef1d93" providerId="ADAL" clId="{F341EE16-E260-4277-BA57-AB2624E33A8D}" dt="2021-12-09T06:38:41.090" v="412"/>
          <ac:spMkLst>
            <pc:docMk/>
            <pc:sldMk cId="471842601" sldId="11104"/>
            <ac:spMk id="73" creationId="{3BD872FF-A4F7-4187-ACBC-3B2349EFA2FE}"/>
          </ac:spMkLst>
        </pc:spChg>
        <pc:spChg chg="mod">
          <ac:chgData name="Ankit Mittal" userId="267f659b-c36c-4dcc-bb75-126cdcef1d93" providerId="ADAL" clId="{F341EE16-E260-4277-BA57-AB2624E33A8D}" dt="2021-12-09T06:38:41.090" v="412"/>
          <ac:spMkLst>
            <pc:docMk/>
            <pc:sldMk cId="471842601" sldId="11104"/>
            <ac:spMk id="74" creationId="{3130BA34-2821-45C3-9CF4-DEE56D873D98}"/>
          </ac:spMkLst>
        </pc:spChg>
        <pc:spChg chg="mod">
          <ac:chgData name="Ankit Mittal" userId="267f659b-c36c-4dcc-bb75-126cdcef1d93" providerId="ADAL" clId="{F341EE16-E260-4277-BA57-AB2624E33A8D}" dt="2021-12-09T06:38:41.090" v="412"/>
          <ac:spMkLst>
            <pc:docMk/>
            <pc:sldMk cId="471842601" sldId="11104"/>
            <ac:spMk id="75" creationId="{9811557A-5717-4998-8BF8-03DB58278436}"/>
          </ac:spMkLst>
        </pc:spChg>
        <pc:spChg chg="mod">
          <ac:chgData name="Ankit Mittal" userId="267f659b-c36c-4dcc-bb75-126cdcef1d93" providerId="ADAL" clId="{F341EE16-E260-4277-BA57-AB2624E33A8D}" dt="2021-12-09T06:38:41.090" v="412"/>
          <ac:spMkLst>
            <pc:docMk/>
            <pc:sldMk cId="471842601" sldId="11104"/>
            <ac:spMk id="76" creationId="{91366ED8-7057-4978-9F5E-4F9C53441C9F}"/>
          </ac:spMkLst>
        </pc:spChg>
        <pc:spChg chg="mod">
          <ac:chgData name="Ankit Mittal" userId="267f659b-c36c-4dcc-bb75-126cdcef1d93" providerId="ADAL" clId="{F341EE16-E260-4277-BA57-AB2624E33A8D}" dt="2021-12-09T06:38:41.090" v="412"/>
          <ac:spMkLst>
            <pc:docMk/>
            <pc:sldMk cId="471842601" sldId="11104"/>
            <ac:spMk id="77" creationId="{BED8F66C-D38F-4B57-8CC3-B93BF2090E50}"/>
          </ac:spMkLst>
        </pc:spChg>
        <pc:spChg chg="mod">
          <ac:chgData name="Ankit Mittal" userId="267f659b-c36c-4dcc-bb75-126cdcef1d93" providerId="ADAL" clId="{F341EE16-E260-4277-BA57-AB2624E33A8D}" dt="2021-12-09T06:38:41.090" v="412"/>
          <ac:spMkLst>
            <pc:docMk/>
            <pc:sldMk cId="471842601" sldId="11104"/>
            <ac:spMk id="78" creationId="{EDC2B97E-722D-47E8-A341-89DF70353604}"/>
          </ac:spMkLst>
        </pc:spChg>
        <pc:spChg chg="mod">
          <ac:chgData name="Ankit Mittal" userId="267f659b-c36c-4dcc-bb75-126cdcef1d93" providerId="ADAL" clId="{F341EE16-E260-4277-BA57-AB2624E33A8D}" dt="2021-12-09T06:38:41.090" v="412"/>
          <ac:spMkLst>
            <pc:docMk/>
            <pc:sldMk cId="471842601" sldId="11104"/>
            <ac:spMk id="79" creationId="{660C5489-07C7-41B5-A666-5538857DE57F}"/>
          </ac:spMkLst>
        </pc:spChg>
        <pc:spChg chg="mod">
          <ac:chgData name="Ankit Mittal" userId="267f659b-c36c-4dcc-bb75-126cdcef1d93" providerId="ADAL" clId="{F341EE16-E260-4277-BA57-AB2624E33A8D}" dt="2021-12-09T06:38:41.090" v="412"/>
          <ac:spMkLst>
            <pc:docMk/>
            <pc:sldMk cId="471842601" sldId="11104"/>
            <ac:spMk id="80" creationId="{5C6177CB-A810-4CBD-87A4-B4A7E829B0B3}"/>
          </ac:spMkLst>
        </pc:spChg>
        <pc:spChg chg="mod">
          <ac:chgData name="Ankit Mittal" userId="267f659b-c36c-4dcc-bb75-126cdcef1d93" providerId="ADAL" clId="{F341EE16-E260-4277-BA57-AB2624E33A8D}" dt="2021-12-09T06:38:41.090" v="412"/>
          <ac:spMkLst>
            <pc:docMk/>
            <pc:sldMk cId="471842601" sldId="11104"/>
            <ac:spMk id="81" creationId="{3A026578-14EC-415E-AB38-349E7252B812}"/>
          </ac:spMkLst>
        </pc:spChg>
        <pc:spChg chg="mod">
          <ac:chgData name="Ankit Mittal" userId="267f659b-c36c-4dcc-bb75-126cdcef1d93" providerId="ADAL" clId="{F341EE16-E260-4277-BA57-AB2624E33A8D}" dt="2021-12-09T06:38:41.090" v="412"/>
          <ac:spMkLst>
            <pc:docMk/>
            <pc:sldMk cId="471842601" sldId="11104"/>
            <ac:spMk id="82" creationId="{8AB1CE0A-FEDD-4784-BCDA-DB4715B2A132}"/>
          </ac:spMkLst>
        </pc:spChg>
        <pc:spChg chg="mod">
          <ac:chgData name="Ankit Mittal" userId="267f659b-c36c-4dcc-bb75-126cdcef1d93" providerId="ADAL" clId="{F341EE16-E260-4277-BA57-AB2624E33A8D}" dt="2021-12-09T06:38:41.090" v="412"/>
          <ac:spMkLst>
            <pc:docMk/>
            <pc:sldMk cId="471842601" sldId="11104"/>
            <ac:spMk id="83" creationId="{50BF4A00-A093-4ACA-B5E9-16C302B7DB97}"/>
          </ac:spMkLst>
        </pc:spChg>
        <pc:spChg chg="mod">
          <ac:chgData name="Ankit Mittal" userId="267f659b-c36c-4dcc-bb75-126cdcef1d93" providerId="ADAL" clId="{F341EE16-E260-4277-BA57-AB2624E33A8D}" dt="2021-12-09T06:38:41.090" v="412"/>
          <ac:spMkLst>
            <pc:docMk/>
            <pc:sldMk cId="471842601" sldId="11104"/>
            <ac:spMk id="86" creationId="{ACF5EA61-9B2F-4D4D-8FBF-1B5916DFD9D3}"/>
          </ac:spMkLst>
        </pc:spChg>
        <pc:spChg chg="mod">
          <ac:chgData name="Ankit Mittal" userId="267f659b-c36c-4dcc-bb75-126cdcef1d93" providerId="ADAL" clId="{F341EE16-E260-4277-BA57-AB2624E33A8D}" dt="2021-12-09T06:38:41.090" v="412"/>
          <ac:spMkLst>
            <pc:docMk/>
            <pc:sldMk cId="471842601" sldId="11104"/>
            <ac:spMk id="89" creationId="{9794E06B-EC61-443D-B6CA-63C0C3FF58A8}"/>
          </ac:spMkLst>
        </pc:spChg>
        <pc:spChg chg="mod">
          <ac:chgData name="Ankit Mittal" userId="267f659b-c36c-4dcc-bb75-126cdcef1d93" providerId="ADAL" clId="{F341EE16-E260-4277-BA57-AB2624E33A8D}" dt="2021-12-09T06:38:41.090" v="412"/>
          <ac:spMkLst>
            <pc:docMk/>
            <pc:sldMk cId="471842601" sldId="11104"/>
            <ac:spMk id="92" creationId="{313E46DE-7753-4C8C-8569-BC75E1950A02}"/>
          </ac:spMkLst>
        </pc:spChg>
        <pc:spChg chg="mod">
          <ac:chgData name="Ankit Mittal" userId="267f659b-c36c-4dcc-bb75-126cdcef1d93" providerId="ADAL" clId="{F341EE16-E260-4277-BA57-AB2624E33A8D}" dt="2021-12-09T06:38:41.090" v="412"/>
          <ac:spMkLst>
            <pc:docMk/>
            <pc:sldMk cId="471842601" sldId="11104"/>
            <ac:spMk id="95" creationId="{37FBCACB-B1E9-42D3-B5EA-C54B73E182A8}"/>
          </ac:spMkLst>
        </pc:spChg>
        <pc:spChg chg="mod">
          <ac:chgData name="Ankit Mittal" userId="267f659b-c36c-4dcc-bb75-126cdcef1d93" providerId="ADAL" clId="{F341EE16-E260-4277-BA57-AB2624E33A8D}" dt="2021-12-09T06:38:41.090" v="412"/>
          <ac:spMkLst>
            <pc:docMk/>
            <pc:sldMk cId="471842601" sldId="11104"/>
            <ac:spMk id="96" creationId="{E371A4E2-A3BE-4FC7-9D3D-BCF140906FB6}"/>
          </ac:spMkLst>
        </pc:spChg>
        <pc:spChg chg="mod">
          <ac:chgData name="Ankit Mittal" userId="267f659b-c36c-4dcc-bb75-126cdcef1d93" providerId="ADAL" clId="{F341EE16-E260-4277-BA57-AB2624E33A8D}" dt="2021-12-09T06:38:41.090" v="412"/>
          <ac:spMkLst>
            <pc:docMk/>
            <pc:sldMk cId="471842601" sldId="11104"/>
            <ac:spMk id="101" creationId="{91746C04-7F18-44B4-907F-7E41DDEDA939}"/>
          </ac:spMkLst>
        </pc:spChg>
        <pc:spChg chg="mod">
          <ac:chgData name="Ankit Mittal" userId="267f659b-c36c-4dcc-bb75-126cdcef1d93" providerId="ADAL" clId="{F341EE16-E260-4277-BA57-AB2624E33A8D}" dt="2021-12-09T06:38:41.090" v="412"/>
          <ac:spMkLst>
            <pc:docMk/>
            <pc:sldMk cId="471842601" sldId="11104"/>
            <ac:spMk id="102" creationId="{629459EA-C00E-4496-BC5E-180B694E8BE5}"/>
          </ac:spMkLst>
        </pc:spChg>
        <pc:spChg chg="mod">
          <ac:chgData name="Ankit Mittal" userId="267f659b-c36c-4dcc-bb75-126cdcef1d93" providerId="ADAL" clId="{F341EE16-E260-4277-BA57-AB2624E33A8D}" dt="2021-12-09T06:38:41.090" v="412"/>
          <ac:spMkLst>
            <pc:docMk/>
            <pc:sldMk cId="471842601" sldId="11104"/>
            <ac:spMk id="103" creationId="{A2D7F655-E40A-4768-BEEB-6B15F2C0A526}"/>
          </ac:spMkLst>
        </pc:spChg>
        <pc:spChg chg="mod">
          <ac:chgData name="Ankit Mittal" userId="267f659b-c36c-4dcc-bb75-126cdcef1d93" providerId="ADAL" clId="{F341EE16-E260-4277-BA57-AB2624E33A8D}" dt="2021-12-09T06:38:41.090" v="412"/>
          <ac:spMkLst>
            <pc:docMk/>
            <pc:sldMk cId="471842601" sldId="11104"/>
            <ac:spMk id="104" creationId="{DE80A2BA-C647-4809-904A-5862302F4A49}"/>
          </ac:spMkLst>
        </pc:spChg>
        <pc:grpChg chg="mod">
          <ac:chgData name="Ankit Mittal" userId="267f659b-c36c-4dcc-bb75-126cdcef1d93" providerId="ADAL" clId="{F341EE16-E260-4277-BA57-AB2624E33A8D}" dt="2021-12-09T06:38:41.090" v="412"/>
          <ac:grpSpMkLst>
            <pc:docMk/>
            <pc:sldMk cId="471842601" sldId="11104"/>
            <ac:grpSpMk id="57" creationId="{9851FDF8-5F9C-4774-97BE-D74E840D7054}"/>
          </ac:grpSpMkLst>
        </pc:grpChg>
        <pc:grpChg chg="mod">
          <ac:chgData name="Ankit Mittal" userId="267f659b-c36c-4dcc-bb75-126cdcef1d93" providerId="ADAL" clId="{F341EE16-E260-4277-BA57-AB2624E33A8D}" dt="2021-12-09T06:38:41.090" v="412"/>
          <ac:grpSpMkLst>
            <pc:docMk/>
            <pc:sldMk cId="471842601" sldId="11104"/>
            <ac:grpSpMk id="84" creationId="{06CC0013-7490-4D3F-B934-1C7C731D6386}"/>
          </ac:grpSpMkLst>
        </pc:grpChg>
        <pc:grpChg chg="mod">
          <ac:chgData name="Ankit Mittal" userId="267f659b-c36c-4dcc-bb75-126cdcef1d93" providerId="ADAL" clId="{F341EE16-E260-4277-BA57-AB2624E33A8D}" dt="2021-12-09T06:38:41.090" v="412"/>
          <ac:grpSpMkLst>
            <pc:docMk/>
            <pc:sldMk cId="471842601" sldId="11104"/>
            <ac:grpSpMk id="87" creationId="{6E9F9501-D55C-4A7D-BFCE-174FC304F2E8}"/>
          </ac:grpSpMkLst>
        </pc:grpChg>
        <pc:grpChg chg="mod">
          <ac:chgData name="Ankit Mittal" userId="267f659b-c36c-4dcc-bb75-126cdcef1d93" providerId="ADAL" clId="{F341EE16-E260-4277-BA57-AB2624E33A8D}" dt="2021-12-09T06:38:41.090" v="412"/>
          <ac:grpSpMkLst>
            <pc:docMk/>
            <pc:sldMk cId="471842601" sldId="11104"/>
            <ac:grpSpMk id="90" creationId="{78AAE669-3424-423D-99C3-0B805D1AE372}"/>
          </ac:grpSpMkLst>
        </pc:grpChg>
        <pc:grpChg chg="mod">
          <ac:chgData name="Ankit Mittal" userId="267f659b-c36c-4dcc-bb75-126cdcef1d93" providerId="ADAL" clId="{F341EE16-E260-4277-BA57-AB2624E33A8D}" dt="2021-12-09T06:38:41.090" v="412"/>
          <ac:grpSpMkLst>
            <pc:docMk/>
            <pc:sldMk cId="471842601" sldId="11104"/>
            <ac:grpSpMk id="93" creationId="{6DFA0782-F249-41D6-BFC8-DF9E1559EEB1}"/>
          </ac:grpSpMkLst>
        </pc:grpChg>
        <pc:cxnChg chg="mod">
          <ac:chgData name="Ankit Mittal" userId="267f659b-c36c-4dcc-bb75-126cdcef1d93" providerId="ADAL" clId="{F341EE16-E260-4277-BA57-AB2624E33A8D}" dt="2021-12-09T06:38:41.090" v="412"/>
          <ac:cxnSpMkLst>
            <pc:docMk/>
            <pc:sldMk cId="471842601" sldId="11104"/>
            <ac:cxnSpMk id="85" creationId="{28DB5492-0529-457A-B14A-713CA5CC981A}"/>
          </ac:cxnSpMkLst>
        </pc:cxnChg>
        <pc:cxnChg chg="mod">
          <ac:chgData name="Ankit Mittal" userId="267f659b-c36c-4dcc-bb75-126cdcef1d93" providerId="ADAL" clId="{F341EE16-E260-4277-BA57-AB2624E33A8D}" dt="2021-12-09T06:38:41.090" v="412"/>
          <ac:cxnSpMkLst>
            <pc:docMk/>
            <pc:sldMk cId="471842601" sldId="11104"/>
            <ac:cxnSpMk id="88" creationId="{E0C21AAE-FEFF-42A6-9062-1C1C16168422}"/>
          </ac:cxnSpMkLst>
        </pc:cxnChg>
        <pc:cxnChg chg="mod">
          <ac:chgData name="Ankit Mittal" userId="267f659b-c36c-4dcc-bb75-126cdcef1d93" providerId="ADAL" clId="{F341EE16-E260-4277-BA57-AB2624E33A8D}" dt="2021-12-09T06:38:41.090" v="412"/>
          <ac:cxnSpMkLst>
            <pc:docMk/>
            <pc:sldMk cId="471842601" sldId="11104"/>
            <ac:cxnSpMk id="91" creationId="{6B2B7069-BBC0-405B-9A5C-0F209800E926}"/>
          </ac:cxnSpMkLst>
        </pc:cxnChg>
        <pc:cxnChg chg="mod">
          <ac:chgData name="Ankit Mittal" userId="267f659b-c36c-4dcc-bb75-126cdcef1d93" providerId="ADAL" clId="{F341EE16-E260-4277-BA57-AB2624E33A8D}" dt="2021-12-09T06:38:41.090" v="412"/>
          <ac:cxnSpMkLst>
            <pc:docMk/>
            <pc:sldMk cId="471842601" sldId="11104"/>
            <ac:cxnSpMk id="94" creationId="{F440FA69-A1FA-4CCC-8031-F838AC0BE3E1}"/>
          </ac:cxnSpMkLst>
        </pc:cxnChg>
      </pc:sldChg>
      <pc:sldChg chg="modSp del modNotes">
        <pc:chgData name="Ankit Mittal" userId="267f659b-c36c-4dcc-bb75-126cdcef1d93" providerId="ADAL" clId="{F341EE16-E260-4277-BA57-AB2624E33A8D}" dt="2021-12-09T07:03:01.888" v="1251" actId="47"/>
        <pc:sldMkLst>
          <pc:docMk/>
          <pc:sldMk cId="923005115" sldId="11117"/>
        </pc:sldMkLst>
        <pc:spChg chg="mod">
          <ac:chgData name="Ankit Mittal" userId="267f659b-c36c-4dcc-bb75-126cdcef1d93" providerId="ADAL" clId="{F341EE16-E260-4277-BA57-AB2624E33A8D}" dt="2021-12-09T06:38:41.090" v="412"/>
          <ac:spMkLst>
            <pc:docMk/>
            <pc:sldMk cId="923005115" sldId="11117"/>
            <ac:spMk id="2" creationId="{9BF81BBF-9173-4E53-86FC-C6901570654D}"/>
          </ac:spMkLst>
        </pc:spChg>
        <pc:spChg chg="mod">
          <ac:chgData name="Ankit Mittal" userId="267f659b-c36c-4dcc-bb75-126cdcef1d93" providerId="ADAL" clId="{F341EE16-E260-4277-BA57-AB2624E33A8D}" dt="2021-12-09T06:38:41.090" v="412"/>
          <ac:spMkLst>
            <pc:docMk/>
            <pc:sldMk cId="923005115" sldId="11117"/>
            <ac:spMk id="5" creationId="{1DF9844E-9F63-404D-A104-B4091835F830}"/>
          </ac:spMkLst>
        </pc:spChg>
        <pc:spChg chg="mod">
          <ac:chgData name="Ankit Mittal" userId="267f659b-c36c-4dcc-bb75-126cdcef1d93" providerId="ADAL" clId="{F341EE16-E260-4277-BA57-AB2624E33A8D}" dt="2021-12-09T06:38:41.090" v="412"/>
          <ac:spMkLst>
            <pc:docMk/>
            <pc:sldMk cId="923005115" sldId="11117"/>
            <ac:spMk id="6" creationId="{C6DAE4A8-87AC-4EA3-AB03-6D62C187FAF2}"/>
          </ac:spMkLst>
        </pc:spChg>
        <pc:spChg chg="mod">
          <ac:chgData name="Ankit Mittal" userId="267f659b-c36c-4dcc-bb75-126cdcef1d93" providerId="ADAL" clId="{F341EE16-E260-4277-BA57-AB2624E33A8D}" dt="2021-12-09T06:38:41.090" v="412"/>
          <ac:spMkLst>
            <pc:docMk/>
            <pc:sldMk cId="923005115" sldId="11117"/>
            <ac:spMk id="8" creationId="{AC4191E6-389A-48DB-8566-AE0123DE194B}"/>
          </ac:spMkLst>
        </pc:spChg>
        <pc:spChg chg="mod">
          <ac:chgData name="Ankit Mittal" userId="267f659b-c36c-4dcc-bb75-126cdcef1d93" providerId="ADAL" clId="{F341EE16-E260-4277-BA57-AB2624E33A8D}" dt="2021-12-09T06:38:41.090" v="412"/>
          <ac:spMkLst>
            <pc:docMk/>
            <pc:sldMk cId="923005115" sldId="11117"/>
            <ac:spMk id="24" creationId="{E66D93AF-DAC1-FA4C-BC22-8EDF8DC98301}"/>
          </ac:spMkLst>
        </pc:spChg>
        <pc:spChg chg="mod">
          <ac:chgData name="Ankit Mittal" userId="267f659b-c36c-4dcc-bb75-126cdcef1d93" providerId="ADAL" clId="{F341EE16-E260-4277-BA57-AB2624E33A8D}" dt="2021-12-09T06:38:41.090" v="412"/>
          <ac:spMkLst>
            <pc:docMk/>
            <pc:sldMk cId="923005115" sldId="11117"/>
            <ac:spMk id="40" creationId="{CC270300-12D0-471E-A7A9-06DC4C7C94C5}"/>
          </ac:spMkLst>
        </pc:spChg>
        <pc:spChg chg="mod">
          <ac:chgData name="Ankit Mittal" userId="267f659b-c36c-4dcc-bb75-126cdcef1d93" providerId="ADAL" clId="{F341EE16-E260-4277-BA57-AB2624E33A8D}" dt="2021-12-09T06:38:41.090" v="412"/>
          <ac:spMkLst>
            <pc:docMk/>
            <pc:sldMk cId="923005115" sldId="11117"/>
            <ac:spMk id="41" creationId="{785BFB64-5D0E-476A-82E8-3E2A81FDEF79}"/>
          </ac:spMkLst>
        </pc:spChg>
        <pc:spChg chg="mod">
          <ac:chgData name="Ankit Mittal" userId="267f659b-c36c-4dcc-bb75-126cdcef1d93" providerId="ADAL" clId="{F341EE16-E260-4277-BA57-AB2624E33A8D}" dt="2021-12-09T06:38:41.090" v="412"/>
          <ac:spMkLst>
            <pc:docMk/>
            <pc:sldMk cId="923005115" sldId="11117"/>
            <ac:spMk id="42" creationId="{543CC9FE-BAE1-48B5-8D04-131E9C3C36AB}"/>
          </ac:spMkLst>
        </pc:spChg>
        <pc:spChg chg="mod">
          <ac:chgData name="Ankit Mittal" userId="267f659b-c36c-4dcc-bb75-126cdcef1d93" providerId="ADAL" clId="{F341EE16-E260-4277-BA57-AB2624E33A8D}" dt="2021-12-09T06:38:41.090" v="412"/>
          <ac:spMkLst>
            <pc:docMk/>
            <pc:sldMk cId="923005115" sldId="11117"/>
            <ac:spMk id="43" creationId="{8C537552-1A4D-44CD-9D3D-24BDACD7AB7B}"/>
          </ac:spMkLst>
        </pc:spChg>
        <pc:spChg chg="mod">
          <ac:chgData name="Ankit Mittal" userId="267f659b-c36c-4dcc-bb75-126cdcef1d93" providerId="ADAL" clId="{F341EE16-E260-4277-BA57-AB2624E33A8D}" dt="2021-12-09T06:38:41.090" v="412"/>
          <ac:spMkLst>
            <pc:docMk/>
            <pc:sldMk cId="923005115" sldId="11117"/>
            <ac:spMk id="44" creationId="{E66789C9-EE0C-4815-BB19-261F5301EC07}"/>
          </ac:spMkLst>
        </pc:spChg>
        <pc:spChg chg="mod">
          <ac:chgData name="Ankit Mittal" userId="267f659b-c36c-4dcc-bb75-126cdcef1d93" providerId="ADAL" clId="{F341EE16-E260-4277-BA57-AB2624E33A8D}" dt="2021-12-09T06:38:41.090" v="412"/>
          <ac:spMkLst>
            <pc:docMk/>
            <pc:sldMk cId="923005115" sldId="11117"/>
            <ac:spMk id="45" creationId="{0F21D93B-EFF3-4E1F-96EF-39BB90F30010}"/>
          </ac:spMkLst>
        </pc:spChg>
        <pc:spChg chg="mod">
          <ac:chgData name="Ankit Mittal" userId="267f659b-c36c-4dcc-bb75-126cdcef1d93" providerId="ADAL" clId="{F341EE16-E260-4277-BA57-AB2624E33A8D}" dt="2021-12-09T06:38:41.090" v="412"/>
          <ac:spMkLst>
            <pc:docMk/>
            <pc:sldMk cId="923005115" sldId="11117"/>
            <ac:spMk id="50" creationId="{54B9E3A0-5A2E-4692-BFFF-4A4D090B5D31}"/>
          </ac:spMkLst>
        </pc:spChg>
        <pc:spChg chg="mod">
          <ac:chgData name="Ankit Mittal" userId="267f659b-c36c-4dcc-bb75-126cdcef1d93" providerId="ADAL" clId="{F341EE16-E260-4277-BA57-AB2624E33A8D}" dt="2021-12-09T06:38:41.090" v="412"/>
          <ac:spMkLst>
            <pc:docMk/>
            <pc:sldMk cId="923005115" sldId="11117"/>
            <ac:spMk id="51" creationId="{19211C62-89A9-45AA-A929-FE04A67AE1D5}"/>
          </ac:spMkLst>
        </pc:spChg>
        <pc:spChg chg="mod">
          <ac:chgData name="Ankit Mittal" userId="267f659b-c36c-4dcc-bb75-126cdcef1d93" providerId="ADAL" clId="{F341EE16-E260-4277-BA57-AB2624E33A8D}" dt="2021-12-09T06:38:41.090" v="412"/>
          <ac:spMkLst>
            <pc:docMk/>
            <pc:sldMk cId="923005115" sldId="11117"/>
            <ac:spMk id="52" creationId="{8D1CB34D-B061-4E83-B685-2756316E19BC}"/>
          </ac:spMkLst>
        </pc:spChg>
        <pc:spChg chg="mod">
          <ac:chgData name="Ankit Mittal" userId="267f659b-c36c-4dcc-bb75-126cdcef1d93" providerId="ADAL" clId="{F341EE16-E260-4277-BA57-AB2624E33A8D}" dt="2021-12-09T06:38:41.090" v="412"/>
          <ac:spMkLst>
            <pc:docMk/>
            <pc:sldMk cId="923005115" sldId="11117"/>
            <ac:spMk id="53" creationId="{DC9D557B-9EB8-446D-A206-0AE9B3CA14C5}"/>
          </ac:spMkLst>
        </pc:spChg>
        <pc:spChg chg="mod">
          <ac:chgData name="Ankit Mittal" userId="267f659b-c36c-4dcc-bb75-126cdcef1d93" providerId="ADAL" clId="{F341EE16-E260-4277-BA57-AB2624E33A8D}" dt="2021-12-09T06:38:41.090" v="412"/>
          <ac:spMkLst>
            <pc:docMk/>
            <pc:sldMk cId="923005115" sldId="11117"/>
            <ac:spMk id="54" creationId="{00ECF463-D7EF-47FA-BA2B-26EF5097DF35}"/>
          </ac:spMkLst>
        </pc:spChg>
        <pc:spChg chg="mod">
          <ac:chgData name="Ankit Mittal" userId="267f659b-c36c-4dcc-bb75-126cdcef1d93" providerId="ADAL" clId="{F341EE16-E260-4277-BA57-AB2624E33A8D}" dt="2021-12-09T06:38:41.090" v="412"/>
          <ac:spMkLst>
            <pc:docMk/>
            <pc:sldMk cId="923005115" sldId="11117"/>
            <ac:spMk id="55" creationId="{97D18DF1-7290-4A95-820E-E77B9DE522B7}"/>
          </ac:spMkLst>
        </pc:spChg>
        <pc:spChg chg="mod">
          <ac:chgData name="Ankit Mittal" userId="267f659b-c36c-4dcc-bb75-126cdcef1d93" providerId="ADAL" clId="{F341EE16-E260-4277-BA57-AB2624E33A8D}" dt="2021-12-09T06:38:41.090" v="412"/>
          <ac:spMkLst>
            <pc:docMk/>
            <pc:sldMk cId="923005115" sldId="11117"/>
            <ac:spMk id="56" creationId="{AC6C4F99-3B07-4BC6-AEF1-1490C4029783}"/>
          </ac:spMkLst>
        </pc:spChg>
        <pc:spChg chg="mod">
          <ac:chgData name="Ankit Mittal" userId="267f659b-c36c-4dcc-bb75-126cdcef1d93" providerId="ADAL" clId="{F341EE16-E260-4277-BA57-AB2624E33A8D}" dt="2021-12-09T06:38:41.090" v="412"/>
          <ac:spMkLst>
            <pc:docMk/>
            <pc:sldMk cId="923005115" sldId="11117"/>
            <ac:spMk id="57" creationId="{6D663310-8D65-4CA2-B1E5-1C9AA7B36BF4}"/>
          </ac:spMkLst>
        </pc:spChg>
        <pc:spChg chg="mod">
          <ac:chgData name="Ankit Mittal" userId="267f659b-c36c-4dcc-bb75-126cdcef1d93" providerId="ADAL" clId="{F341EE16-E260-4277-BA57-AB2624E33A8D}" dt="2021-12-09T06:38:41.090" v="412"/>
          <ac:spMkLst>
            <pc:docMk/>
            <pc:sldMk cId="923005115" sldId="11117"/>
            <ac:spMk id="58" creationId="{CD2C9BDC-1AA5-DE42-8C00-5FDFC96055C5}"/>
          </ac:spMkLst>
        </pc:spChg>
        <pc:spChg chg="mod">
          <ac:chgData name="Ankit Mittal" userId="267f659b-c36c-4dcc-bb75-126cdcef1d93" providerId="ADAL" clId="{F341EE16-E260-4277-BA57-AB2624E33A8D}" dt="2021-12-09T06:38:41.090" v="412"/>
          <ac:spMkLst>
            <pc:docMk/>
            <pc:sldMk cId="923005115" sldId="11117"/>
            <ac:spMk id="59" creationId="{6F28C628-5065-45DD-BFB2-80C862F0A169}"/>
          </ac:spMkLst>
        </pc:spChg>
        <pc:spChg chg="mod">
          <ac:chgData name="Ankit Mittal" userId="267f659b-c36c-4dcc-bb75-126cdcef1d93" providerId="ADAL" clId="{F341EE16-E260-4277-BA57-AB2624E33A8D}" dt="2021-12-09T06:38:41.090" v="412"/>
          <ac:spMkLst>
            <pc:docMk/>
            <pc:sldMk cId="923005115" sldId="11117"/>
            <ac:spMk id="60" creationId="{AF6E677C-816D-46F7-9EAF-34AE1520CCBA}"/>
          </ac:spMkLst>
        </pc:spChg>
        <pc:spChg chg="mod">
          <ac:chgData name="Ankit Mittal" userId="267f659b-c36c-4dcc-bb75-126cdcef1d93" providerId="ADAL" clId="{F341EE16-E260-4277-BA57-AB2624E33A8D}" dt="2021-12-09T06:38:41.090" v="412"/>
          <ac:spMkLst>
            <pc:docMk/>
            <pc:sldMk cId="923005115" sldId="11117"/>
            <ac:spMk id="61" creationId="{AEBB70F9-9D9D-4F3A-94FF-E2AEB5F9EDC7}"/>
          </ac:spMkLst>
        </pc:spChg>
        <pc:spChg chg="mod">
          <ac:chgData name="Ankit Mittal" userId="267f659b-c36c-4dcc-bb75-126cdcef1d93" providerId="ADAL" clId="{F341EE16-E260-4277-BA57-AB2624E33A8D}" dt="2021-12-09T06:38:41.090" v="412"/>
          <ac:spMkLst>
            <pc:docMk/>
            <pc:sldMk cId="923005115" sldId="11117"/>
            <ac:spMk id="62" creationId="{3E9173B9-EDA1-4255-BBA5-67F40B7B4461}"/>
          </ac:spMkLst>
        </pc:spChg>
        <pc:spChg chg="mod">
          <ac:chgData name="Ankit Mittal" userId="267f659b-c36c-4dcc-bb75-126cdcef1d93" providerId="ADAL" clId="{F341EE16-E260-4277-BA57-AB2624E33A8D}" dt="2021-12-09T06:38:41.090" v="412"/>
          <ac:spMkLst>
            <pc:docMk/>
            <pc:sldMk cId="923005115" sldId="11117"/>
            <ac:spMk id="63" creationId="{BD25A764-90C7-411D-94EC-19A437C21A9C}"/>
          </ac:spMkLst>
        </pc:spChg>
        <pc:spChg chg="mod">
          <ac:chgData name="Ankit Mittal" userId="267f659b-c36c-4dcc-bb75-126cdcef1d93" providerId="ADAL" clId="{F341EE16-E260-4277-BA57-AB2624E33A8D}" dt="2021-12-09T06:38:41.090" v="412"/>
          <ac:spMkLst>
            <pc:docMk/>
            <pc:sldMk cId="923005115" sldId="11117"/>
            <ac:spMk id="66" creationId="{79C1ADD4-8C26-9A4F-A851-861CCB351240}"/>
          </ac:spMkLst>
        </pc:spChg>
        <pc:spChg chg="mod">
          <ac:chgData name="Ankit Mittal" userId="267f659b-c36c-4dcc-bb75-126cdcef1d93" providerId="ADAL" clId="{F341EE16-E260-4277-BA57-AB2624E33A8D}" dt="2021-12-09T06:38:41.090" v="412"/>
          <ac:spMkLst>
            <pc:docMk/>
            <pc:sldMk cId="923005115" sldId="11117"/>
            <ac:spMk id="89" creationId="{4F48DB63-A968-4667-B664-F04B42E8462C}"/>
          </ac:spMkLst>
        </pc:spChg>
        <pc:spChg chg="mod">
          <ac:chgData name="Ankit Mittal" userId="267f659b-c36c-4dcc-bb75-126cdcef1d93" providerId="ADAL" clId="{F341EE16-E260-4277-BA57-AB2624E33A8D}" dt="2021-12-09T06:38:41.090" v="412"/>
          <ac:spMkLst>
            <pc:docMk/>
            <pc:sldMk cId="923005115" sldId="11117"/>
            <ac:spMk id="90" creationId="{973C4495-4AF9-4D19-8BE0-68FE774EE903}"/>
          </ac:spMkLst>
        </pc:spChg>
        <pc:spChg chg="mod">
          <ac:chgData name="Ankit Mittal" userId="267f659b-c36c-4dcc-bb75-126cdcef1d93" providerId="ADAL" clId="{F341EE16-E260-4277-BA57-AB2624E33A8D}" dt="2021-12-09T06:38:41.090" v="412"/>
          <ac:spMkLst>
            <pc:docMk/>
            <pc:sldMk cId="923005115" sldId="11117"/>
            <ac:spMk id="91" creationId="{7F9F962B-765B-4CF1-AB14-64F233E32949}"/>
          </ac:spMkLst>
        </pc:spChg>
        <pc:spChg chg="mod">
          <ac:chgData name="Ankit Mittal" userId="267f659b-c36c-4dcc-bb75-126cdcef1d93" providerId="ADAL" clId="{F341EE16-E260-4277-BA57-AB2624E33A8D}" dt="2021-12-09T06:38:41.090" v="412"/>
          <ac:spMkLst>
            <pc:docMk/>
            <pc:sldMk cId="923005115" sldId="11117"/>
            <ac:spMk id="92" creationId="{BE3ED18B-9F6B-4570-8BE2-D37F268C3DE5}"/>
          </ac:spMkLst>
        </pc:spChg>
        <pc:grpChg chg="mod">
          <ac:chgData name="Ankit Mittal" userId="267f659b-c36c-4dcc-bb75-126cdcef1d93" providerId="ADAL" clId="{F341EE16-E260-4277-BA57-AB2624E33A8D}" dt="2021-12-09T06:38:41.090" v="412"/>
          <ac:grpSpMkLst>
            <pc:docMk/>
            <pc:sldMk cId="923005115" sldId="11117"/>
            <ac:grpSpMk id="9" creationId="{A8B7EB40-B1C5-4343-86FA-B09FD9E15331}"/>
          </ac:grpSpMkLst>
        </pc:grpChg>
        <pc:grpChg chg="mod">
          <ac:chgData name="Ankit Mittal" userId="267f659b-c36c-4dcc-bb75-126cdcef1d93" providerId="ADAL" clId="{F341EE16-E260-4277-BA57-AB2624E33A8D}" dt="2021-12-09T06:38:41.090" v="412"/>
          <ac:grpSpMkLst>
            <pc:docMk/>
            <pc:sldMk cId="923005115" sldId="11117"/>
            <ac:grpSpMk id="17" creationId="{FBFA589F-6D91-469C-9396-675ECD7B302E}"/>
          </ac:grpSpMkLst>
        </pc:grpChg>
        <pc:grpChg chg="mod">
          <ac:chgData name="Ankit Mittal" userId="267f659b-c36c-4dcc-bb75-126cdcef1d93" providerId="ADAL" clId="{F341EE16-E260-4277-BA57-AB2624E33A8D}" dt="2021-12-09T06:38:41.090" v="412"/>
          <ac:grpSpMkLst>
            <pc:docMk/>
            <pc:sldMk cId="923005115" sldId="11117"/>
            <ac:grpSpMk id="18" creationId="{68DEFAF5-6CF2-4185-AC8F-CCCF9304B380}"/>
          </ac:grpSpMkLst>
        </pc:grpChg>
        <pc:grpChg chg="mod">
          <ac:chgData name="Ankit Mittal" userId="267f659b-c36c-4dcc-bb75-126cdcef1d93" providerId="ADAL" clId="{F341EE16-E260-4277-BA57-AB2624E33A8D}" dt="2021-12-09T06:38:41.090" v="412"/>
          <ac:grpSpMkLst>
            <pc:docMk/>
            <pc:sldMk cId="923005115" sldId="11117"/>
            <ac:grpSpMk id="19" creationId="{87C4215B-B45E-4F13-A44A-A6648373F876}"/>
          </ac:grpSpMkLst>
        </pc:grpChg>
        <pc:grpChg chg="mod">
          <ac:chgData name="Ankit Mittal" userId="267f659b-c36c-4dcc-bb75-126cdcef1d93" providerId="ADAL" clId="{F341EE16-E260-4277-BA57-AB2624E33A8D}" dt="2021-12-09T06:38:41.090" v="412"/>
          <ac:grpSpMkLst>
            <pc:docMk/>
            <pc:sldMk cId="923005115" sldId="11117"/>
            <ac:grpSpMk id="20" creationId="{9860496A-53B4-4420-91B0-44C2BA5E32B7}"/>
          </ac:grpSpMkLst>
        </pc:grpChg>
        <pc:grpChg chg="mod">
          <ac:chgData name="Ankit Mittal" userId="267f659b-c36c-4dcc-bb75-126cdcef1d93" providerId="ADAL" clId="{F341EE16-E260-4277-BA57-AB2624E33A8D}" dt="2021-12-09T06:38:41.090" v="412"/>
          <ac:grpSpMkLst>
            <pc:docMk/>
            <pc:sldMk cId="923005115" sldId="11117"/>
            <ac:grpSpMk id="21" creationId="{3E5C8AF0-A627-425C-B28E-ABDF60008CCF}"/>
          </ac:grpSpMkLst>
        </pc:grpChg>
        <pc:graphicFrameChg chg="mod">
          <ac:chgData name="Ankit Mittal" userId="267f659b-c36c-4dcc-bb75-126cdcef1d93" providerId="ADAL" clId="{F341EE16-E260-4277-BA57-AB2624E33A8D}" dt="2021-12-09T06:38:41.090" v="412"/>
          <ac:graphicFrameMkLst>
            <pc:docMk/>
            <pc:sldMk cId="923005115" sldId="11117"/>
            <ac:graphicFrameMk id="4" creationId="{34CD4102-CFB9-4526-8B89-1FFDA9078FCA}"/>
          </ac:graphicFrameMkLst>
        </pc:graphicFrameChg>
        <pc:picChg chg="mod">
          <ac:chgData name="Ankit Mittal" userId="267f659b-c36c-4dcc-bb75-126cdcef1d93" providerId="ADAL" clId="{F341EE16-E260-4277-BA57-AB2624E33A8D}" dt="2021-12-09T06:38:41.090" v="412"/>
          <ac:picMkLst>
            <pc:docMk/>
            <pc:sldMk cId="923005115" sldId="11117"/>
            <ac:picMk id="7" creationId="{5C9CB600-74E4-42BC-927E-74891614BA0A}"/>
          </ac:picMkLst>
        </pc:picChg>
      </pc:sldChg>
      <pc:sldChg chg="modSp del">
        <pc:chgData name="Ankit Mittal" userId="267f659b-c36c-4dcc-bb75-126cdcef1d93" providerId="ADAL" clId="{F341EE16-E260-4277-BA57-AB2624E33A8D}" dt="2021-12-09T07:03:01.888" v="1251" actId="47"/>
        <pc:sldMkLst>
          <pc:docMk/>
          <pc:sldMk cId="2290683622" sldId="11123"/>
        </pc:sldMkLst>
        <pc:spChg chg="mod">
          <ac:chgData name="Ankit Mittal" userId="267f659b-c36c-4dcc-bb75-126cdcef1d93" providerId="ADAL" clId="{F341EE16-E260-4277-BA57-AB2624E33A8D}" dt="2021-12-09T06:38:41.090" v="412"/>
          <ac:spMkLst>
            <pc:docMk/>
            <pc:sldMk cId="2290683622" sldId="11123"/>
            <ac:spMk id="2" creationId="{DCB40687-AC11-4608-902A-EB2247CD24B3}"/>
          </ac:spMkLst>
        </pc:spChg>
        <pc:spChg chg="mod">
          <ac:chgData name="Ankit Mittal" userId="267f659b-c36c-4dcc-bb75-126cdcef1d93" providerId="ADAL" clId="{F341EE16-E260-4277-BA57-AB2624E33A8D}" dt="2021-12-09T06:38:41.090" v="412"/>
          <ac:spMkLst>
            <pc:docMk/>
            <pc:sldMk cId="2290683622" sldId="11123"/>
            <ac:spMk id="3" creationId="{F81A3667-94FE-4C3C-956C-41E658894AF6}"/>
          </ac:spMkLst>
        </pc:spChg>
        <pc:spChg chg="mod">
          <ac:chgData name="Ankit Mittal" userId="267f659b-c36c-4dcc-bb75-126cdcef1d93" providerId="ADAL" clId="{F341EE16-E260-4277-BA57-AB2624E33A8D}" dt="2021-12-09T06:38:41.090" v="412"/>
          <ac:spMkLst>
            <pc:docMk/>
            <pc:sldMk cId="2290683622" sldId="11123"/>
            <ac:spMk id="4" creationId="{5019E4E6-F5FA-4B87-8B5B-5EF4821C511C}"/>
          </ac:spMkLst>
        </pc:spChg>
        <pc:spChg chg="mod">
          <ac:chgData name="Ankit Mittal" userId="267f659b-c36c-4dcc-bb75-126cdcef1d93" providerId="ADAL" clId="{F341EE16-E260-4277-BA57-AB2624E33A8D}" dt="2021-12-09T06:38:41.090" v="412"/>
          <ac:spMkLst>
            <pc:docMk/>
            <pc:sldMk cId="2290683622" sldId="11123"/>
            <ac:spMk id="5" creationId="{907EF091-79F4-493E-B9C3-8574AA3AEBA1}"/>
          </ac:spMkLst>
        </pc:spChg>
        <pc:spChg chg="mod">
          <ac:chgData name="Ankit Mittal" userId="267f659b-c36c-4dcc-bb75-126cdcef1d93" providerId="ADAL" clId="{F341EE16-E260-4277-BA57-AB2624E33A8D}" dt="2021-12-09T06:38:41.090" v="412"/>
          <ac:spMkLst>
            <pc:docMk/>
            <pc:sldMk cId="2290683622" sldId="11123"/>
            <ac:spMk id="6" creationId="{4308CA93-6F42-4CF7-B4FB-3A03266490C7}"/>
          </ac:spMkLst>
        </pc:spChg>
        <pc:spChg chg="mod">
          <ac:chgData name="Ankit Mittal" userId="267f659b-c36c-4dcc-bb75-126cdcef1d93" providerId="ADAL" clId="{F341EE16-E260-4277-BA57-AB2624E33A8D}" dt="2021-12-09T06:38:41.090" v="412"/>
          <ac:spMkLst>
            <pc:docMk/>
            <pc:sldMk cId="2290683622" sldId="11123"/>
            <ac:spMk id="7" creationId="{6350BAAC-B4C2-4626-8607-1F15B3A57FF0}"/>
          </ac:spMkLst>
        </pc:spChg>
        <pc:spChg chg="mod">
          <ac:chgData name="Ankit Mittal" userId="267f659b-c36c-4dcc-bb75-126cdcef1d93" providerId="ADAL" clId="{F341EE16-E260-4277-BA57-AB2624E33A8D}" dt="2021-12-09T06:38:41.090" v="412"/>
          <ac:spMkLst>
            <pc:docMk/>
            <pc:sldMk cId="2290683622" sldId="11123"/>
            <ac:spMk id="8" creationId="{0EC5AE85-C908-4416-9A98-E038D4B6EB42}"/>
          </ac:spMkLst>
        </pc:spChg>
        <pc:spChg chg="mod">
          <ac:chgData name="Ankit Mittal" userId="267f659b-c36c-4dcc-bb75-126cdcef1d93" providerId="ADAL" clId="{F341EE16-E260-4277-BA57-AB2624E33A8D}" dt="2021-12-09T06:38:41.090" v="412"/>
          <ac:spMkLst>
            <pc:docMk/>
            <pc:sldMk cId="2290683622" sldId="11123"/>
            <ac:spMk id="9" creationId="{F7A635CF-B637-49F4-A8DF-8728FABDA1D8}"/>
          </ac:spMkLst>
        </pc:spChg>
        <pc:spChg chg="mod">
          <ac:chgData name="Ankit Mittal" userId="267f659b-c36c-4dcc-bb75-126cdcef1d93" providerId="ADAL" clId="{F341EE16-E260-4277-BA57-AB2624E33A8D}" dt="2021-12-09T06:38:41.090" v="412"/>
          <ac:spMkLst>
            <pc:docMk/>
            <pc:sldMk cId="2290683622" sldId="11123"/>
            <ac:spMk id="10" creationId="{6FA9F9EC-F2CF-4A7F-BA8D-8C01A58C800D}"/>
          </ac:spMkLst>
        </pc:spChg>
        <pc:spChg chg="mod">
          <ac:chgData name="Ankit Mittal" userId="267f659b-c36c-4dcc-bb75-126cdcef1d93" providerId="ADAL" clId="{F341EE16-E260-4277-BA57-AB2624E33A8D}" dt="2021-12-09T06:38:41.090" v="412"/>
          <ac:spMkLst>
            <pc:docMk/>
            <pc:sldMk cId="2290683622" sldId="11123"/>
            <ac:spMk id="11" creationId="{7A6089DF-F53E-43C4-820E-F36BDC0E79FB}"/>
          </ac:spMkLst>
        </pc:spChg>
        <pc:spChg chg="mod">
          <ac:chgData name="Ankit Mittal" userId="267f659b-c36c-4dcc-bb75-126cdcef1d93" providerId="ADAL" clId="{F341EE16-E260-4277-BA57-AB2624E33A8D}" dt="2021-12-09T06:38:41.090" v="412"/>
          <ac:spMkLst>
            <pc:docMk/>
            <pc:sldMk cId="2290683622" sldId="11123"/>
            <ac:spMk id="12" creationId="{7F4E9665-E899-4A1A-B92D-D8430CF9C6B4}"/>
          </ac:spMkLst>
        </pc:spChg>
        <pc:spChg chg="mod">
          <ac:chgData name="Ankit Mittal" userId="267f659b-c36c-4dcc-bb75-126cdcef1d93" providerId="ADAL" clId="{F341EE16-E260-4277-BA57-AB2624E33A8D}" dt="2021-12-09T06:38:41.090" v="412"/>
          <ac:spMkLst>
            <pc:docMk/>
            <pc:sldMk cId="2290683622" sldId="11123"/>
            <ac:spMk id="13" creationId="{CEF0245D-2188-4F45-A5A5-10EBAEAC27D2}"/>
          </ac:spMkLst>
        </pc:spChg>
        <pc:spChg chg="mod">
          <ac:chgData name="Ankit Mittal" userId="267f659b-c36c-4dcc-bb75-126cdcef1d93" providerId="ADAL" clId="{F341EE16-E260-4277-BA57-AB2624E33A8D}" dt="2021-12-09T06:38:41.090" v="412"/>
          <ac:spMkLst>
            <pc:docMk/>
            <pc:sldMk cId="2290683622" sldId="11123"/>
            <ac:spMk id="14" creationId="{06B6927E-8F13-4624-87FA-B5D00EB227E5}"/>
          </ac:spMkLst>
        </pc:spChg>
        <pc:spChg chg="mod">
          <ac:chgData name="Ankit Mittal" userId="267f659b-c36c-4dcc-bb75-126cdcef1d93" providerId="ADAL" clId="{F341EE16-E260-4277-BA57-AB2624E33A8D}" dt="2021-12-09T06:38:41.090" v="412"/>
          <ac:spMkLst>
            <pc:docMk/>
            <pc:sldMk cId="2290683622" sldId="11123"/>
            <ac:spMk id="15" creationId="{93842208-2901-4B61-9AF1-F1FAB2C11731}"/>
          </ac:spMkLst>
        </pc:spChg>
        <pc:spChg chg="mod">
          <ac:chgData name="Ankit Mittal" userId="267f659b-c36c-4dcc-bb75-126cdcef1d93" providerId="ADAL" clId="{F341EE16-E260-4277-BA57-AB2624E33A8D}" dt="2021-12-09T06:38:41.090" v="412"/>
          <ac:spMkLst>
            <pc:docMk/>
            <pc:sldMk cId="2290683622" sldId="11123"/>
            <ac:spMk id="16" creationId="{A86C0B54-FC2B-478F-BF27-ABD42F6780EA}"/>
          </ac:spMkLst>
        </pc:spChg>
        <pc:spChg chg="mod">
          <ac:chgData name="Ankit Mittal" userId="267f659b-c36c-4dcc-bb75-126cdcef1d93" providerId="ADAL" clId="{F341EE16-E260-4277-BA57-AB2624E33A8D}" dt="2021-12-09T06:38:41.090" v="412"/>
          <ac:spMkLst>
            <pc:docMk/>
            <pc:sldMk cId="2290683622" sldId="11123"/>
            <ac:spMk id="17" creationId="{4BF3BFAB-0A5A-45F8-917A-A3A82B95D940}"/>
          </ac:spMkLst>
        </pc:spChg>
        <pc:spChg chg="mod">
          <ac:chgData name="Ankit Mittal" userId="267f659b-c36c-4dcc-bb75-126cdcef1d93" providerId="ADAL" clId="{F341EE16-E260-4277-BA57-AB2624E33A8D}" dt="2021-12-09T06:38:41.090" v="412"/>
          <ac:spMkLst>
            <pc:docMk/>
            <pc:sldMk cId="2290683622" sldId="11123"/>
            <ac:spMk id="18" creationId="{754F09C9-FCE6-4199-A2D2-C31CD0A05DBE}"/>
          </ac:spMkLst>
        </pc:spChg>
        <pc:spChg chg="mod">
          <ac:chgData name="Ankit Mittal" userId="267f659b-c36c-4dcc-bb75-126cdcef1d93" providerId="ADAL" clId="{F341EE16-E260-4277-BA57-AB2624E33A8D}" dt="2021-12-09T06:38:41.090" v="412"/>
          <ac:spMkLst>
            <pc:docMk/>
            <pc:sldMk cId="2290683622" sldId="11123"/>
            <ac:spMk id="19" creationId="{E472E3C4-45DE-446E-B329-6239F80CFC03}"/>
          </ac:spMkLst>
        </pc:spChg>
        <pc:spChg chg="mod">
          <ac:chgData name="Ankit Mittal" userId="267f659b-c36c-4dcc-bb75-126cdcef1d93" providerId="ADAL" clId="{F341EE16-E260-4277-BA57-AB2624E33A8D}" dt="2021-12-09T06:38:41.090" v="412"/>
          <ac:spMkLst>
            <pc:docMk/>
            <pc:sldMk cId="2290683622" sldId="11123"/>
            <ac:spMk id="20" creationId="{2B49A510-A791-400B-8C0C-7A304C47E07D}"/>
          </ac:spMkLst>
        </pc:spChg>
        <pc:spChg chg="mod">
          <ac:chgData name="Ankit Mittal" userId="267f659b-c36c-4dcc-bb75-126cdcef1d93" providerId="ADAL" clId="{F341EE16-E260-4277-BA57-AB2624E33A8D}" dt="2021-12-09T06:38:41.090" v="412"/>
          <ac:spMkLst>
            <pc:docMk/>
            <pc:sldMk cId="2290683622" sldId="11123"/>
            <ac:spMk id="21" creationId="{27D564C8-C72A-48E6-B2D3-72FAC3958193}"/>
          </ac:spMkLst>
        </pc:spChg>
        <pc:spChg chg="mod">
          <ac:chgData name="Ankit Mittal" userId="267f659b-c36c-4dcc-bb75-126cdcef1d93" providerId="ADAL" clId="{F341EE16-E260-4277-BA57-AB2624E33A8D}" dt="2021-12-09T06:38:41.090" v="412"/>
          <ac:spMkLst>
            <pc:docMk/>
            <pc:sldMk cId="2290683622" sldId="11123"/>
            <ac:spMk id="22" creationId="{2CF21855-A72F-4BBA-91BB-CF2A6EF4F266}"/>
          </ac:spMkLst>
        </pc:spChg>
        <pc:spChg chg="mod">
          <ac:chgData name="Ankit Mittal" userId="267f659b-c36c-4dcc-bb75-126cdcef1d93" providerId="ADAL" clId="{F341EE16-E260-4277-BA57-AB2624E33A8D}" dt="2021-12-09T06:38:41.090" v="412"/>
          <ac:spMkLst>
            <pc:docMk/>
            <pc:sldMk cId="2290683622" sldId="11123"/>
            <ac:spMk id="23" creationId="{EAD460FD-AACE-499E-8B82-E540A1BBAEDC}"/>
          </ac:spMkLst>
        </pc:spChg>
        <pc:spChg chg="mod">
          <ac:chgData name="Ankit Mittal" userId="267f659b-c36c-4dcc-bb75-126cdcef1d93" providerId="ADAL" clId="{F341EE16-E260-4277-BA57-AB2624E33A8D}" dt="2021-12-09T06:38:41.090" v="412"/>
          <ac:spMkLst>
            <pc:docMk/>
            <pc:sldMk cId="2290683622" sldId="11123"/>
            <ac:spMk id="24" creationId="{903B1347-914B-44A1-A69A-544F5B6C5793}"/>
          </ac:spMkLst>
        </pc:spChg>
        <pc:spChg chg="mod">
          <ac:chgData name="Ankit Mittal" userId="267f659b-c36c-4dcc-bb75-126cdcef1d93" providerId="ADAL" clId="{F341EE16-E260-4277-BA57-AB2624E33A8D}" dt="2021-12-09T06:38:41.090" v="412"/>
          <ac:spMkLst>
            <pc:docMk/>
            <pc:sldMk cId="2290683622" sldId="11123"/>
            <ac:spMk id="25" creationId="{C15E03B9-D311-4C33-B9B9-0C9F167EB868}"/>
          </ac:spMkLst>
        </pc:spChg>
        <pc:spChg chg="mod">
          <ac:chgData name="Ankit Mittal" userId="267f659b-c36c-4dcc-bb75-126cdcef1d93" providerId="ADAL" clId="{F341EE16-E260-4277-BA57-AB2624E33A8D}" dt="2021-12-09T06:38:41.090" v="412"/>
          <ac:spMkLst>
            <pc:docMk/>
            <pc:sldMk cId="2290683622" sldId="11123"/>
            <ac:spMk id="26" creationId="{52DA3D2F-3E93-4FD6-AE33-79CE805D46C5}"/>
          </ac:spMkLst>
        </pc:spChg>
        <pc:spChg chg="mod">
          <ac:chgData name="Ankit Mittal" userId="267f659b-c36c-4dcc-bb75-126cdcef1d93" providerId="ADAL" clId="{F341EE16-E260-4277-BA57-AB2624E33A8D}" dt="2021-12-09T06:38:41.090" v="412"/>
          <ac:spMkLst>
            <pc:docMk/>
            <pc:sldMk cId="2290683622" sldId="11123"/>
            <ac:spMk id="27" creationId="{C325A967-F3F1-4C77-8469-34CCC2A25209}"/>
          </ac:spMkLst>
        </pc:spChg>
      </pc:sldChg>
      <pc:sldChg chg="modSp mod">
        <pc:chgData name="Ankit Mittal" userId="267f659b-c36c-4dcc-bb75-126cdcef1d93" providerId="ADAL" clId="{F341EE16-E260-4277-BA57-AB2624E33A8D}" dt="2021-12-09T07:04:55.083" v="1255" actId="20577"/>
        <pc:sldMkLst>
          <pc:docMk/>
          <pc:sldMk cId="1060371587" sldId="11125"/>
        </pc:sldMkLst>
        <pc:spChg chg="mod">
          <ac:chgData name="Ankit Mittal" userId="267f659b-c36c-4dcc-bb75-126cdcef1d93" providerId="ADAL" clId="{F341EE16-E260-4277-BA57-AB2624E33A8D}" dt="2021-12-09T07:04:55.083" v="1255" actId="20577"/>
          <ac:spMkLst>
            <pc:docMk/>
            <pc:sldMk cId="1060371587" sldId="11125"/>
            <ac:spMk id="2" creationId="{1D47A456-7664-4BAC-A7F5-DDB93A7BDBBE}"/>
          </ac:spMkLst>
        </pc:spChg>
        <pc:spChg chg="mod">
          <ac:chgData name="Ankit Mittal" userId="267f659b-c36c-4dcc-bb75-126cdcef1d93" providerId="ADAL" clId="{F341EE16-E260-4277-BA57-AB2624E33A8D}" dt="2021-12-09T06:38:41.090" v="412"/>
          <ac:spMkLst>
            <pc:docMk/>
            <pc:sldMk cId="1060371587" sldId="11125"/>
            <ac:spMk id="3" creationId="{CD5854F1-9C68-4917-8EAE-87874D5E2351}"/>
          </ac:spMkLst>
        </pc:spChg>
        <pc:spChg chg="mod">
          <ac:chgData name="Ankit Mittal" userId="267f659b-c36c-4dcc-bb75-126cdcef1d93" providerId="ADAL" clId="{F341EE16-E260-4277-BA57-AB2624E33A8D}" dt="2021-12-09T06:38:41.090" v="412"/>
          <ac:spMkLst>
            <pc:docMk/>
            <pc:sldMk cId="1060371587" sldId="11125"/>
            <ac:spMk id="5" creationId="{76682E9B-A24C-4DDF-A303-A611614EE157}"/>
          </ac:spMkLst>
        </pc:spChg>
        <pc:picChg chg="mod">
          <ac:chgData name="Ankit Mittal" userId="267f659b-c36c-4dcc-bb75-126cdcef1d93" providerId="ADAL" clId="{F341EE16-E260-4277-BA57-AB2624E33A8D}" dt="2021-12-09T06:38:41.090" v="412"/>
          <ac:picMkLst>
            <pc:docMk/>
            <pc:sldMk cId="1060371587" sldId="11125"/>
            <ac:picMk id="4" creationId="{0FCFA463-FAEE-4D09-808D-D7FB4997CA15}"/>
          </ac:picMkLst>
        </pc:picChg>
      </pc:sldChg>
      <pc:sldChg chg="modSp del">
        <pc:chgData name="Ankit Mittal" userId="267f659b-c36c-4dcc-bb75-126cdcef1d93" providerId="ADAL" clId="{F341EE16-E260-4277-BA57-AB2624E33A8D}" dt="2021-12-09T07:03:01.888" v="1251" actId="47"/>
        <pc:sldMkLst>
          <pc:docMk/>
          <pc:sldMk cId="3687528759" sldId="11126"/>
        </pc:sldMkLst>
        <pc:spChg chg="mod">
          <ac:chgData name="Ankit Mittal" userId="267f659b-c36c-4dcc-bb75-126cdcef1d93" providerId="ADAL" clId="{F341EE16-E260-4277-BA57-AB2624E33A8D}" dt="2021-12-09T06:38:41.090" v="412"/>
          <ac:spMkLst>
            <pc:docMk/>
            <pc:sldMk cId="3687528759" sldId="11126"/>
            <ac:spMk id="2" creationId="{869A47D4-EC40-44A0-8CFC-5DDD6091C838}"/>
          </ac:spMkLst>
        </pc:spChg>
        <pc:spChg chg="mod">
          <ac:chgData name="Ankit Mittal" userId="267f659b-c36c-4dcc-bb75-126cdcef1d93" providerId="ADAL" clId="{F341EE16-E260-4277-BA57-AB2624E33A8D}" dt="2021-12-09T06:38:41.090" v="412"/>
          <ac:spMkLst>
            <pc:docMk/>
            <pc:sldMk cId="3687528759" sldId="11126"/>
            <ac:spMk id="3" creationId="{B3CF1968-5D98-4E46-98C6-B60AF3AD879B}"/>
          </ac:spMkLst>
        </pc:spChg>
        <pc:spChg chg="mod">
          <ac:chgData name="Ankit Mittal" userId="267f659b-c36c-4dcc-bb75-126cdcef1d93" providerId="ADAL" clId="{F341EE16-E260-4277-BA57-AB2624E33A8D}" dt="2021-12-09T06:38:41.090" v="412"/>
          <ac:spMkLst>
            <pc:docMk/>
            <pc:sldMk cId="3687528759" sldId="11126"/>
            <ac:spMk id="13" creationId="{B55D788A-A2AC-4127-890F-39ECE960A2E1}"/>
          </ac:spMkLst>
        </pc:spChg>
        <pc:spChg chg="mod">
          <ac:chgData name="Ankit Mittal" userId="267f659b-c36c-4dcc-bb75-126cdcef1d93" providerId="ADAL" clId="{F341EE16-E260-4277-BA57-AB2624E33A8D}" dt="2021-12-09T06:38:41.090" v="412"/>
          <ac:spMkLst>
            <pc:docMk/>
            <pc:sldMk cId="3687528759" sldId="11126"/>
            <ac:spMk id="14" creationId="{4B5C3352-62CE-4066-BA6A-1D3CF13DEB65}"/>
          </ac:spMkLst>
        </pc:spChg>
        <pc:spChg chg="mod">
          <ac:chgData name="Ankit Mittal" userId="267f659b-c36c-4dcc-bb75-126cdcef1d93" providerId="ADAL" clId="{F341EE16-E260-4277-BA57-AB2624E33A8D}" dt="2021-12-09T06:38:41.090" v="412"/>
          <ac:spMkLst>
            <pc:docMk/>
            <pc:sldMk cId="3687528759" sldId="11126"/>
            <ac:spMk id="15" creationId="{3C6B1264-13DF-43C7-8897-A90D1672091A}"/>
          </ac:spMkLst>
        </pc:spChg>
        <pc:spChg chg="mod">
          <ac:chgData name="Ankit Mittal" userId="267f659b-c36c-4dcc-bb75-126cdcef1d93" providerId="ADAL" clId="{F341EE16-E260-4277-BA57-AB2624E33A8D}" dt="2021-12-09T06:38:41.090" v="412"/>
          <ac:spMkLst>
            <pc:docMk/>
            <pc:sldMk cId="3687528759" sldId="11126"/>
            <ac:spMk id="16" creationId="{BEDAEC72-1667-49D1-B708-9AE72566B3B0}"/>
          </ac:spMkLst>
        </pc:spChg>
        <pc:spChg chg="mod">
          <ac:chgData name="Ankit Mittal" userId="267f659b-c36c-4dcc-bb75-126cdcef1d93" providerId="ADAL" clId="{F341EE16-E260-4277-BA57-AB2624E33A8D}" dt="2021-12-09T06:38:41.090" v="412"/>
          <ac:spMkLst>
            <pc:docMk/>
            <pc:sldMk cId="3687528759" sldId="11126"/>
            <ac:spMk id="18" creationId="{81A26BF7-293B-4F50-BFD3-F303FA312781}"/>
          </ac:spMkLst>
        </pc:spChg>
        <pc:spChg chg="mod">
          <ac:chgData name="Ankit Mittal" userId="267f659b-c36c-4dcc-bb75-126cdcef1d93" providerId="ADAL" clId="{F341EE16-E260-4277-BA57-AB2624E33A8D}" dt="2021-12-09T06:38:41.090" v="412"/>
          <ac:spMkLst>
            <pc:docMk/>
            <pc:sldMk cId="3687528759" sldId="11126"/>
            <ac:spMk id="19" creationId="{13FE1176-F7C7-4D2A-A118-609E84E20454}"/>
          </ac:spMkLst>
        </pc:spChg>
        <pc:spChg chg="mod">
          <ac:chgData name="Ankit Mittal" userId="267f659b-c36c-4dcc-bb75-126cdcef1d93" providerId="ADAL" clId="{F341EE16-E260-4277-BA57-AB2624E33A8D}" dt="2021-12-09T06:38:41.090" v="412"/>
          <ac:spMkLst>
            <pc:docMk/>
            <pc:sldMk cId="3687528759" sldId="11126"/>
            <ac:spMk id="22" creationId="{19C4BBDF-4057-4E0D-9CBB-683CC1B02677}"/>
          </ac:spMkLst>
        </pc:spChg>
        <pc:spChg chg="mod">
          <ac:chgData name="Ankit Mittal" userId="267f659b-c36c-4dcc-bb75-126cdcef1d93" providerId="ADAL" clId="{F341EE16-E260-4277-BA57-AB2624E33A8D}" dt="2021-12-09T06:38:41.090" v="412"/>
          <ac:spMkLst>
            <pc:docMk/>
            <pc:sldMk cId="3687528759" sldId="11126"/>
            <ac:spMk id="24" creationId="{B1C13F5D-C629-4B2F-9A8D-C9332D156DF5}"/>
          </ac:spMkLst>
        </pc:spChg>
        <pc:spChg chg="mod">
          <ac:chgData name="Ankit Mittal" userId="267f659b-c36c-4dcc-bb75-126cdcef1d93" providerId="ADAL" clId="{F341EE16-E260-4277-BA57-AB2624E33A8D}" dt="2021-12-09T06:38:41.090" v="412"/>
          <ac:spMkLst>
            <pc:docMk/>
            <pc:sldMk cId="3687528759" sldId="11126"/>
            <ac:spMk id="26" creationId="{807872FF-11E5-4F47-A6BB-773463115AA5}"/>
          </ac:spMkLst>
        </pc:spChg>
        <pc:spChg chg="mod">
          <ac:chgData name="Ankit Mittal" userId="267f659b-c36c-4dcc-bb75-126cdcef1d93" providerId="ADAL" clId="{F341EE16-E260-4277-BA57-AB2624E33A8D}" dt="2021-12-09T06:38:41.090" v="412"/>
          <ac:spMkLst>
            <pc:docMk/>
            <pc:sldMk cId="3687528759" sldId="11126"/>
            <ac:spMk id="28" creationId="{94BE4464-C92A-4F6E-B4CA-2DF0F73C4940}"/>
          </ac:spMkLst>
        </pc:spChg>
        <pc:spChg chg="mod">
          <ac:chgData name="Ankit Mittal" userId="267f659b-c36c-4dcc-bb75-126cdcef1d93" providerId="ADAL" clId="{F341EE16-E260-4277-BA57-AB2624E33A8D}" dt="2021-12-09T06:38:41.090" v="412"/>
          <ac:spMkLst>
            <pc:docMk/>
            <pc:sldMk cId="3687528759" sldId="11126"/>
            <ac:spMk id="42" creationId="{B304A5D9-7236-4314-87A0-369932A32D5F}"/>
          </ac:spMkLst>
        </pc:spChg>
        <pc:spChg chg="mod">
          <ac:chgData name="Ankit Mittal" userId="267f659b-c36c-4dcc-bb75-126cdcef1d93" providerId="ADAL" clId="{F341EE16-E260-4277-BA57-AB2624E33A8D}" dt="2021-12-09T06:38:41.090" v="412"/>
          <ac:spMkLst>
            <pc:docMk/>
            <pc:sldMk cId="3687528759" sldId="11126"/>
            <ac:spMk id="43" creationId="{7D556FB4-238F-49F4-B18D-C0CFB34C7328}"/>
          </ac:spMkLst>
        </pc:spChg>
        <pc:spChg chg="mod">
          <ac:chgData name="Ankit Mittal" userId="267f659b-c36c-4dcc-bb75-126cdcef1d93" providerId="ADAL" clId="{F341EE16-E260-4277-BA57-AB2624E33A8D}" dt="2021-12-09T06:38:41.090" v="412"/>
          <ac:spMkLst>
            <pc:docMk/>
            <pc:sldMk cId="3687528759" sldId="11126"/>
            <ac:spMk id="44" creationId="{91DEF6AF-C783-4778-915B-F63841B426C7}"/>
          </ac:spMkLst>
        </pc:spChg>
        <pc:cxnChg chg="mod">
          <ac:chgData name="Ankit Mittal" userId="267f659b-c36c-4dcc-bb75-126cdcef1d93" providerId="ADAL" clId="{F341EE16-E260-4277-BA57-AB2624E33A8D}" dt="2021-12-09T06:38:41.090" v="412"/>
          <ac:cxnSpMkLst>
            <pc:docMk/>
            <pc:sldMk cId="3687528759" sldId="11126"/>
            <ac:cxnSpMk id="23" creationId="{41F7E497-EA54-4C89-9BE8-FC759DE2300A}"/>
          </ac:cxnSpMkLst>
        </pc:cxnChg>
        <pc:cxnChg chg="mod">
          <ac:chgData name="Ankit Mittal" userId="267f659b-c36c-4dcc-bb75-126cdcef1d93" providerId="ADAL" clId="{F341EE16-E260-4277-BA57-AB2624E33A8D}" dt="2021-12-09T06:38:41.090" v="412"/>
          <ac:cxnSpMkLst>
            <pc:docMk/>
            <pc:sldMk cId="3687528759" sldId="11126"/>
            <ac:cxnSpMk id="25" creationId="{C140D3B7-9E86-46C2-A414-3EA2ECC628EA}"/>
          </ac:cxnSpMkLst>
        </pc:cxnChg>
        <pc:cxnChg chg="mod">
          <ac:chgData name="Ankit Mittal" userId="267f659b-c36c-4dcc-bb75-126cdcef1d93" providerId="ADAL" clId="{F341EE16-E260-4277-BA57-AB2624E33A8D}" dt="2021-12-09T06:38:41.090" v="412"/>
          <ac:cxnSpMkLst>
            <pc:docMk/>
            <pc:sldMk cId="3687528759" sldId="11126"/>
            <ac:cxnSpMk id="27" creationId="{B28B4B8C-FC31-4848-BE79-47F2A915094F}"/>
          </ac:cxnSpMkLst>
        </pc:cxnChg>
        <pc:cxnChg chg="mod">
          <ac:chgData name="Ankit Mittal" userId="267f659b-c36c-4dcc-bb75-126cdcef1d93" providerId="ADAL" clId="{F341EE16-E260-4277-BA57-AB2624E33A8D}" dt="2021-12-09T06:38:41.090" v="412"/>
          <ac:cxnSpMkLst>
            <pc:docMk/>
            <pc:sldMk cId="3687528759" sldId="11126"/>
            <ac:cxnSpMk id="29" creationId="{714651DF-14F7-409B-91BD-073D47671A44}"/>
          </ac:cxnSpMkLst>
        </pc:cxnChg>
        <pc:cxnChg chg="mod">
          <ac:chgData name="Ankit Mittal" userId="267f659b-c36c-4dcc-bb75-126cdcef1d93" providerId="ADAL" clId="{F341EE16-E260-4277-BA57-AB2624E33A8D}" dt="2021-12-09T06:38:41.090" v="412"/>
          <ac:cxnSpMkLst>
            <pc:docMk/>
            <pc:sldMk cId="3687528759" sldId="11126"/>
            <ac:cxnSpMk id="40" creationId="{EAD7B0BF-5D84-4297-9C14-DD1E5F0D2D9F}"/>
          </ac:cxnSpMkLst>
        </pc:cxnChg>
        <pc:cxnChg chg="mod">
          <ac:chgData name="Ankit Mittal" userId="267f659b-c36c-4dcc-bb75-126cdcef1d93" providerId="ADAL" clId="{F341EE16-E260-4277-BA57-AB2624E33A8D}" dt="2021-12-09T06:38:41.090" v="412"/>
          <ac:cxnSpMkLst>
            <pc:docMk/>
            <pc:sldMk cId="3687528759" sldId="11126"/>
            <ac:cxnSpMk id="41" creationId="{013ADD9D-F90A-41D2-8232-9F19D81B0175}"/>
          </ac:cxnSpMkLst>
        </pc:cxnChg>
      </pc:sldChg>
      <pc:sldChg chg="modSp modNotes">
        <pc:chgData name="Ankit Mittal" userId="267f659b-c36c-4dcc-bb75-126cdcef1d93" providerId="ADAL" clId="{F341EE16-E260-4277-BA57-AB2624E33A8D}" dt="2021-12-09T06:38:41.090" v="412"/>
        <pc:sldMkLst>
          <pc:docMk/>
          <pc:sldMk cId="2556170581" sldId="11128"/>
        </pc:sldMkLst>
        <pc:spChg chg="mod">
          <ac:chgData name="Ankit Mittal" userId="267f659b-c36c-4dcc-bb75-126cdcef1d93" providerId="ADAL" clId="{F341EE16-E260-4277-BA57-AB2624E33A8D}" dt="2021-12-09T06:38:41.090" v="412"/>
          <ac:spMkLst>
            <pc:docMk/>
            <pc:sldMk cId="2556170581" sldId="11128"/>
            <ac:spMk id="2" creationId="{9E1D57C5-D0F6-430A-B2CE-F339D2518444}"/>
          </ac:spMkLst>
        </pc:spChg>
        <pc:spChg chg="mod">
          <ac:chgData name="Ankit Mittal" userId="267f659b-c36c-4dcc-bb75-126cdcef1d93" providerId="ADAL" clId="{F341EE16-E260-4277-BA57-AB2624E33A8D}" dt="2021-12-09T06:38:41.090" v="412"/>
          <ac:spMkLst>
            <pc:docMk/>
            <pc:sldMk cId="2556170581" sldId="11128"/>
            <ac:spMk id="12" creationId="{7DC61C59-E2BE-4578-87BB-A2C4C6255D1C}"/>
          </ac:spMkLst>
        </pc:spChg>
        <pc:spChg chg="mod">
          <ac:chgData name="Ankit Mittal" userId="267f659b-c36c-4dcc-bb75-126cdcef1d93" providerId="ADAL" clId="{F341EE16-E260-4277-BA57-AB2624E33A8D}" dt="2021-12-09T06:38:41.090" v="412"/>
          <ac:spMkLst>
            <pc:docMk/>
            <pc:sldMk cId="2556170581" sldId="11128"/>
            <ac:spMk id="13" creationId="{0BE1BCD6-035F-44B9-8BEE-1B27B7F1289E}"/>
          </ac:spMkLst>
        </pc:spChg>
        <pc:spChg chg="mod">
          <ac:chgData name="Ankit Mittal" userId="267f659b-c36c-4dcc-bb75-126cdcef1d93" providerId="ADAL" clId="{F341EE16-E260-4277-BA57-AB2624E33A8D}" dt="2021-12-09T06:38:41.090" v="412"/>
          <ac:spMkLst>
            <pc:docMk/>
            <pc:sldMk cId="2556170581" sldId="11128"/>
            <ac:spMk id="14" creationId="{8877F639-792B-4E79-8CD5-511CC09DB601}"/>
          </ac:spMkLst>
        </pc:spChg>
        <pc:spChg chg="mod">
          <ac:chgData name="Ankit Mittal" userId="267f659b-c36c-4dcc-bb75-126cdcef1d93" providerId="ADAL" clId="{F341EE16-E260-4277-BA57-AB2624E33A8D}" dt="2021-12-09T06:38:41.090" v="412"/>
          <ac:spMkLst>
            <pc:docMk/>
            <pc:sldMk cId="2556170581" sldId="11128"/>
            <ac:spMk id="15" creationId="{0EBA5CB6-0977-4F66-96B2-9C82E1CE600C}"/>
          </ac:spMkLst>
        </pc:spChg>
        <pc:spChg chg="mod">
          <ac:chgData name="Ankit Mittal" userId="267f659b-c36c-4dcc-bb75-126cdcef1d93" providerId="ADAL" clId="{F341EE16-E260-4277-BA57-AB2624E33A8D}" dt="2021-12-09T06:38:41.090" v="412"/>
          <ac:spMkLst>
            <pc:docMk/>
            <pc:sldMk cId="2556170581" sldId="11128"/>
            <ac:spMk id="16" creationId="{C1385096-A8F0-4632-9D15-5A2C497E0D38}"/>
          </ac:spMkLst>
        </pc:spChg>
        <pc:spChg chg="mod">
          <ac:chgData name="Ankit Mittal" userId="267f659b-c36c-4dcc-bb75-126cdcef1d93" providerId="ADAL" clId="{F341EE16-E260-4277-BA57-AB2624E33A8D}" dt="2021-12-09T06:38:41.090" v="412"/>
          <ac:spMkLst>
            <pc:docMk/>
            <pc:sldMk cId="2556170581" sldId="11128"/>
            <ac:spMk id="17" creationId="{E8494172-3EDE-46F0-826F-8D8BD2C14C37}"/>
          </ac:spMkLst>
        </pc:spChg>
        <pc:spChg chg="mod">
          <ac:chgData name="Ankit Mittal" userId="267f659b-c36c-4dcc-bb75-126cdcef1d93" providerId="ADAL" clId="{F341EE16-E260-4277-BA57-AB2624E33A8D}" dt="2021-12-09T06:38:41.090" v="412"/>
          <ac:spMkLst>
            <pc:docMk/>
            <pc:sldMk cId="2556170581" sldId="11128"/>
            <ac:spMk id="18" creationId="{E6605A9D-4E0A-44A5-9782-B62416262421}"/>
          </ac:spMkLst>
        </pc:spChg>
        <pc:spChg chg="mod">
          <ac:chgData name="Ankit Mittal" userId="267f659b-c36c-4dcc-bb75-126cdcef1d93" providerId="ADAL" clId="{F341EE16-E260-4277-BA57-AB2624E33A8D}" dt="2021-12-09T06:38:41.090" v="412"/>
          <ac:spMkLst>
            <pc:docMk/>
            <pc:sldMk cId="2556170581" sldId="11128"/>
            <ac:spMk id="19" creationId="{A20933C3-2427-49E1-8D82-4AD8861652BF}"/>
          </ac:spMkLst>
        </pc:spChg>
        <pc:spChg chg="mod">
          <ac:chgData name="Ankit Mittal" userId="267f659b-c36c-4dcc-bb75-126cdcef1d93" providerId="ADAL" clId="{F341EE16-E260-4277-BA57-AB2624E33A8D}" dt="2021-12-09T06:38:41.090" v="412"/>
          <ac:spMkLst>
            <pc:docMk/>
            <pc:sldMk cId="2556170581" sldId="11128"/>
            <ac:spMk id="20" creationId="{E5D35381-5149-4D1D-958C-301CF2A44A85}"/>
          </ac:spMkLst>
        </pc:spChg>
        <pc:spChg chg="mod">
          <ac:chgData name="Ankit Mittal" userId="267f659b-c36c-4dcc-bb75-126cdcef1d93" providerId="ADAL" clId="{F341EE16-E260-4277-BA57-AB2624E33A8D}" dt="2021-12-09T06:38:41.090" v="412"/>
          <ac:spMkLst>
            <pc:docMk/>
            <pc:sldMk cId="2556170581" sldId="11128"/>
            <ac:spMk id="21" creationId="{CA4EC7DF-9C79-43E2-B0E4-D77EB7E5BE21}"/>
          </ac:spMkLst>
        </pc:spChg>
        <pc:spChg chg="mod">
          <ac:chgData name="Ankit Mittal" userId="267f659b-c36c-4dcc-bb75-126cdcef1d93" providerId="ADAL" clId="{F341EE16-E260-4277-BA57-AB2624E33A8D}" dt="2021-12-09T06:38:41.090" v="412"/>
          <ac:spMkLst>
            <pc:docMk/>
            <pc:sldMk cId="2556170581" sldId="11128"/>
            <ac:spMk id="22" creationId="{DCEF0CEA-00DD-4199-A803-F22891888E08}"/>
          </ac:spMkLst>
        </pc:spChg>
        <pc:spChg chg="mod">
          <ac:chgData name="Ankit Mittal" userId="267f659b-c36c-4dcc-bb75-126cdcef1d93" providerId="ADAL" clId="{F341EE16-E260-4277-BA57-AB2624E33A8D}" dt="2021-12-09T06:38:41.090" v="412"/>
          <ac:spMkLst>
            <pc:docMk/>
            <pc:sldMk cId="2556170581" sldId="11128"/>
            <ac:spMk id="23" creationId="{206FBD14-92BA-420E-92DF-4D9FFB81DA78}"/>
          </ac:spMkLst>
        </pc:spChg>
        <pc:spChg chg="mod">
          <ac:chgData name="Ankit Mittal" userId="267f659b-c36c-4dcc-bb75-126cdcef1d93" providerId="ADAL" clId="{F341EE16-E260-4277-BA57-AB2624E33A8D}" dt="2021-12-09T06:38:41.090" v="412"/>
          <ac:spMkLst>
            <pc:docMk/>
            <pc:sldMk cId="2556170581" sldId="11128"/>
            <ac:spMk id="24" creationId="{E66D93AF-DAC1-FA4C-BC22-8EDF8DC98301}"/>
          </ac:spMkLst>
        </pc:spChg>
        <pc:spChg chg="mod">
          <ac:chgData name="Ankit Mittal" userId="267f659b-c36c-4dcc-bb75-126cdcef1d93" providerId="ADAL" clId="{F341EE16-E260-4277-BA57-AB2624E33A8D}" dt="2021-12-09T06:38:41.090" v="412"/>
          <ac:spMkLst>
            <pc:docMk/>
            <pc:sldMk cId="2556170581" sldId="11128"/>
            <ac:spMk id="25" creationId="{FA729E83-04C4-4536-88BD-6376384BCEFD}"/>
          </ac:spMkLst>
        </pc:spChg>
        <pc:spChg chg="mod">
          <ac:chgData name="Ankit Mittal" userId="267f659b-c36c-4dcc-bb75-126cdcef1d93" providerId="ADAL" clId="{F341EE16-E260-4277-BA57-AB2624E33A8D}" dt="2021-12-09T06:38:41.090" v="412"/>
          <ac:spMkLst>
            <pc:docMk/>
            <pc:sldMk cId="2556170581" sldId="11128"/>
            <ac:spMk id="26" creationId="{150AA728-0E76-4C8D-BC2F-9C10B1BB864E}"/>
          </ac:spMkLst>
        </pc:spChg>
        <pc:spChg chg="mod">
          <ac:chgData name="Ankit Mittal" userId="267f659b-c36c-4dcc-bb75-126cdcef1d93" providerId="ADAL" clId="{F341EE16-E260-4277-BA57-AB2624E33A8D}" dt="2021-12-09T06:38:41.090" v="412"/>
          <ac:spMkLst>
            <pc:docMk/>
            <pc:sldMk cId="2556170581" sldId="11128"/>
            <ac:spMk id="27" creationId="{2EEEB831-0C0A-4DB5-8A97-099C70151AD6}"/>
          </ac:spMkLst>
        </pc:spChg>
        <pc:spChg chg="mod">
          <ac:chgData name="Ankit Mittal" userId="267f659b-c36c-4dcc-bb75-126cdcef1d93" providerId="ADAL" clId="{F341EE16-E260-4277-BA57-AB2624E33A8D}" dt="2021-12-09T06:38:41.090" v="412"/>
          <ac:spMkLst>
            <pc:docMk/>
            <pc:sldMk cId="2556170581" sldId="11128"/>
            <ac:spMk id="28" creationId="{1DAD18E3-01C9-4592-A405-BC35534CEA2D}"/>
          </ac:spMkLst>
        </pc:spChg>
        <pc:spChg chg="mod">
          <ac:chgData name="Ankit Mittal" userId="267f659b-c36c-4dcc-bb75-126cdcef1d93" providerId="ADAL" clId="{F341EE16-E260-4277-BA57-AB2624E33A8D}" dt="2021-12-09T06:38:41.090" v="412"/>
          <ac:spMkLst>
            <pc:docMk/>
            <pc:sldMk cId="2556170581" sldId="11128"/>
            <ac:spMk id="29" creationId="{363D3269-1FC7-492A-8FD3-99869B55F178}"/>
          </ac:spMkLst>
        </pc:spChg>
        <pc:spChg chg="mod">
          <ac:chgData name="Ankit Mittal" userId="267f659b-c36c-4dcc-bb75-126cdcef1d93" providerId="ADAL" clId="{F341EE16-E260-4277-BA57-AB2624E33A8D}" dt="2021-12-09T06:38:41.090" v="412"/>
          <ac:spMkLst>
            <pc:docMk/>
            <pc:sldMk cId="2556170581" sldId="11128"/>
            <ac:spMk id="30" creationId="{7B1A92F0-85E8-4669-9903-836D0408823A}"/>
          </ac:spMkLst>
        </pc:spChg>
        <pc:spChg chg="mod">
          <ac:chgData name="Ankit Mittal" userId="267f659b-c36c-4dcc-bb75-126cdcef1d93" providerId="ADAL" clId="{F341EE16-E260-4277-BA57-AB2624E33A8D}" dt="2021-12-09T06:38:41.090" v="412"/>
          <ac:spMkLst>
            <pc:docMk/>
            <pc:sldMk cId="2556170581" sldId="11128"/>
            <ac:spMk id="31" creationId="{180139A4-A685-4541-AAB4-7C491C553007}"/>
          </ac:spMkLst>
        </pc:spChg>
        <pc:spChg chg="mod">
          <ac:chgData name="Ankit Mittal" userId="267f659b-c36c-4dcc-bb75-126cdcef1d93" providerId="ADAL" clId="{F341EE16-E260-4277-BA57-AB2624E33A8D}" dt="2021-12-09T06:38:41.090" v="412"/>
          <ac:spMkLst>
            <pc:docMk/>
            <pc:sldMk cId="2556170581" sldId="11128"/>
            <ac:spMk id="32" creationId="{49579A9B-0A74-4A46-94DB-DA384C729229}"/>
          </ac:spMkLst>
        </pc:spChg>
        <pc:spChg chg="mod">
          <ac:chgData name="Ankit Mittal" userId="267f659b-c36c-4dcc-bb75-126cdcef1d93" providerId="ADAL" clId="{F341EE16-E260-4277-BA57-AB2624E33A8D}" dt="2021-12-09T06:38:41.090" v="412"/>
          <ac:spMkLst>
            <pc:docMk/>
            <pc:sldMk cId="2556170581" sldId="11128"/>
            <ac:spMk id="33" creationId="{92CE3804-B130-4236-B499-EFACF526DDC1}"/>
          </ac:spMkLst>
        </pc:spChg>
        <pc:spChg chg="mod">
          <ac:chgData name="Ankit Mittal" userId="267f659b-c36c-4dcc-bb75-126cdcef1d93" providerId="ADAL" clId="{F341EE16-E260-4277-BA57-AB2624E33A8D}" dt="2021-12-09T06:38:41.090" v="412"/>
          <ac:spMkLst>
            <pc:docMk/>
            <pc:sldMk cId="2556170581" sldId="11128"/>
            <ac:spMk id="34" creationId="{E5FD919D-FF0B-4D8F-8B91-E1459B793E59}"/>
          </ac:spMkLst>
        </pc:spChg>
        <pc:spChg chg="mod">
          <ac:chgData name="Ankit Mittal" userId="267f659b-c36c-4dcc-bb75-126cdcef1d93" providerId="ADAL" clId="{F341EE16-E260-4277-BA57-AB2624E33A8D}" dt="2021-12-09T06:38:41.090" v="412"/>
          <ac:spMkLst>
            <pc:docMk/>
            <pc:sldMk cId="2556170581" sldId="11128"/>
            <ac:spMk id="35" creationId="{ED12F99D-1771-4FB7-80A2-CC05EF64116F}"/>
          </ac:spMkLst>
        </pc:spChg>
        <pc:spChg chg="mod">
          <ac:chgData name="Ankit Mittal" userId="267f659b-c36c-4dcc-bb75-126cdcef1d93" providerId="ADAL" clId="{F341EE16-E260-4277-BA57-AB2624E33A8D}" dt="2021-12-09T06:38:41.090" v="412"/>
          <ac:spMkLst>
            <pc:docMk/>
            <pc:sldMk cId="2556170581" sldId="11128"/>
            <ac:spMk id="36" creationId="{8275A702-0992-41AB-BE05-1CA5D0AE0FCC}"/>
          </ac:spMkLst>
        </pc:spChg>
        <pc:spChg chg="mod">
          <ac:chgData name="Ankit Mittal" userId="267f659b-c36c-4dcc-bb75-126cdcef1d93" providerId="ADAL" clId="{F341EE16-E260-4277-BA57-AB2624E33A8D}" dt="2021-12-09T06:38:41.090" v="412"/>
          <ac:spMkLst>
            <pc:docMk/>
            <pc:sldMk cId="2556170581" sldId="11128"/>
            <ac:spMk id="37" creationId="{FE2B0279-22FF-4F5C-8F4A-5BBD60F2EB58}"/>
          </ac:spMkLst>
        </pc:spChg>
        <pc:spChg chg="mod">
          <ac:chgData name="Ankit Mittal" userId="267f659b-c36c-4dcc-bb75-126cdcef1d93" providerId="ADAL" clId="{F341EE16-E260-4277-BA57-AB2624E33A8D}" dt="2021-12-09T06:38:41.090" v="412"/>
          <ac:spMkLst>
            <pc:docMk/>
            <pc:sldMk cId="2556170581" sldId="11128"/>
            <ac:spMk id="38" creationId="{EEB54983-AA6E-4919-92B4-90EEA9D45093}"/>
          </ac:spMkLst>
        </pc:spChg>
        <pc:spChg chg="mod">
          <ac:chgData name="Ankit Mittal" userId="267f659b-c36c-4dcc-bb75-126cdcef1d93" providerId="ADAL" clId="{F341EE16-E260-4277-BA57-AB2624E33A8D}" dt="2021-12-09T06:38:41.090" v="412"/>
          <ac:spMkLst>
            <pc:docMk/>
            <pc:sldMk cId="2556170581" sldId="11128"/>
            <ac:spMk id="39" creationId="{B89B486B-723C-47A7-8D85-75D47BC5C591}"/>
          </ac:spMkLst>
        </pc:spChg>
        <pc:spChg chg="mod">
          <ac:chgData name="Ankit Mittal" userId="267f659b-c36c-4dcc-bb75-126cdcef1d93" providerId="ADAL" clId="{F341EE16-E260-4277-BA57-AB2624E33A8D}" dt="2021-12-09T06:38:41.090" v="412"/>
          <ac:spMkLst>
            <pc:docMk/>
            <pc:sldMk cId="2556170581" sldId="11128"/>
            <ac:spMk id="40" creationId="{EBF029F3-7025-496A-8C0D-170F5E082781}"/>
          </ac:spMkLst>
        </pc:spChg>
        <pc:spChg chg="mod">
          <ac:chgData name="Ankit Mittal" userId="267f659b-c36c-4dcc-bb75-126cdcef1d93" providerId="ADAL" clId="{F341EE16-E260-4277-BA57-AB2624E33A8D}" dt="2021-12-09T06:38:41.090" v="412"/>
          <ac:spMkLst>
            <pc:docMk/>
            <pc:sldMk cId="2556170581" sldId="11128"/>
            <ac:spMk id="41" creationId="{A56A069A-EB01-4B71-A214-CB64A0E23A7D}"/>
          </ac:spMkLst>
        </pc:spChg>
        <pc:spChg chg="mod">
          <ac:chgData name="Ankit Mittal" userId="267f659b-c36c-4dcc-bb75-126cdcef1d93" providerId="ADAL" clId="{F341EE16-E260-4277-BA57-AB2624E33A8D}" dt="2021-12-09T06:38:41.090" v="412"/>
          <ac:spMkLst>
            <pc:docMk/>
            <pc:sldMk cId="2556170581" sldId="11128"/>
            <ac:spMk id="42" creationId="{89FC5044-EFF7-46FF-AA11-8CF5099D34EE}"/>
          </ac:spMkLst>
        </pc:spChg>
        <pc:spChg chg="mod">
          <ac:chgData name="Ankit Mittal" userId="267f659b-c36c-4dcc-bb75-126cdcef1d93" providerId="ADAL" clId="{F341EE16-E260-4277-BA57-AB2624E33A8D}" dt="2021-12-09T06:38:41.090" v="412"/>
          <ac:spMkLst>
            <pc:docMk/>
            <pc:sldMk cId="2556170581" sldId="11128"/>
            <ac:spMk id="43" creationId="{663AA1C2-CAEB-456E-A6C4-2C387710A20F}"/>
          </ac:spMkLst>
        </pc:spChg>
        <pc:spChg chg="mod">
          <ac:chgData name="Ankit Mittal" userId="267f659b-c36c-4dcc-bb75-126cdcef1d93" providerId="ADAL" clId="{F341EE16-E260-4277-BA57-AB2624E33A8D}" dt="2021-12-09T06:38:41.090" v="412"/>
          <ac:spMkLst>
            <pc:docMk/>
            <pc:sldMk cId="2556170581" sldId="11128"/>
            <ac:spMk id="44" creationId="{69D9BC2C-B432-46E2-A96F-16704A9D7B07}"/>
          </ac:spMkLst>
        </pc:spChg>
        <pc:spChg chg="mod">
          <ac:chgData name="Ankit Mittal" userId="267f659b-c36c-4dcc-bb75-126cdcef1d93" providerId="ADAL" clId="{F341EE16-E260-4277-BA57-AB2624E33A8D}" dt="2021-12-09T06:38:41.090" v="412"/>
          <ac:spMkLst>
            <pc:docMk/>
            <pc:sldMk cId="2556170581" sldId="11128"/>
            <ac:spMk id="45" creationId="{167C3849-6B7B-4F63-872B-94830B622206}"/>
          </ac:spMkLst>
        </pc:spChg>
        <pc:spChg chg="mod">
          <ac:chgData name="Ankit Mittal" userId="267f659b-c36c-4dcc-bb75-126cdcef1d93" providerId="ADAL" clId="{F341EE16-E260-4277-BA57-AB2624E33A8D}" dt="2021-12-09T06:38:41.090" v="412"/>
          <ac:spMkLst>
            <pc:docMk/>
            <pc:sldMk cId="2556170581" sldId="11128"/>
            <ac:spMk id="46" creationId="{091C69EE-51F4-4892-8B68-94C3F39B5F99}"/>
          </ac:spMkLst>
        </pc:spChg>
        <pc:spChg chg="mod">
          <ac:chgData name="Ankit Mittal" userId="267f659b-c36c-4dcc-bb75-126cdcef1d93" providerId="ADAL" clId="{F341EE16-E260-4277-BA57-AB2624E33A8D}" dt="2021-12-09T06:38:41.090" v="412"/>
          <ac:spMkLst>
            <pc:docMk/>
            <pc:sldMk cId="2556170581" sldId="11128"/>
            <ac:spMk id="47" creationId="{B24FEA2D-AAB6-4E2A-8871-B26EDED9266F}"/>
          </ac:spMkLst>
        </pc:spChg>
        <pc:spChg chg="mod">
          <ac:chgData name="Ankit Mittal" userId="267f659b-c36c-4dcc-bb75-126cdcef1d93" providerId="ADAL" clId="{F341EE16-E260-4277-BA57-AB2624E33A8D}" dt="2021-12-09T06:38:41.090" v="412"/>
          <ac:spMkLst>
            <pc:docMk/>
            <pc:sldMk cId="2556170581" sldId="11128"/>
            <ac:spMk id="48" creationId="{DC2C20C3-8D73-40F3-8F5A-595C73B7C786}"/>
          </ac:spMkLst>
        </pc:spChg>
        <pc:spChg chg="mod">
          <ac:chgData name="Ankit Mittal" userId="267f659b-c36c-4dcc-bb75-126cdcef1d93" providerId="ADAL" clId="{F341EE16-E260-4277-BA57-AB2624E33A8D}" dt="2021-12-09T06:38:41.090" v="412"/>
          <ac:spMkLst>
            <pc:docMk/>
            <pc:sldMk cId="2556170581" sldId="11128"/>
            <ac:spMk id="49" creationId="{F386EB32-7D9C-499F-AC04-E85D943A966A}"/>
          </ac:spMkLst>
        </pc:spChg>
        <pc:spChg chg="mod">
          <ac:chgData name="Ankit Mittal" userId="267f659b-c36c-4dcc-bb75-126cdcef1d93" providerId="ADAL" clId="{F341EE16-E260-4277-BA57-AB2624E33A8D}" dt="2021-12-09T06:38:41.090" v="412"/>
          <ac:spMkLst>
            <pc:docMk/>
            <pc:sldMk cId="2556170581" sldId="11128"/>
            <ac:spMk id="50" creationId="{0B66E672-4A3D-4701-AFE2-DD3EED0677F1}"/>
          </ac:spMkLst>
        </pc:spChg>
        <pc:spChg chg="mod">
          <ac:chgData name="Ankit Mittal" userId="267f659b-c36c-4dcc-bb75-126cdcef1d93" providerId="ADAL" clId="{F341EE16-E260-4277-BA57-AB2624E33A8D}" dt="2021-12-09T06:38:41.090" v="412"/>
          <ac:spMkLst>
            <pc:docMk/>
            <pc:sldMk cId="2556170581" sldId="11128"/>
            <ac:spMk id="51" creationId="{589F7E2E-DC0F-4B91-8279-6318204C599F}"/>
          </ac:spMkLst>
        </pc:spChg>
        <pc:spChg chg="mod">
          <ac:chgData name="Ankit Mittal" userId="267f659b-c36c-4dcc-bb75-126cdcef1d93" providerId="ADAL" clId="{F341EE16-E260-4277-BA57-AB2624E33A8D}" dt="2021-12-09T06:38:41.090" v="412"/>
          <ac:spMkLst>
            <pc:docMk/>
            <pc:sldMk cId="2556170581" sldId="11128"/>
            <ac:spMk id="52" creationId="{BF079F36-9D87-492C-ADF4-3A58BA87C43E}"/>
          </ac:spMkLst>
        </pc:spChg>
        <pc:spChg chg="mod">
          <ac:chgData name="Ankit Mittal" userId="267f659b-c36c-4dcc-bb75-126cdcef1d93" providerId="ADAL" clId="{F341EE16-E260-4277-BA57-AB2624E33A8D}" dt="2021-12-09T06:38:41.090" v="412"/>
          <ac:spMkLst>
            <pc:docMk/>
            <pc:sldMk cId="2556170581" sldId="11128"/>
            <ac:spMk id="53" creationId="{658B380B-402B-40B2-A65B-BB82C51B2EA6}"/>
          </ac:spMkLst>
        </pc:spChg>
        <pc:spChg chg="mod">
          <ac:chgData name="Ankit Mittal" userId="267f659b-c36c-4dcc-bb75-126cdcef1d93" providerId="ADAL" clId="{F341EE16-E260-4277-BA57-AB2624E33A8D}" dt="2021-12-09T06:38:41.090" v="412"/>
          <ac:spMkLst>
            <pc:docMk/>
            <pc:sldMk cId="2556170581" sldId="11128"/>
            <ac:spMk id="54" creationId="{3A8E9F04-4BAE-4A04-8FEE-5ABD77D0EB86}"/>
          </ac:spMkLst>
        </pc:spChg>
        <pc:spChg chg="mod">
          <ac:chgData name="Ankit Mittal" userId="267f659b-c36c-4dcc-bb75-126cdcef1d93" providerId="ADAL" clId="{F341EE16-E260-4277-BA57-AB2624E33A8D}" dt="2021-12-09T06:38:41.090" v="412"/>
          <ac:spMkLst>
            <pc:docMk/>
            <pc:sldMk cId="2556170581" sldId="11128"/>
            <ac:spMk id="55" creationId="{12CAE708-E9E9-40FE-B451-2F1B7E4433A5}"/>
          </ac:spMkLst>
        </pc:spChg>
        <pc:spChg chg="mod">
          <ac:chgData name="Ankit Mittal" userId="267f659b-c36c-4dcc-bb75-126cdcef1d93" providerId="ADAL" clId="{F341EE16-E260-4277-BA57-AB2624E33A8D}" dt="2021-12-09T06:38:41.090" v="412"/>
          <ac:spMkLst>
            <pc:docMk/>
            <pc:sldMk cId="2556170581" sldId="11128"/>
            <ac:spMk id="56" creationId="{D81F2167-6EA5-4E04-B2B2-29B893D8A6B1}"/>
          </ac:spMkLst>
        </pc:spChg>
        <pc:spChg chg="mod">
          <ac:chgData name="Ankit Mittal" userId="267f659b-c36c-4dcc-bb75-126cdcef1d93" providerId="ADAL" clId="{F341EE16-E260-4277-BA57-AB2624E33A8D}" dt="2021-12-09T06:38:41.090" v="412"/>
          <ac:spMkLst>
            <pc:docMk/>
            <pc:sldMk cId="2556170581" sldId="11128"/>
            <ac:spMk id="57" creationId="{B8C05E40-2083-4086-8D50-F8FE3E050045}"/>
          </ac:spMkLst>
        </pc:spChg>
        <pc:spChg chg="mod">
          <ac:chgData name="Ankit Mittal" userId="267f659b-c36c-4dcc-bb75-126cdcef1d93" providerId="ADAL" clId="{F341EE16-E260-4277-BA57-AB2624E33A8D}" dt="2021-12-09T06:38:41.090" v="412"/>
          <ac:spMkLst>
            <pc:docMk/>
            <pc:sldMk cId="2556170581" sldId="11128"/>
            <ac:spMk id="58" creationId="{4B7F8085-1768-441F-A319-7558E5FB14D0}"/>
          </ac:spMkLst>
        </pc:spChg>
        <pc:spChg chg="mod">
          <ac:chgData name="Ankit Mittal" userId="267f659b-c36c-4dcc-bb75-126cdcef1d93" providerId="ADAL" clId="{F341EE16-E260-4277-BA57-AB2624E33A8D}" dt="2021-12-09T06:38:41.090" v="412"/>
          <ac:spMkLst>
            <pc:docMk/>
            <pc:sldMk cId="2556170581" sldId="11128"/>
            <ac:spMk id="59" creationId="{C513B3E3-900D-4379-AE5B-521ACF72B2AB}"/>
          </ac:spMkLst>
        </pc:spChg>
        <pc:spChg chg="mod">
          <ac:chgData name="Ankit Mittal" userId="267f659b-c36c-4dcc-bb75-126cdcef1d93" providerId="ADAL" clId="{F341EE16-E260-4277-BA57-AB2624E33A8D}" dt="2021-12-09T06:38:41.090" v="412"/>
          <ac:spMkLst>
            <pc:docMk/>
            <pc:sldMk cId="2556170581" sldId="11128"/>
            <ac:spMk id="60" creationId="{80526843-701F-482A-8F78-54F2EEEFA8E8}"/>
          </ac:spMkLst>
        </pc:spChg>
        <pc:spChg chg="mod">
          <ac:chgData name="Ankit Mittal" userId="267f659b-c36c-4dcc-bb75-126cdcef1d93" providerId="ADAL" clId="{F341EE16-E260-4277-BA57-AB2624E33A8D}" dt="2021-12-09T06:38:41.090" v="412"/>
          <ac:spMkLst>
            <pc:docMk/>
            <pc:sldMk cId="2556170581" sldId="11128"/>
            <ac:spMk id="61" creationId="{2CE557B9-0FDE-4D86-A023-568B350FB249}"/>
          </ac:spMkLst>
        </pc:spChg>
        <pc:spChg chg="mod">
          <ac:chgData name="Ankit Mittal" userId="267f659b-c36c-4dcc-bb75-126cdcef1d93" providerId="ADAL" clId="{F341EE16-E260-4277-BA57-AB2624E33A8D}" dt="2021-12-09T06:38:41.090" v="412"/>
          <ac:spMkLst>
            <pc:docMk/>
            <pc:sldMk cId="2556170581" sldId="11128"/>
            <ac:spMk id="62" creationId="{C7DFF0C5-C716-436A-8EF4-40B55FCF5AEE}"/>
          </ac:spMkLst>
        </pc:spChg>
        <pc:spChg chg="mod">
          <ac:chgData name="Ankit Mittal" userId="267f659b-c36c-4dcc-bb75-126cdcef1d93" providerId="ADAL" clId="{F341EE16-E260-4277-BA57-AB2624E33A8D}" dt="2021-12-09T06:38:41.090" v="412"/>
          <ac:spMkLst>
            <pc:docMk/>
            <pc:sldMk cId="2556170581" sldId="11128"/>
            <ac:spMk id="63" creationId="{792A05D4-3274-43A0-B086-CF5C1DD71B6D}"/>
          </ac:spMkLst>
        </pc:spChg>
        <pc:spChg chg="mod">
          <ac:chgData name="Ankit Mittal" userId="267f659b-c36c-4dcc-bb75-126cdcef1d93" providerId="ADAL" clId="{F341EE16-E260-4277-BA57-AB2624E33A8D}" dt="2021-12-09T06:38:41.090" v="412"/>
          <ac:spMkLst>
            <pc:docMk/>
            <pc:sldMk cId="2556170581" sldId="11128"/>
            <ac:spMk id="64" creationId="{2942D13E-55AD-4825-971D-231133F10C53}"/>
          </ac:spMkLst>
        </pc:spChg>
        <pc:spChg chg="mod">
          <ac:chgData name="Ankit Mittal" userId="267f659b-c36c-4dcc-bb75-126cdcef1d93" providerId="ADAL" clId="{F341EE16-E260-4277-BA57-AB2624E33A8D}" dt="2021-12-09T06:38:41.090" v="412"/>
          <ac:spMkLst>
            <pc:docMk/>
            <pc:sldMk cId="2556170581" sldId="11128"/>
            <ac:spMk id="65" creationId="{380B8376-6CF8-4C7E-8225-C9A33619A809}"/>
          </ac:spMkLst>
        </pc:spChg>
        <pc:spChg chg="mod">
          <ac:chgData name="Ankit Mittal" userId="267f659b-c36c-4dcc-bb75-126cdcef1d93" providerId="ADAL" clId="{F341EE16-E260-4277-BA57-AB2624E33A8D}" dt="2021-12-09T06:38:41.090" v="412"/>
          <ac:spMkLst>
            <pc:docMk/>
            <pc:sldMk cId="2556170581" sldId="11128"/>
            <ac:spMk id="66" creationId="{3AD1439A-F7F2-4BF2-8684-790249314AC6}"/>
          </ac:spMkLst>
        </pc:spChg>
        <pc:spChg chg="mod">
          <ac:chgData name="Ankit Mittal" userId="267f659b-c36c-4dcc-bb75-126cdcef1d93" providerId="ADAL" clId="{F341EE16-E260-4277-BA57-AB2624E33A8D}" dt="2021-12-09T06:38:41.090" v="412"/>
          <ac:spMkLst>
            <pc:docMk/>
            <pc:sldMk cId="2556170581" sldId="11128"/>
            <ac:spMk id="67" creationId="{B04A75E9-8CC0-4F40-AEBE-45EDB36702D0}"/>
          </ac:spMkLst>
        </pc:spChg>
        <pc:spChg chg="mod">
          <ac:chgData name="Ankit Mittal" userId="267f659b-c36c-4dcc-bb75-126cdcef1d93" providerId="ADAL" clId="{F341EE16-E260-4277-BA57-AB2624E33A8D}" dt="2021-12-09T06:38:41.090" v="412"/>
          <ac:spMkLst>
            <pc:docMk/>
            <pc:sldMk cId="2556170581" sldId="11128"/>
            <ac:spMk id="68" creationId="{40CE20B4-2171-4F95-9E59-8623D29097FA}"/>
          </ac:spMkLst>
        </pc:spChg>
        <pc:spChg chg="mod">
          <ac:chgData name="Ankit Mittal" userId="267f659b-c36c-4dcc-bb75-126cdcef1d93" providerId="ADAL" clId="{F341EE16-E260-4277-BA57-AB2624E33A8D}" dt="2021-12-09T06:38:41.090" v="412"/>
          <ac:spMkLst>
            <pc:docMk/>
            <pc:sldMk cId="2556170581" sldId="11128"/>
            <ac:spMk id="69" creationId="{C648E05C-D3C8-4408-9E54-BEF055F0A9CA}"/>
          </ac:spMkLst>
        </pc:spChg>
        <pc:spChg chg="mod">
          <ac:chgData name="Ankit Mittal" userId="267f659b-c36c-4dcc-bb75-126cdcef1d93" providerId="ADAL" clId="{F341EE16-E260-4277-BA57-AB2624E33A8D}" dt="2021-12-09T06:38:41.090" v="412"/>
          <ac:spMkLst>
            <pc:docMk/>
            <pc:sldMk cId="2556170581" sldId="11128"/>
            <ac:spMk id="70" creationId="{6E26C191-38EE-47FD-9200-C97B5BF50E96}"/>
          </ac:spMkLst>
        </pc:spChg>
        <pc:spChg chg="mod">
          <ac:chgData name="Ankit Mittal" userId="267f659b-c36c-4dcc-bb75-126cdcef1d93" providerId="ADAL" clId="{F341EE16-E260-4277-BA57-AB2624E33A8D}" dt="2021-12-09T06:38:41.090" v="412"/>
          <ac:spMkLst>
            <pc:docMk/>
            <pc:sldMk cId="2556170581" sldId="11128"/>
            <ac:spMk id="71" creationId="{13ADE292-8064-47F7-A276-83BBFAA9FCE7}"/>
          </ac:spMkLst>
        </pc:spChg>
        <pc:spChg chg="mod">
          <ac:chgData name="Ankit Mittal" userId="267f659b-c36c-4dcc-bb75-126cdcef1d93" providerId="ADAL" clId="{F341EE16-E260-4277-BA57-AB2624E33A8D}" dt="2021-12-09T06:38:41.090" v="412"/>
          <ac:spMkLst>
            <pc:docMk/>
            <pc:sldMk cId="2556170581" sldId="11128"/>
            <ac:spMk id="72" creationId="{6FF7D2F0-BDDB-4C86-8C35-0E3CEDCAE147}"/>
          </ac:spMkLst>
        </pc:spChg>
        <pc:spChg chg="mod">
          <ac:chgData name="Ankit Mittal" userId="267f659b-c36c-4dcc-bb75-126cdcef1d93" providerId="ADAL" clId="{F341EE16-E260-4277-BA57-AB2624E33A8D}" dt="2021-12-09T06:38:41.090" v="412"/>
          <ac:spMkLst>
            <pc:docMk/>
            <pc:sldMk cId="2556170581" sldId="11128"/>
            <ac:spMk id="73" creationId="{16AD04F5-E625-4406-B984-3FB7C9B243DF}"/>
          </ac:spMkLst>
        </pc:spChg>
        <pc:spChg chg="mod">
          <ac:chgData name="Ankit Mittal" userId="267f659b-c36c-4dcc-bb75-126cdcef1d93" providerId="ADAL" clId="{F341EE16-E260-4277-BA57-AB2624E33A8D}" dt="2021-12-09T06:38:41.090" v="412"/>
          <ac:spMkLst>
            <pc:docMk/>
            <pc:sldMk cId="2556170581" sldId="11128"/>
            <ac:spMk id="74" creationId="{D92DA0F1-D1DD-4AFB-927A-9981E9AB4231}"/>
          </ac:spMkLst>
        </pc:spChg>
        <pc:spChg chg="mod">
          <ac:chgData name="Ankit Mittal" userId="267f659b-c36c-4dcc-bb75-126cdcef1d93" providerId="ADAL" clId="{F341EE16-E260-4277-BA57-AB2624E33A8D}" dt="2021-12-09T06:38:41.090" v="412"/>
          <ac:spMkLst>
            <pc:docMk/>
            <pc:sldMk cId="2556170581" sldId="11128"/>
            <ac:spMk id="75" creationId="{C19B8EBF-21B1-4459-94BB-4C88D0C9AB4F}"/>
          </ac:spMkLst>
        </pc:spChg>
        <pc:spChg chg="mod">
          <ac:chgData name="Ankit Mittal" userId="267f659b-c36c-4dcc-bb75-126cdcef1d93" providerId="ADAL" clId="{F341EE16-E260-4277-BA57-AB2624E33A8D}" dt="2021-12-09T06:38:41.090" v="412"/>
          <ac:spMkLst>
            <pc:docMk/>
            <pc:sldMk cId="2556170581" sldId="11128"/>
            <ac:spMk id="76" creationId="{22289B1C-F2A6-497A-ACB8-F0D5705E42E7}"/>
          </ac:spMkLst>
        </pc:spChg>
        <pc:spChg chg="mod">
          <ac:chgData name="Ankit Mittal" userId="267f659b-c36c-4dcc-bb75-126cdcef1d93" providerId="ADAL" clId="{F341EE16-E260-4277-BA57-AB2624E33A8D}" dt="2021-12-09T06:38:41.090" v="412"/>
          <ac:spMkLst>
            <pc:docMk/>
            <pc:sldMk cId="2556170581" sldId="11128"/>
            <ac:spMk id="77" creationId="{02FD7BC8-ABE2-4BD5-BBA7-4545F74CCEF9}"/>
          </ac:spMkLst>
        </pc:spChg>
        <pc:spChg chg="mod">
          <ac:chgData name="Ankit Mittal" userId="267f659b-c36c-4dcc-bb75-126cdcef1d93" providerId="ADAL" clId="{F341EE16-E260-4277-BA57-AB2624E33A8D}" dt="2021-12-09T06:38:41.090" v="412"/>
          <ac:spMkLst>
            <pc:docMk/>
            <pc:sldMk cId="2556170581" sldId="11128"/>
            <ac:spMk id="78" creationId="{0BB2F575-DE41-46AB-A799-B92490F47509}"/>
          </ac:spMkLst>
        </pc:spChg>
        <pc:spChg chg="mod">
          <ac:chgData name="Ankit Mittal" userId="267f659b-c36c-4dcc-bb75-126cdcef1d93" providerId="ADAL" clId="{F341EE16-E260-4277-BA57-AB2624E33A8D}" dt="2021-12-09T06:38:41.090" v="412"/>
          <ac:spMkLst>
            <pc:docMk/>
            <pc:sldMk cId="2556170581" sldId="11128"/>
            <ac:spMk id="79" creationId="{5F911820-D6F3-4B96-94DA-0CDD10D03FD2}"/>
          </ac:spMkLst>
        </pc:spChg>
        <pc:spChg chg="mod">
          <ac:chgData name="Ankit Mittal" userId="267f659b-c36c-4dcc-bb75-126cdcef1d93" providerId="ADAL" clId="{F341EE16-E260-4277-BA57-AB2624E33A8D}" dt="2021-12-09T06:38:41.090" v="412"/>
          <ac:spMkLst>
            <pc:docMk/>
            <pc:sldMk cId="2556170581" sldId="11128"/>
            <ac:spMk id="80" creationId="{501E7427-1B63-4EF8-A54B-D2A16167FA7E}"/>
          </ac:spMkLst>
        </pc:spChg>
        <pc:spChg chg="mod">
          <ac:chgData name="Ankit Mittal" userId="267f659b-c36c-4dcc-bb75-126cdcef1d93" providerId="ADAL" clId="{F341EE16-E260-4277-BA57-AB2624E33A8D}" dt="2021-12-09T06:38:41.090" v="412"/>
          <ac:spMkLst>
            <pc:docMk/>
            <pc:sldMk cId="2556170581" sldId="11128"/>
            <ac:spMk id="81" creationId="{1AB9AB0B-2070-4AF0-BB7A-4D32931891A1}"/>
          </ac:spMkLst>
        </pc:spChg>
        <pc:spChg chg="mod">
          <ac:chgData name="Ankit Mittal" userId="267f659b-c36c-4dcc-bb75-126cdcef1d93" providerId="ADAL" clId="{F341EE16-E260-4277-BA57-AB2624E33A8D}" dt="2021-12-09T06:38:41.090" v="412"/>
          <ac:spMkLst>
            <pc:docMk/>
            <pc:sldMk cId="2556170581" sldId="11128"/>
            <ac:spMk id="82" creationId="{3E815ABF-1344-48FC-9CCD-13F9D3C73AFD}"/>
          </ac:spMkLst>
        </pc:spChg>
        <pc:spChg chg="mod">
          <ac:chgData name="Ankit Mittal" userId="267f659b-c36c-4dcc-bb75-126cdcef1d93" providerId="ADAL" clId="{F341EE16-E260-4277-BA57-AB2624E33A8D}" dt="2021-12-09T06:38:41.090" v="412"/>
          <ac:spMkLst>
            <pc:docMk/>
            <pc:sldMk cId="2556170581" sldId="11128"/>
            <ac:spMk id="83" creationId="{8A1DA330-3681-4BFA-BD08-7D963A6FBEF6}"/>
          </ac:spMkLst>
        </pc:spChg>
        <pc:spChg chg="mod">
          <ac:chgData name="Ankit Mittal" userId="267f659b-c36c-4dcc-bb75-126cdcef1d93" providerId="ADAL" clId="{F341EE16-E260-4277-BA57-AB2624E33A8D}" dt="2021-12-09T06:38:41.090" v="412"/>
          <ac:spMkLst>
            <pc:docMk/>
            <pc:sldMk cId="2556170581" sldId="11128"/>
            <ac:spMk id="84" creationId="{48E2800F-20C4-407B-8411-44BE55872D99}"/>
          </ac:spMkLst>
        </pc:spChg>
        <pc:spChg chg="mod">
          <ac:chgData name="Ankit Mittal" userId="267f659b-c36c-4dcc-bb75-126cdcef1d93" providerId="ADAL" clId="{F341EE16-E260-4277-BA57-AB2624E33A8D}" dt="2021-12-09T06:38:41.090" v="412"/>
          <ac:spMkLst>
            <pc:docMk/>
            <pc:sldMk cId="2556170581" sldId="11128"/>
            <ac:spMk id="85" creationId="{FE4123F8-18D9-4253-B7DE-1604AA35E19E}"/>
          </ac:spMkLst>
        </pc:spChg>
        <pc:spChg chg="mod">
          <ac:chgData name="Ankit Mittal" userId="267f659b-c36c-4dcc-bb75-126cdcef1d93" providerId="ADAL" clId="{F341EE16-E260-4277-BA57-AB2624E33A8D}" dt="2021-12-09T06:38:41.090" v="412"/>
          <ac:spMkLst>
            <pc:docMk/>
            <pc:sldMk cId="2556170581" sldId="11128"/>
            <ac:spMk id="86" creationId="{6C56A27F-0E9A-4486-9398-87958C75F01A}"/>
          </ac:spMkLst>
        </pc:spChg>
        <pc:spChg chg="mod">
          <ac:chgData name="Ankit Mittal" userId="267f659b-c36c-4dcc-bb75-126cdcef1d93" providerId="ADAL" clId="{F341EE16-E260-4277-BA57-AB2624E33A8D}" dt="2021-12-09T06:38:41.090" v="412"/>
          <ac:spMkLst>
            <pc:docMk/>
            <pc:sldMk cId="2556170581" sldId="11128"/>
            <ac:spMk id="87" creationId="{569D06CA-E63D-4212-96F8-3B9317C1787A}"/>
          </ac:spMkLst>
        </pc:spChg>
        <pc:spChg chg="mod">
          <ac:chgData name="Ankit Mittal" userId="267f659b-c36c-4dcc-bb75-126cdcef1d93" providerId="ADAL" clId="{F341EE16-E260-4277-BA57-AB2624E33A8D}" dt="2021-12-09T06:38:41.090" v="412"/>
          <ac:spMkLst>
            <pc:docMk/>
            <pc:sldMk cId="2556170581" sldId="11128"/>
            <ac:spMk id="88" creationId="{BE280871-54CD-410C-9642-111196AFE29E}"/>
          </ac:spMkLst>
        </pc:spChg>
        <pc:spChg chg="mod">
          <ac:chgData name="Ankit Mittal" userId="267f659b-c36c-4dcc-bb75-126cdcef1d93" providerId="ADAL" clId="{F341EE16-E260-4277-BA57-AB2624E33A8D}" dt="2021-12-09T06:38:41.090" v="412"/>
          <ac:spMkLst>
            <pc:docMk/>
            <pc:sldMk cId="2556170581" sldId="11128"/>
            <ac:spMk id="89" creationId="{CF880C9A-E0ED-44C7-8DB2-18D6DF147A88}"/>
          </ac:spMkLst>
        </pc:spChg>
        <pc:spChg chg="mod">
          <ac:chgData name="Ankit Mittal" userId="267f659b-c36c-4dcc-bb75-126cdcef1d93" providerId="ADAL" clId="{F341EE16-E260-4277-BA57-AB2624E33A8D}" dt="2021-12-09T06:38:41.090" v="412"/>
          <ac:spMkLst>
            <pc:docMk/>
            <pc:sldMk cId="2556170581" sldId="11128"/>
            <ac:spMk id="90" creationId="{A90E355C-DDE1-4BAB-9AA4-AB87F3CA9299}"/>
          </ac:spMkLst>
        </pc:spChg>
        <pc:spChg chg="mod">
          <ac:chgData name="Ankit Mittal" userId="267f659b-c36c-4dcc-bb75-126cdcef1d93" providerId="ADAL" clId="{F341EE16-E260-4277-BA57-AB2624E33A8D}" dt="2021-12-09T06:38:41.090" v="412"/>
          <ac:spMkLst>
            <pc:docMk/>
            <pc:sldMk cId="2556170581" sldId="11128"/>
            <ac:spMk id="91" creationId="{91E5FA72-3C6B-4C0F-8146-8A95B67AA45B}"/>
          </ac:spMkLst>
        </pc:spChg>
        <pc:spChg chg="mod">
          <ac:chgData name="Ankit Mittal" userId="267f659b-c36c-4dcc-bb75-126cdcef1d93" providerId="ADAL" clId="{F341EE16-E260-4277-BA57-AB2624E33A8D}" dt="2021-12-09T06:38:41.090" v="412"/>
          <ac:spMkLst>
            <pc:docMk/>
            <pc:sldMk cId="2556170581" sldId="11128"/>
            <ac:spMk id="92" creationId="{4BBEDE1E-9921-40BC-9684-F8B003C470BD}"/>
          </ac:spMkLst>
        </pc:spChg>
        <pc:spChg chg="mod">
          <ac:chgData name="Ankit Mittal" userId="267f659b-c36c-4dcc-bb75-126cdcef1d93" providerId="ADAL" clId="{F341EE16-E260-4277-BA57-AB2624E33A8D}" dt="2021-12-09T06:38:41.090" v="412"/>
          <ac:spMkLst>
            <pc:docMk/>
            <pc:sldMk cId="2556170581" sldId="11128"/>
            <ac:spMk id="93" creationId="{AC4DEB19-C153-4F45-B81C-1F011F42D97C}"/>
          </ac:spMkLst>
        </pc:spChg>
        <pc:spChg chg="mod">
          <ac:chgData name="Ankit Mittal" userId="267f659b-c36c-4dcc-bb75-126cdcef1d93" providerId="ADAL" clId="{F341EE16-E260-4277-BA57-AB2624E33A8D}" dt="2021-12-09T06:38:41.090" v="412"/>
          <ac:spMkLst>
            <pc:docMk/>
            <pc:sldMk cId="2556170581" sldId="11128"/>
            <ac:spMk id="94" creationId="{D66A3B2B-0EC8-4DC1-9F96-52F4CDF9E3B5}"/>
          </ac:spMkLst>
        </pc:spChg>
        <pc:spChg chg="mod">
          <ac:chgData name="Ankit Mittal" userId="267f659b-c36c-4dcc-bb75-126cdcef1d93" providerId="ADAL" clId="{F341EE16-E260-4277-BA57-AB2624E33A8D}" dt="2021-12-09T06:38:41.090" v="412"/>
          <ac:spMkLst>
            <pc:docMk/>
            <pc:sldMk cId="2556170581" sldId="11128"/>
            <ac:spMk id="95" creationId="{2EB357B3-79D0-4F20-BE4A-AB62ED7076B1}"/>
          </ac:spMkLst>
        </pc:spChg>
        <pc:spChg chg="mod">
          <ac:chgData name="Ankit Mittal" userId="267f659b-c36c-4dcc-bb75-126cdcef1d93" providerId="ADAL" clId="{F341EE16-E260-4277-BA57-AB2624E33A8D}" dt="2021-12-09T06:38:41.090" v="412"/>
          <ac:spMkLst>
            <pc:docMk/>
            <pc:sldMk cId="2556170581" sldId="11128"/>
            <ac:spMk id="96" creationId="{AB864D09-202B-4838-940D-D09B1D91E762}"/>
          </ac:spMkLst>
        </pc:spChg>
        <pc:spChg chg="mod">
          <ac:chgData name="Ankit Mittal" userId="267f659b-c36c-4dcc-bb75-126cdcef1d93" providerId="ADAL" clId="{F341EE16-E260-4277-BA57-AB2624E33A8D}" dt="2021-12-09T06:38:41.090" v="412"/>
          <ac:spMkLst>
            <pc:docMk/>
            <pc:sldMk cId="2556170581" sldId="11128"/>
            <ac:spMk id="97" creationId="{AE5B4810-B4EE-4D33-BF81-A50441332568}"/>
          </ac:spMkLst>
        </pc:spChg>
        <pc:spChg chg="mod">
          <ac:chgData name="Ankit Mittal" userId="267f659b-c36c-4dcc-bb75-126cdcef1d93" providerId="ADAL" clId="{F341EE16-E260-4277-BA57-AB2624E33A8D}" dt="2021-12-09T06:38:41.090" v="412"/>
          <ac:spMkLst>
            <pc:docMk/>
            <pc:sldMk cId="2556170581" sldId="11128"/>
            <ac:spMk id="98" creationId="{DE1CA0DD-06A4-4BE9-910B-2EC1BA36046C}"/>
          </ac:spMkLst>
        </pc:spChg>
        <pc:spChg chg="mod">
          <ac:chgData name="Ankit Mittal" userId="267f659b-c36c-4dcc-bb75-126cdcef1d93" providerId="ADAL" clId="{F341EE16-E260-4277-BA57-AB2624E33A8D}" dt="2021-12-09T06:38:41.090" v="412"/>
          <ac:spMkLst>
            <pc:docMk/>
            <pc:sldMk cId="2556170581" sldId="11128"/>
            <ac:spMk id="99" creationId="{FA84D008-AB1C-4CE5-9069-448DDE5AD29B}"/>
          </ac:spMkLst>
        </pc:spChg>
        <pc:spChg chg="mod">
          <ac:chgData name="Ankit Mittal" userId="267f659b-c36c-4dcc-bb75-126cdcef1d93" providerId="ADAL" clId="{F341EE16-E260-4277-BA57-AB2624E33A8D}" dt="2021-12-09T06:38:41.090" v="412"/>
          <ac:spMkLst>
            <pc:docMk/>
            <pc:sldMk cId="2556170581" sldId="11128"/>
            <ac:spMk id="100" creationId="{477A4A1A-FC54-4AA7-921B-5251397F2E73}"/>
          </ac:spMkLst>
        </pc:spChg>
        <pc:spChg chg="mod">
          <ac:chgData name="Ankit Mittal" userId="267f659b-c36c-4dcc-bb75-126cdcef1d93" providerId="ADAL" clId="{F341EE16-E260-4277-BA57-AB2624E33A8D}" dt="2021-12-09T06:38:41.090" v="412"/>
          <ac:spMkLst>
            <pc:docMk/>
            <pc:sldMk cId="2556170581" sldId="11128"/>
            <ac:spMk id="101" creationId="{30D3ABE5-7EFB-452F-8603-31F6680B21A7}"/>
          </ac:spMkLst>
        </pc:spChg>
        <pc:spChg chg="mod">
          <ac:chgData name="Ankit Mittal" userId="267f659b-c36c-4dcc-bb75-126cdcef1d93" providerId="ADAL" clId="{F341EE16-E260-4277-BA57-AB2624E33A8D}" dt="2021-12-09T06:38:41.090" v="412"/>
          <ac:spMkLst>
            <pc:docMk/>
            <pc:sldMk cId="2556170581" sldId="11128"/>
            <ac:spMk id="102" creationId="{B19B6B3E-D27F-4D2E-962F-35758009FF71}"/>
          </ac:spMkLst>
        </pc:spChg>
        <pc:spChg chg="mod">
          <ac:chgData name="Ankit Mittal" userId="267f659b-c36c-4dcc-bb75-126cdcef1d93" providerId="ADAL" clId="{F341EE16-E260-4277-BA57-AB2624E33A8D}" dt="2021-12-09T06:38:41.090" v="412"/>
          <ac:spMkLst>
            <pc:docMk/>
            <pc:sldMk cId="2556170581" sldId="11128"/>
            <ac:spMk id="103" creationId="{D71CE8F7-D437-4617-8150-BB463F5BF6A8}"/>
          </ac:spMkLst>
        </pc:spChg>
        <pc:spChg chg="mod">
          <ac:chgData name="Ankit Mittal" userId="267f659b-c36c-4dcc-bb75-126cdcef1d93" providerId="ADAL" clId="{F341EE16-E260-4277-BA57-AB2624E33A8D}" dt="2021-12-09T06:38:41.090" v="412"/>
          <ac:spMkLst>
            <pc:docMk/>
            <pc:sldMk cId="2556170581" sldId="11128"/>
            <ac:spMk id="104" creationId="{106FB7E4-A54C-41C0-985C-D28B242EA1BB}"/>
          </ac:spMkLst>
        </pc:spChg>
        <pc:spChg chg="mod">
          <ac:chgData name="Ankit Mittal" userId="267f659b-c36c-4dcc-bb75-126cdcef1d93" providerId="ADAL" clId="{F341EE16-E260-4277-BA57-AB2624E33A8D}" dt="2021-12-09T06:38:41.090" v="412"/>
          <ac:spMkLst>
            <pc:docMk/>
            <pc:sldMk cId="2556170581" sldId="11128"/>
            <ac:spMk id="105" creationId="{968F78E3-6F70-4DEE-B38A-84EB8DA55538}"/>
          </ac:spMkLst>
        </pc:spChg>
        <pc:spChg chg="mod">
          <ac:chgData name="Ankit Mittal" userId="267f659b-c36c-4dcc-bb75-126cdcef1d93" providerId="ADAL" clId="{F341EE16-E260-4277-BA57-AB2624E33A8D}" dt="2021-12-09T06:38:41.090" v="412"/>
          <ac:spMkLst>
            <pc:docMk/>
            <pc:sldMk cId="2556170581" sldId="11128"/>
            <ac:spMk id="106" creationId="{F2729404-3672-4A24-8163-AD12676CCA18}"/>
          </ac:spMkLst>
        </pc:spChg>
        <pc:spChg chg="mod">
          <ac:chgData name="Ankit Mittal" userId="267f659b-c36c-4dcc-bb75-126cdcef1d93" providerId="ADAL" clId="{F341EE16-E260-4277-BA57-AB2624E33A8D}" dt="2021-12-09T06:38:41.090" v="412"/>
          <ac:spMkLst>
            <pc:docMk/>
            <pc:sldMk cId="2556170581" sldId="11128"/>
            <ac:spMk id="107" creationId="{1ED36F10-5CDC-4C68-BF18-16109D4A44AE}"/>
          </ac:spMkLst>
        </pc:spChg>
        <pc:spChg chg="mod">
          <ac:chgData name="Ankit Mittal" userId="267f659b-c36c-4dcc-bb75-126cdcef1d93" providerId="ADAL" clId="{F341EE16-E260-4277-BA57-AB2624E33A8D}" dt="2021-12-09T06:38:41.090" v="412"/>
          <ac:spMkLst>
            <pc:docMk/>
            <pc:sldMk cId="2556170581" sldId="11128"/>
            <ac:spMk id="108" creationId="{1A0D5C71-4EDA-4D80-BD66-D0522B7EA715}"/>
          </ac:spMkLst>
        </pc:spChg>
        <pc:spChg chg="mod">
          <ac:chgData name="Ankit Mittal" userId="267f659b-c36c-4dcc-bb75-126cdcef1d93" providerId="ADAL" clId="{F341EE16-E260-4277-BA57-AB2624E33A8D}" dt="2021-12-09T06:38:41.090" v="412"/>
          <ac:spMkLst>
            <pc:docMk/>
            <pc:sldMk cId="2556170581" sldId="11128"/>
            <ac:spMk id="109" creationId="{472037D7-3548-47CE-B794-2D1FA0F9A70D}"/>
          </ac:spMkLst>
        </pc:spChg>
        <pc:spChg chg="mod">
          <ac:chgData name="Ankit Mittal" userId="267f659b-c36c-4dcc-bb75-126cdcef1d93" providerId="ADAL" clId="{F341EE16-E260-4277-BA57-AB2624E33A8D}" dt="2021-12-09T06:38:41.090" v="412"/>
          <ac:spMkLst>
            <pc:docMk/>
            <pc:sldMk cId="2556170581" sldId="11128"/>
            <ac:spMk id="110" creationId="{1969C33C-7645-4037-BC9A-AE69130B2193}"/>
          </ac:spMkLst>
        </pc:spChg>
        <pc:spChg chg="mod">
          <ac:chgData name="Ankit Mittal" userId="267f659b-c36c-4dcc-bb75-126cdcef1d93" providerId="ADAL" clId="{F341EE16-E260-4277-BA57-AB2624E33A8D}" dt="2021-12-09T06:38:41.090" v="412"/>
          <ac:spMkLst>
            <pc:docMk/>
            <pc:sldMk cId="2556170581" sldId="11128"/>
            <ac:spMk id="111" creationId="{D3861773-7EB5-4F01-BCEF-9D09237C5A37}"/>
          </ac:spMkLst>
        </pc:spChg>
        <pc:spChg chg="mod">
          <ac:chgData name="Ankit Mittal" userId="267f659b-c36c-4dcc-bb75-126cdcef1d93" providerId="ADAL" clId="{F341EE16-E260-4277-BA57-AB2624E33A8D}" dt="2021-12-09T06:38:41.090" v="412"/>
          <ac:spMkLst>
            <pc:docMk/>
            <pc:sldMk cId="2556170581" sldId="11128"/>
            <ac:spMk id="112" creationId="{35AFFE4B-CC9C-40B0-9CCE-285AD74E9E5D}"/>
          </ac:spMkLst>
        </pc:spChg>
        <pc:spChg chg="mod">
          <ac:chgData name="Ankit Mittal" userId="267f659b-c36c-4dcc-bb75-126cdcef1d93" providerId="ADAL" clId="{F341EE16-E260-4277-BA57-AB2624E33A8D}" dt="2021-12-09T06:38:41.090" v="412"/>
          <ac:spMkLst>
            <pc:docMk/>
            <pc:sldMk cId="2556170581" sldId="11128"/>
            <ac:spMk id="113" creationId="{DBACFE5D-6C67-462C-8A95-A38623C57B3C}"/>
          </ac:spMkLst>
        </pc:spChg>
        <pc:spChg chg="mod">
          <ac:chgData name="Ankit Mittal" userId="267f659b-c36c-4dcc-bb75-126cdcef1d93" providerId="ADAL" clId="{F341EE16-E260-4277-BA57-AB2624E33A8D}" dt="2021-12-09T06:38:41.090" v="412"/>
          <ac:spMkLst>
            <pc:docMk/>
            <pc:sldMk cId="2556170581" sldId="11128"/>
            <ac:spMk id="114" creationId="{8A69425A-FDF7-4F8A-A7C6-9EAB4C54AD5B}"/>
          </ac:spMkLst>
        </pc:spChg>
        <pc:spChg chg="mod">
          <ac:chgData name="Ankit Mittal" userId="267f659b-c36c-4dcc-bb75-126cdcef1d93" providerId="ADAL" clId="{F341EE16-E260-4277-BA57-AB2624E33A8D}" dt="2021-12-09T06:38:41.090" v="412"/>
          <ac:spMkLst>
            <pc:docMk/>
            <pc:sldMk cId="2556170581" sldId="11128"/>
            <ac:spMk id="115" creationId="{4A0297E1-9363-4083-B364-852FF8A66D9B}"/>
          </ac:spMkLst>
        </pc:spChg>
        <pc:spChg chg="mod">
          <ac:chgData name="Ankit Mittal" userId="267f659b-c36c-4dcc-bb75-126cdcef1d93" providerId="ADAL" clId="{F341EE16-E260-4277-BA57-AB2624E33A8D}" dt="2021-12-09T06:38:41.090" v="412"/>
          <ac:spMkLst>
            <pc:docMk/>
            <pc:sldMk cId="2556170581" sldId="11128"/>
            <ac:spMk id="116" creationId="{883C74C3-3303-4A13-A95C-65D77BCC6876}"/>
          </ac:spMkLst>
        </pc:spChg>
        <pc:spChg chg="mod">
          <ac:chgData name="Ankit Mittal" userId="267f659b-c36c-4dcc-bb75-126cdcef1d93" providerId="ADAL" clId="{F341EE16-E260-4277-BA57-AB2624E33A8D}" dt="2021-12-09T06:38:41.090" v="412"/>
          <ac:spMkLst>
            <pc:docMk/>
            <pc:sldMk cId="2556170581" sldId="11128"/>
            <ac:spMk id="117" creationId="{59866968-A470-4D98-9493-01149E1BB8CC}"/>
          </ac:spMkLst>
        </pc:spChg>
        <pc:spChg chg="mod">
          <ac:chgData name="Ankit Mittal" userId="267f659b-c36c-4dcc-bb75-126cdcef1d93" providerId="ADAL" clId="{F341EE16-E260-4277-BA57-AB2624E33A8D}" dt="2021-12-09T06:38:41.090" v="412"/>
          <ac:spMkLst>
            <pc:docMk/>
            <pc:sldMk cId="2556170581" sldId="11128"/>
            <ac:spMk id="118" creationId="{52FFA3F8-23E5-4310-B662-31E6920F22F3}"/>
          </ac:spMkLst>
        </pc:spChg>
        <pc:spChg chg="mod">
          <ac:chgData name="Ankit Mittal" userId="267f659b-c36c-4dcc-bb75-126cdcef1d93" providerId="ADAL" clId="{F341EE16-E260-4277-BA57-AB2624E33A8D}" dt="2021-12-09T06:38:41.090" v="412"/>
          <ac:spMkLst>
            <pc:docMk/>
            <pc:sldMk cId="2556170581" sldId="11128"/>
            <ac:spMk id="119" creationId="{C01AA00E-3CAD-4E52-94DC-93B69417E310}"/>
          </ac:spMkLst>
        </pc:spChg>
        <pc:spChg chg="mod">
          <ac:chgData name="Ankit Mittal" userId="267f659b-c36c-4dcc-bb75-126cdcef1d93" providerId="ADAL" clId="{F341EE16-E260-4277-BA57-AB2624E33A8D}" dt="2021-12-09T06:38:41.090" v="412"/>
          <ac:spMkLst>
            <pc:docMk/>
            <pc:sldMk cId="2556170581" sldId="11128"/>
            <ac:spMk id="120" creationId="{49177F04-B63D-4263-825E-308470AEDB4C}"/>
          </ac:spMkLst>
        </pc:spChg>
        <pc:spChg chg="mod">
          <ac:chgData name="Ankit Mittal" userId="267f659b-c36c-4dcc-bb75-126cdcef1d93" providerId="ADAL" clId="{F341EE16-E260-4277-BA57-AB2624E33A8D}" dt="2021-12-09T06:38:41.090" v="412"/>
          <ac:spMkLst>
            <pc:docMk/>
            <pc:sldMk cId="2556170581" sldId="11128"/>
            <ac:spMk id="121" creationId="{1B092F09-EA01-43BA-A9F1-C185FE40AC84}"/>
          </ac:spMkLst>
        </pc:spChg>
        <pc:spChg chg="mod">
          <ac:chgData name="Ankit Mittal" userId="267f659b-c36c-4dcc-bb75-126cdcef1d93" providerId="ADAL" clId="{F341EE16-E260-4277-BA57-AB2624E33A8D}" dt="2021-12-09T06:38:41.090" v="412"/>
          <ac:spMkLst>
            <pc:docMk/>
            <pc:sldMk cId="2556170581" sldId="11128"/>
            <ac:spMk id="122" creationId="{E07A6EAA-5668-4FF1-BDA6-3E471D65B007}"/>
          </ac:spMkLst>
        </pc:spChg>
        <pc:spChg chg="mod">
          <ac:chgData name="Ankit Mittal" userId="267f659b-c36c-4dcc-bb75-126cdcef1d93" providerId="ADAL" clId="{F341EE16-E260-4277-BA57-AB2624E33A8D}" dt="2021-12-09T06:38:41.090" v="412"/>
          <ac:spMkLst>
            <pc:docMk/>
            <pc:sldMk cId="2556170581" sldId="11128"/>
            <ac:spMk id="123" creationId="{9D032B36-563A-4B84-878B-BDD8F2CC3034}"/>
          </ac:spMkLst>
        </pc:spChg>
        <pc:spChg chg="mod">
          <ac:chgData name="Ankit Mittal" userId="267f659b-c36c-4dcc-bb75-126cdcef1d93" providerId="ADAL" clId="{F341EE16-E260-4277-BA57-AB2624E33A8D}" dt="2021-12-09T06:38:41.090" v="412"/>
          <ac:spMkLst>
            <pc:docMk/>
            <pc:sldMk cId="2556170581" sldId="11128"/>
            <ac:spMk id="124" creationId="{D9B1B071-7354-484D-80A9-38BDFF89E7E1}"/>
          </ac:spMkLst>
        </pc:spChg>
        <pc:spChg chg="mod">
          <ac:chgData name="Ankit Mittal" userId="267f659b-c36c-4dcc-bb75-126cdcef1d93" providerId="ADAL" clId="{F341EE16-E260-4277-BA57-AB2624E33A8D}" dt="2021-12-09T06:38:41.090" v="412"/>
          <ac:spMkLst>
            <pc:docMk/>
            <pc:sldMk cId="2556170581" sldId="11128"/>
            <ac:spMk id="125" creationId="{512F7254-D1B2-4DBF-92C9-729C285F7AFB}"/>
          </ac:spMkLst>
        </pc:spChg>
        <pc:spChg chg="mod">
          <ac:chgData name="Ankit Mittal" userId="267f659b-c36c-4dcc-bb75-126cdcef1d93" providerId="ADAL" clId="{F341EE16-E260-4277-BA57-AB2624E33A8D}" dt="2021-12-09T06:38:41.090" v="412"/>
          <ac:spMkLst>
            <pc:docMk/>
            <pc:sldMk cId="2556170581" sldId="11128"/>
            <ac:spMk id="126" creationId="{4FD23E87-A9A2-4FBB-AAB4-3F188B51290B}"/>
          </ac:spMkLst>
        </pc:spChg>
        <pc:spChg chg="mod">
          <ac:chgData name="Ankit Mittal" userId="267f659b-c36c-4dcc-bb75-126cdcef1d93" providerId="ADAL" clId="{F341EE16-E260-4277-BA57-AB2624E33A8D}" dt="2021-12-09T06:38:41.090" v="412"/>
          <ac:spMkLst>
            <pc:docMk/>
            <pc:sldMk cId="2556170581" sldId="11128"/>
            <ac:spMk id="127" creationId="{9AE69286-58CC-4B4C-81FC-1713F39F4D94}"/>
          </ac:spMkLst>
        </pc:spChg>
        <pc:spChg chg="mod">
          <ac:chgData name="Ankit Mittal" userId="267f659b-c36c-4dcc-bb75-126cdcef1d93" providerId="ADAL" clId="{F341EE16-E260-4277-BA57-AB2624E33A8D}" dt="2021-12-09T06:38:41.090" v="412"/>
          <ac:spMkLst>
            <pc:docMk/>
            <pc:sldMk cId="2556170581" sldId="11128"/>
            <ac:spMk id="128" creationId="{562A4759-17AD-430A-A6B4-12F32EEE5D20}"/>
          </ac:spMkLst>
        </pc:spChg>
        <pc:spChg chg="mod">
          <ac:chgData name="Ankit Mittal" userId="267f659b-c36c-4dcc-bb75-126cdcef1d93" providerId="ADAL" clId="{F341EE16-E260-4277-BA57-AB2624E33A8D}" dt="2021-12-09T06:38:41.090" v="412"/>
          <ac:spMkLst>
            <pc:docMk/>
            <pc:sldMk cId="2556170581" sldId="11128"/>
            <ac:spMk id="129" creationId="{A466E97B-42BD-4877-A60F-26F2D29617D0}"/>
          </ac:spMkLst>
        </pc:spChg>
        <pc:spChg chg="mod">
          <ac:chgData name="Ankit Mittal" userId="267f659b-c36c-4dcc-bb75-126cdcef1d93" providerId="ADAL" clId="{F341EE16-E260-4277-BA57-AB2624E33A8D}" dt="2021-12-09T06:38:41.090" v="412"/>
          <ac:spMkLst>
            <pc:docMk/>
            <pc:sldMk cId="2556170581" sldId="11128"/>
            <ac:spMk id="130" creationId="{C3FB4489-66DD-4834-A97D-E437566F6735}"/>
          </ac:spMkLst>
        </pc:spChg>
        <pc:spChg chg="mod">
          <ac:chgData name="Ankit Mittal" userId="267f659b-c36c-4dcc-bb75-126cdcef1d93" providerId="ADAL" clId="{F341EE16-E260-4277-BA57-AB2624E33A8D}" dt="2021-12-09T06:38:41.090" v="412"/>
          <ac:spMkLst>
            <pc:docMk/>
            <pc:sldMk cId="2556170581" sldId="11128"/>
            <ac:spMk id="131" creationId="{26D5A7BE-6A6A-4438-B070-245E483DEE85}"/>
          </ac:spMkLst>
        </pc:spChg>
        <pc:spChg chg="mod">
          <ac:chgData name="Ankit Mittal" userId="267f659b-c36c-4dcc-bb75-126cdcef1d93" providerId="ADAL" clId="{F341EE16-E260-4277-BA57-AB2624E33A8D}" dt="2021-12-09T06:38:41.090" v="412"/>
          <ac:spMkLst>
            <pc:docMk/>
            <pc:sldMk cId="2556170581" sldId="11128"/>
            <ac:spMk id="132" creationId="{DE919D09-A211-4FC5-9618-15B8CDF7F5A6}"/>
          </ac:spMkLst>
        </pc:spChg>
        <pc:spChg chg="mod">
          <ac:chgData name="Ankit Mittal" userId="267f659b-c36c-4dcc-bb75-126cdcef1d93" providerId="ADAL" clId="{F341EE16-E260-4277-BA57-AB2624E33A8D}" dt="2021-12-09T06:38:41.090" v="412"/>
          <ac:spMkLst>
            <pc:docMk/>
            <pc:sldMk cId="2556170581" sldId="11128"/>
            <ac:spMk id="133" creationId="{18F5CF35-8B12-42F9-9D96-C9F01B964767}"/>
          </ac:spMkLst>
        </pc:spChg>
        <pc:spChg chg="mod">
          <ac:chgData name="Ankit Mittal" userId="267f659b-c36c-4dcc-bb75-126cdcef1d93" providerId="ADAL" clId="{F341EE16-E260-4277-BA57-AB2624E33A8D}" dt="2021-12-09T06:38:41.090" v="412"/>
          <ac:spMkLst>
            <pc:docMk/>
            <pc:sldMk cId="2556170581" sldId="11128"/>
            <ac:spMk id="134" creationId="{669E7723-828F-49A3-8D96-5A6F771C6858}"/>
          </ac:spMkLst>
        </pc:spChg>
        <pc:spChg chg="mod">
          <ac:chgData name="Ankit Mittal" userId="267f659b-c36c-4dcc-bb75-126cdcef1d93" providerId="ADAL" clId="{F341EE16-E260-4277-BA57-AB2624E33A8D}" dt="2021-12-09T06:38:41.090" v="412"/>
          <ac:spMkLst>
            <pc:docMk/>
            <pc:sldMk cId="2556170581" sldId="11128"/>
            <ac:spMk id="135" creationId="{D1E65D29-B567-4DEC-9A12-DD344334E525}"/>
          </ac:spMkLst>
        </pc:spChg>
        <pc:spChg chg="mod">
          <ac:chgData name="Ankit Mittal" userId="267f659b-c36c-4dcc-bb75-126cdcef1d93" providerId="ADAL" clId="{F341EE16-E260-4277-BA57-AB2624E33A8D}" dt="2021-12-09T06:38:41.090" v="412"/>
          <ac:spMkLst>
            <pc:docMk/>
            <pc:sldMk cId="2556170581" sldId="11128"/>
            <ac:spMk id="136" creationId="{E52B41A4-8ACF-4737-8481-03BECA00B3B0}"/>
          </ac:spMkLst>
        </pc:spChg>
        <pc:spChg chg="mod">
          <ac:chgData name="Ankit Mittal" userId="267f659b-c36c-4dcc-bb75-126cdcef1d93" providerId="ADAL" clId="{F341EE16-E260-4277-BA57-AB2624E33A8D}" dt="2021-12-09T06:38:41.090" v="412"/>
          <ac:spMkLst>
            <pc:docMk/>
            <pc:sldMk cId="2556170581" sldId="11128"/>
            <ac:spMk id="137" creationId="{AEF66D17-C0DA-4B24-9282-82DA855AB789}"/>
          </ac:spMkLst>
        </pc:spChg>
        <pc:spChg chg="mod">
          <ac:chgData name="Ankit Mittal" userId="267f659b-c36c-4dcc-bb75-126cdcef1d93" providerId="ADAL" clId="{F341EE16-E260-4277-BA57-AB2624E33A8D}" dt="2021-12-09T06:38:41.090" v="412"/>
          <ac:spMkLst>
            <pc:docMk/>
            <pc:sldMk cId="2556170581" sldId="11128"/>
            <ac:spMk id="138" creationId="{19F106B3-A28D-48FB-AE58-69A656F0DE7A}"/>
          </ac:spMkLst>
        </pc:spChg>
        <pc:spChg chg="mod">
          <ac:chgData name="Ankit Mittal" userId="267f659b-c36c-4dcc-bb75-126cdcef1d93" providerId="ADAL" clId="{F341EE16-E260-4277-BA57-AB2624E33A8D}" dt="2021-12-09T06:38:41.090" v="412"/>
          <ac:spMkLst>
            <pc:docMk/>
            <pc:sldMk cId="2556170581" sldId="11128"/>
            <ac:spMk id="139" creationId="{FA068ADD-AB47-48FD-8E1B-4437D48523B1}"/>
          </ac:spMkLst>
        </pc:spChg>
        <pc:spChg chg="mod">
          <ac:chgData name="Ankit Mittal" userId="267f659b-c36c-4dcc-bb75-126cdcef1d93" providerId="ADAL" clId="{F341EE16-E260-4277-BA57-AB2624E33A8D}" dt="2021-12-09T06:38:41.090" v="412"/>
          <ac:spMkLst>
            <pc:docMk/>
            <pc:sldMk cId="2556170581" sldId="11128"/>
            <ac:spMk id="405" creationId="{60900C99-E4B1-426F-9EF4-8919012CCDEF}"/>
          </ac:spMkLst>
        </pc:spChg>
        <pc:spChg chg="mod">
          <ac:chgData name="Ankit Mittal" userId="267f659b-c36c-4dcc-bb75-126cdcef1d93" providerId="ADAL" clId="{F341EE16-E260-4277-BA57-AB2624E33A8D}" dt="2021-12-09T06:38:41.090" v="412"/>
          <ac:spMkLst>
            <pc:docMk/>
            <pc:sldMk cId="2556170581" sldId="11128"/>
            <ac:spMk id="406" creationId="{94F61E38-92DD-4680-B6C6-B7C1357EE64C}"/>
          </ac:spMkLst>
        </pc:spChg>
        <pc:spChg chg="mod">
          <ac:chgData name="Ankit Mittal" userId="267f659b-c36c-4dcc-bb75-126cdcef1d93" providerId="ADAL" clId="{F341EE16-E260-4277-BA57-AB2624E33A8D}" dt="2021-12-09T06:38:41.090" v="412"/>
          <ac:spMkLst>
            <pc:docMk/>
            <pc:sldMk cId="2556170581" sldId="11128"/>
            <ac:spMk id="407" creationId="{BA565011-7A0F-46A3-B7D1-F4C5333F5BB9}"/>
          </ac:spMkLst>
        </pc:spChg>
        <pc:spChg chg="mod">
          <ac:chgData name="Ankit Mittal" userId="267f659b-c36c-4dcc-bb75-126cdcef1d93" providerId="ADAL" clId="{F341EE16-E260-4277-BA57-AB2624E33A8D}" dt="2021-12-09T06:38:41.090" v="412"/>
          <ac:spMkLst>
            <pc:docMk/>
            <pc:sldMk cId="2556170581" sldId="11128"/>
            <ac:spMk id="408" creationId="{56B62CDB-FAD1-4A19-BCE9-F27CDBD1EA3A}"/>
          </ac:spMkLst>
        </pc:spChg>
        <pc:spChg chg="mod">
          <ac:chgData name="Ankit Mittal" userId="267f659b-c36c-4dcc-bb75-126cdcef1d93" providerId="ADAL" clId="{F341EE16-E260-4277-BA57-AB2624E33A8D}" dt="2021-12-09T06:38:41.090" v="412"/>
          <ac:spMkLst>
            <pc:docMk/>
            <pc:sldMk cId="2556170581" sldId="11128"/>
            <ac:spMk id="409" creationId="{8E72D7AB-3A24-45E4-BC0C-2D344EA41FDF}"/>
          </ac:spMkLst>
        </pc:spChg>
        <pc:spChg chg="mod">
          <ac:chgData name="Ankit Mittal" userId="267f659b-c36c-4dcc-bb75-126cdcef1d93" providerId="ADAL" clId="{F341EE16-E260-4277-BA57-AB2624E33A8D}" dt="2021-12-09T06:38:41.090" v="412"/>
          <ac:spMkLst>
            <pc:docMk/>
            <pc:sldMk cId="2556170581" sldId="11128"/>
            <ac:spMk id="410" creationId="{F7B8D766-2F62-42CF-8D31-0C845B4BDB67}"/>
          </ac:spMkLst>
        </pc:spChg>
        <pc:spChg chg="mod">
          <ac:chgData name="Ankit Mittal" userId="267f659b-c36c-4dcc-bb75-126cdcef1d93" providerId="ADAL" clId="{F341EE16-E260-4277-BA57-AB2624E33A8D}" dt="2021-12-09T06:38:41.090" v="412"/>
          <ac:spMkLst>
            <pc:docMk/>
            <pc:sldMk cId="2556170581" sldId="11128"/>
            <ac:spMk id="411" creationId="{BD65D3ED-2C7B-4BE8-A654-650F20036CE2}"/>
          </ac:spMkLst>
        </pc:spChg>
        <pc:spChg chg="mod">
          <ac:chgData name="Ankit Mittal" userId="267f659b-c36c-4dcc-bb75-126cdcef1d93" providerId="ADAL" clId="{F341EE16-E260-4277-BA57-AB2624E33A8D}" dt="2021-12-09T06:38:41.090" v="412"/>
          <ac:spMkLst>
            <pc:docMk/>
            <pc:sldMk cId="2556170581" sldId="11128"/>
            <ac:spMk id="412" creationId="{E1F71A9F-995C-461F-8314-93B7A120EF8E}"/>
          </ac:spMkLst>
        </pc:spChg>
        <pc:spChg chg="mod">
          <ac:chgData name="Ankit Mittal" userId="267f659b-c36c-4dcc-bb75-126cdcef1d93" providerId="ADAL" clId="{F341EE16-E260-4277-BA57-AB2624E33A8D}" dt="2021-12-09T06:38:41.090" v="412"/>
          <ac:spMkLst>
            <pc:docMk/>
            <pc:sldMk cId="2556170581" sldId="11128"/>
            <ac:spMk id="413" creationId="{ACE6FB2E-EAC0-4746-97B5-AB3E494719A3}"/>
          </ac:spMkLst>
        </pc:spChg>
        <pc:spChg chg="mod">
          <ac:chgData name="Ankit Mittal" userId="267f659b-c36c-4dcc-bb75-126cdcef1d93" providerId="ADAL" clId="{F341EE16-E260-4277-BA57-AB2624E33A8D}" dt="2021-12-09T06:38:41.090" v="412"/>
          <ac:spMkLst>
            <pc:docMk/>
            <pc:sldMk cId="2556170581" sldId="11128"/>
            <ac:spMk id="414" creationId="{E3C4CFB0-558D-4C84-B980-314C3C7326C1}"/>
          </ac:spMkLst>
        </pc:spChg>
        <pc:spChg chg="mod">
          <ac:chgData name="Ankit Mittal" userId="267f659b-c36c-4dcc-bb75-126cdcef1d93" providerId="ADAL" clId="{F341EE16-E260-4277-BA57-AB2624E33A8D}" dt="2021-12-09T06:38:41.090" v="412"/>
          <ac:spMkLst>
            <pc:docMk/>
            <pc:sldMk cId="2556170581" sldId="11128"/>
            <ac:spMk id="415" creationId="{F34E781F-F4F2-409C-B7E7-976828FE6E2B}"/>
          </ac:spMkLst>
        </pc:spChg>
        <pc:spChg chg="mod">
          <ac:chgData name="Ankit Mittal" userId="267f659b-c36c-4dcc-bb75-126cdcef1d93" providerId="ADAL" clId="{F341EE16-E260-4277-BA57-AB2624E33A8D}" dt="2021-12-09T06:38:41.090" v="412"/>
          <ac:spMkLst>
            <pc:docMk/>
            <pc:sldMk cId="2556170581" sldId="11128"/>
            <ac:spMk id="416" creationId="{1D7E6B4E-2785-47F7-B630-035B8F475EC7}"/>
          </ac:spMkLst>
        </pc:spChg>
        <pc:spChg chg="mod">
          <ac:chgData name="Ankit Mittal" userId="267f659b-c36c-4dcc-bb75-126cdcef1d93" providerId="ADAL" clId="{F341EE16-E260-4277-BA57-AB2624E33A8D}" dt="2021-12-09T06:38:41.090" v="412"/>
          <ac:spMkLst>
            <pc:docMk/>
            <pc:sldMk cId="2556170581" sldId="11128"/>
            <ac:spMk id="417" creationId="{89D37F63-F353-4FAD-A01D-28CCCA2D3045}"/>
          </ac:spMkLst>
        </pc:spChg>
        <pc:spChg chg="mod">
          <ac:chgData name="Ankit Mittal" userId="267f659b-c36c-4dcc-bb75-126cdcef1d93" providerId="ADAL" clId="{F341EE16-E260-4277-BA57-AB2624E33A8D}" dt="2021-12-09T06:38:41.090" v="412"/>
          <ac:spMkLst>
            <pc:docMk/>
            <pc:sldMk cId="2556170581" sldId="11128"/>
            <ac:spMk id="418" creationId="{AC0C1FD7-E32C-4667-A1FF-76E57FF8133B}"/>
          </ac:spMkLst>
        </pc:spChg>
        <pc:spChg chg="mod">
          <ac:chgData name="Ankit Mittal" userId="267f659b-c36c-4dcc-bb75-126cdcef1d93" providerId="ADAL" clId="{F341EE16-E260-4277-BA57-AB2624E33A8D}" dt="2021-12-09T06:38:41.090" v="412"/>
          <ac:spMkLst>
            <pc:docMk/>
            <pc:sldMk cId="2556170581" sldId="11128"/>
            <ac:spMk id="419" creationId="{F96C14F1-ABC3-4ADD-B27A-88F00C617868}"/>
          </ac:spMkLst>
        </pc:spChg>
        <pc:spChg chg="mod">
          <ac:chgData name="Ankit Mittal" userId="267f659b-c36c-4dcc-bb75-126cdcef1d93" providerId="ADAL" clId="{F341EE16-E260-4277-BA57-AB2624E33A8D}" dt="2021-12-09T06:38:41.090" v="412"/>
          <ac:spMkLst>
            <pc:docMk/>
            <pc:sldMk cId="2556170581" sldId="11128"/>
            <ac:spMk id="420" creationId="{35FC0DE2-9388-4B49-9D24-24035574C575}"/>
          </ac:spMkLst>
        </pc:spChg>
        <pc:spChg chg="mod">
          <ac:chgData name="Ankit Mittal" userId="267f659b-c36c-4dcc-bb75-126cdcef1d93" providerId="ADAL" clId="{F341EE16-E260-4277-BA57-AB2624E33A8D}" dt="2021-12-09T06:38:41.090" v="412"/>
          <ac:spMkLst>
            <pc:docMk/>
            <pc:sldMk cId="2556170581" sldId="11128"/>
            <ac:spMk id="421" creationId="{3B2F494E-987F-416D-AE62-7F52C08C6839}"/>
          </ac:spMkLst>
        </pc:spChg>
        <pc:spChg chg="mod">
          <ac:chgData name="Ankit Mittal" userId="267f659b-c36c-4dcc-bb75-126cdcef1d93" providerId="ADAL" clId="{F341EE16-E260-4277-BA57-AB2624E33A8D}" dt="2021-12-09T06:38:41.090" v="412"/>
          <ac:spMkLst>
            <pc:docMk/>
            <pc:sldMk cId="2556170581" sldId="11128"/>
            <ac:spMk id="422" creationId="{226B5F12-DF8B-410C-9EDF-8777E51E6D2A}"/>
          </ac:spMkLst>
        </pc:spChg>
        <pc:spChg chg="mod">
          <ac:chgData name="Ankit Mittal" userId="267f659b-c36c-4dcc-bb75-126cdcef1d93" providerId="ADAL" clId="{F341EE16-E260-4277-BA57-AB2624E33A8D}" dt="2021-12-09T06:38:41.090" v="412"/>
          <ac:spMkLst>
            <pc:docMk/>
            <pc:sldMk cId="2556170581" sldId="11128"/>
            <ac:spMk id="423" creationId="{36BA64DC-C7C9-4B78-AD89-BA7C392D9C0C}"/>
          </ac:spMkLst>
        </pc:spChg>
        <pc:spChg chg="mod">
          <ac:chgData name="Ankit Mittal" userId="267f659b-c36c-4dcc-bb75-126cdcef1d93" providerId="ADAL" clId="{F341EE16-E260-4277-BA57-AB2624E33A8D}" dt="2021-12-09T06:38:41.090" v="412"/>
          <ac:spMkLst>
            <pc:docMk/>
            <pc:sldMk cId="2556170581" sldId="11128"/>
            <ac:spMk id="424" creationId="{51C929C4-D981-452D-84A2-2E94EE2D8089}"/>
          </ac:spMkLst>
        </pc:spChg>
        <pc:spChg chg="mod">
          <ac:chgData name="Ankit Mittal" userId="267f659b-c36c-4dcc-bb75-126cdcef1d93" providerId="ADAL" clId="{F341EE16-E260-4277-BA57-AB2624E33A8D}" dt="2021-12-09T06:38:41.090" v="412"/>
          <ac:spMkLst>
            <pc:docMk/>
            <pc:sldMk cId="2556170581" sldId="11128"/>
            <ac:spMk id="425" creationId="{227018C1-2CE3-48C1-BF67-1F51FE327444}"/>
          </ac:spMkLst>
        </pc:spChg>
        <pc:spChg chg="mod">
          <ac:chgData name="Ankit Mittal" userId="267f659b-c36c-4dcc-bb75-126cdcef1d93" providerId="ADAL" clId="{F341EE16-E260-4277-BA57-AB2624E33A8D}" dt="2021-12-09T06:38:41.090" v="412"/>
          <ac:spMkLst>
            <pc:docMk/>
            <pc:sldMk cId="2556170581" sldId="11128"/>
            <ac:spMk id="426" creationId="{D653EA6B-2695-4E92-B668-DDCEE2A500A8}"/>
          </ac:spMkLst>
        </pc:spChg>
        <pc:spChg chg="mod">
          <ac:chgData name="Ankit Mittal" userId="267f659b-c36c-4dcc-bb75-126cdcef1d93" providerId="ADAL" clId="{F341EE16-E260-4277-BA57-AB2624E33A8D}" dt="2021-12-09T06:38:41.090" v="412"/>
          <ac:spMkLst>
            <pc:docMk/>
            <pc:sldMk cId="2556170581" sldId="11128"/>
            <ac:spMk id="427" creationId="{40C4BB8C-F70B-4FE9-83EA-76B40C93D787}"/>
          </ac:spMkLst>
        </pc:spChg>
        <pc:spChg chg="mod">
          <ac:chgData name="Ankit Mittal" userId="267f659b-c36c-4dcc-bb75-126cdcef1d93" providerId="ADAL" clId="{F341EE16-E260-4277-BA57-AB2624E33A8D}" dt="2021-12-09T06:38:41.090" v="412"/>
          <ac:spMkLst>
            <pc:docMk/>
            <pc:sldMk cId="2556170581" sldId="11128"/>
            <ac:spMk id="428" creationId="{870A6F9F-6F1E-4D5B-954E-97F6D890DD33}"/>
          </ac:spMkLst>
        </pc:spChg>
        <pc:spChg chg="mod">
          <ac:chgData name="Ankit Mittal" userId="267f659b-c36c-4dcc-bb75-126cdcef1d93" providerId="ADAL" clId="{F341EE16-E260-4277-BA57-AB2624E33A8D}" dt="2021-12-09T06:38:41.090" v="412"/>
          <ac:spMkLst>
            <pc:docMk/>
            <pc:sldMk cId="2556170581" sldId="11128"/>
            <ac:spMk id="429" creationId="{2D0FE50D-0F62-4AA0-8442-8D80491B926D}"/>
          </ac:spMkLst>
        </pc:spChg>
        <pc:spChg chg="mod">
          <ac:chgData name="Ankit Mittal" userId="267f659b-c36c-4dcc-bb75-126cdcef1d93" providerId="ADAL" clId="{F341EE16-E260-4277-BA57-AB2624E33A8D}" dt="2021-12-09T06:38:41.090" v="412"/>
          <ac:spMkLst>
            <pc:docMk/>
            <pc:sldMk cId="2556170581" sldId="11128"/>
            <ac:spMk id="430" creationId="{962F6773-839B-4116-B3CE-E78A5DE86A76}"/>
          </ac:spMkLst>
        </pc:spChg>
        <pc:spChg chg="mod">
          <ac:chgData name="Ankit Mittal" userId="267f659b-c36c-4dcc-bb75-126cdcef1d93" providerId="ADAL" clId="{F341EE16-E260-4277-BA57-AB2624E33A8D}" dt="2021-12-09T06:38:41.090" v="412"/>
          <ac:spMkLst>
            <pc:docMk/>
            <pc:sldMk cId="2556170581" sldId="11128"/>
            <ac:spMk id="431" creationId="{BDBC13E4-8C04-45B9-99E3-4ABFD2E3E6B3}"/>
          </ac:spMkLst>
        </pc:spChg>
        <pc:spChg chg="mod">
          <ac:chgData name="Ankit Mittal" userId="267f659b-c36c-4dcc-bb75-126cdcef1d93" providerId="ADAL" clId="{F341EE16-E260-4277-BA57-AB2624E33A8D}" dt="2021-12-09T06:38:41.090" v="412"/>
          <ac:spMkLst>
            <pc:docMk/>
            <pc:sldMk cId="2556170581" sldId="11128"/>
            <ac:spMk id="432" creationId="{58C75841-3F09-49B8-832B-53B3B416745F}"/>
          </ac:spMkLst>
        </pc:spChg>
        <pc:spChg chg="mod">
          <ac:chgData name="Ankit Mittal" userId="267f659b-c36c-4dcc-bb75-126cdcef1d93" providerId="ADAL" clId="{F341EE16-E260-4277-BA57-AB2624E33A8D}" dt="2021-12-09T06:38:41.090" v="412"/>
          <ac:spMkLst>
            <pc:docMk/>
            <pc:sldMk cId="2556170581" sldId="11128"/>
            <ac:spMk id="433" creationId="{690B6535-290D-4A10-BC77-98DBB3AE6233}"/>
          </ac:spMkLst>
        </pc:spChg>
        <pc:spChg chg="mod">
          <ac:chgData name="Ankit Mittal" userId="267f659b-c36c-4dcc-bb75-126cdcef1d93" providerId="ADAL" clId="{F341EE16-E260-4277-BA57-AB2624E33A8D}" dt="2021-12-09T06:38:41.090" v="412"/>
          <ac:spMkLst>
            <pc:docMk/>
            <pc:sldMk cId="2556170581" sldId="11128"/>
            <ac:spMk id="434" creationId="{48531185-E767-4247-A800-B0FE4842FCC0}"/>
          </ac:spMkLst>
        </pc:spChg>
        <pc:spChg chg="mod">
          <ac:chgData name="Ankit Mittal" userId="267f659b-c36c-4dcc-bb75-126cdcef1d93" providerId="ADAL" clId="{F341EE16-E260-4277-BA57-AB2624E33A8D}" dt="2021-12-09T06:38:41.090" v="412"/>
          <ac:spMkLst>
            <pc:docMk/>
            <pc:sldMk cId="2556170581" sldId="11128"/>
            <ac:spMk id="435" creationId="{400622E8-2B21-4931-884C-32A3462F5ECD}"/>
          </ac:spMkLst>
        </pc:spChg>
        <pc:spChg chg="mod">
          <ac:chgData name="Ankit Mittal" userId="267f659b-c36c-4dcc-bb75-126cdcef1d93" providerId="ADAL" clId="{F341EE16-E260-4277-BA57-AB2624E33A8D}" dt="2021-12-09T06:38:41.090" v="412"/>
          <ac:spMkLst>
            <pc:docMk/>
            <pc:sldMk cId="2556170581" sldId="11128"/>
            <ac:spMk id="436" creationId="{7FD695DC-FA5B-482A-A6B0-979DA98F9258}"/>
          </ac:spMkLst>
        </pc:spChg>
        <pc:spChg chg="mod">
          <ac:chgData name="Ankit Mittal" userId="267f659b-c36c-4dcc-bb75-126cdcef1d93" providerId="ADAL" clId="{F341EE16-E260-4277-BA57-AB2624E33A8D}" dt="2021-12-09T06:38:41.090" v="412"/>
          <ac:spMkLst>
            <pc:docMk/>
            <pc:sldMk cId="2556170581" sldId="11128"/>
            <ac:spMk id="437" creationId="{20245079-1913-4FFE-BEF0-40D9FC9817C3}"/>
          </ac:spMkLst>
        </pc:spChg>
        <pc:spChg chg="mod">
          <ac:chgData name="Ankit Mittal" userId="267f659b-c36c-4dcc-bb75-126cdcef1d93" providerId="ADAL" clId="{F341EE16-E260-4277-BA57-AB2624E33A8D}" dt="2021-12-09T06:38:41.090" v="412"/>
          <ac:spMkLst>
            <pc:docMk/>
            <pc:sldMk cId="2556170581" sldId="11128"/>
            <ac:spMk id="438" creationId="{7BE1CA60-FF6E-4E56-98D5-B772D2507A05}"/>
          </ac:spMkLst>
        </pc:spChg>
        <pc:spChg chg="mod">
          <ac:chgData name="Ankit Mittal" userId="267f659b-c36c-4dcc-bb75-126cdcef1d93" providerId="ADAL" clId="{F341EE16-E260-4277-BA57-AB2624E33A8D}" dt="2021-12-09T06:38:41.090" v="412"/>
          <ac:spMkLst>
            <pc:docMk/>
            <pc:sldMk cId="2556170581" sldId="11128"/>
            <ac:spMk id="439" creationId="{FDEB06F1-D268-4C22-8E8F-F51F6E30A4CB}"/>
          </ac:spMkLst>
        </pc:spChg>
        <pc:spChg chg="mod">
          <ac:chgData name="Ankit Mittal" userId="267f659b-c36c-4dcc-bb75-126cdcef1d93" providerId="ADAL" clId="{F341EE16-E260-4277-BA57-AB2624E33A8D}" dt="2021-12-09T06:38:41.090" v="412"/>
          <ac:spMkLst>
            <pc:docMk/>
            <pc:sldMk cId="2556170581" sldId="11128"/>
            <ac:spMk id="440" creationId="{0BEF76BF-E2B9-409F-89A6-752CA428263F}"/>
          </ac:spMkLst>
        </pc:spChg>
        <pc:spChg chg="mod">
          <ac:chgData name="Ankit Mittal" userId="267f659b-c36c-4dcc-bb75-126cdcef1d93" providerId="ADAL" clId="{F341EE16-E260-4277-BA57-AB2624E33A8D}" dt="2021-12-09T06:38:41.090" v="412"/>
          <ac:spMkLst>
            <pc:docMk/>
            <pc:sldMk cId="2556170581" sldId="11128"/>
            <ac:spMk id="441" creationId="{F3CA3C7D-E9C9-4564-9830-A6BAF3D9B126}"/>
          </ac:spMkLst>
        </pc:spChg>
        <pc:spChg chg="mod">
          <ac:chgData name="Ankit Mittal" userId="267f659b-c36c-4dcc-bb75-126cdcef1d93" providerId="ADAL" clId="{F341EE16-E260-4277-BA57-AB2624E33A8D}" dt="2021-12-09T06:38:41.090" v="412"/>
          <ac:spMkLst>
            <pc:docMk/>
            <pc:sldMk cId="2556170581" sldId="11128"/>
            <ac:spMk id="442" creationId="{EF4918C5-2687-4E8D-BF1C-3BE46CE28D1F}"/>
          </ac:spMkLst>
        </pc:spChg>
        <pc:spChg chg="mod">
          <ac:chgData name="Ankit Mittal" userId="267f659b-c36c-4dcc-bb75-126cdcef1d93" providerId="ADAL" clId="{F341EE16-E260-4277-BA57-AB2624E33A8D}" dt="2021-12-09T06:38:41.090" v="412"/>
          <ac:spMkLst>
            <pc:docMk/>
            <pc:sldMk cId="2556170581" sldId="11128"/>
            <ac:spMk id="443" creationId="{C229C580-9952-4477-BA69-B6C29AB54277}"/>
          </ac:spMkLst>
        </pc:spChg>
        <pc:spChg chg="mod">
          <ac:chgData name="Ankit Mittal" userId="267f659b-c36c-4dcc-bb75-126cdcef1d93" providerId="ADAL" clId="{F341EE16-E260-4277-BA57-AB2624E33A8D}" dt="2021-12-09T06:38:41.090" v="412"/>
          <ac:spMkLst>
            <pc:docMk/>
            <pc:sldMk cId="2556170581" sldId="11128"/>
            <ac:spMk id="444" creationId="{E27C9D90-6381-4A51-9011-0AFFE98BC4F6}"/>
          </ac:spMkLst>
        </pc:spChg>
        <pc:spChg chg="mod">
          <ac:chgData name="Ankit Mittal" userId="267f659b-c36c-4dcc-bb75-126cdcef1d93" providerId="ADAL" clId="{F341EE16-E260-4277-BA57-AB2624E33A8D}" dt="2021-12-09T06:38:41.090" v="412"/>
          <ac:spMkLst>
            <pc:docMk/>
            <pc:sldMk cId="2556170581" sldId="11128"/>
            <ac:spMk id="445" creationId="{0107B17B-0F58-4DEC-84A4-008CD7B7DF87}"/>
          </ac:spMkLst>
        </pc:spChg>
        <pc:spChg chg="mod">
          <ac:chgData name="Ankit Mittal" userId="267f659b-c36c-4dcc-bb75-126cdcef1d93" providerId="ADAL" clId="{F341EE16-E260-4277-BA57-AB2624E33A8D}" dt="2021-12-09T06:38:41.090" v="412"/>
          <ac:spMkLst>
            <pc:docMk/>
            <pc:sldMk cId="2556170581" sldId="11128"/>
            <ac:spMk id="446" creationId="{2F373CE1-E32D-4106-83FE-55C8A39B4D1A}"/>
          </ac:spMkLst>
        </pc:spChg>
        <pc:spChg chg="mod">
          <ac:chgData name="Ankit Mittal" userId="267f659b-c36c-4dcc-bb75-126cdcef1d93" providerId="ADAL" clId="{F341EE16-E260-4277-BA57-AB2624E33A8D}" dt="2021-12-09T06:38:41.090" v="412"/>
          <ac:spMkLst>
            <pc:docMk/>
            <pc:sldMk cId="2556170581" sldId="11128"/>
            <ac:spMk id="447" creationId="{FBC68812-46E2-4F7D-98AE-E4FF1056E3DD}"/>
          </ac:spMkLst>
        </pc:spChg>
        <pc:spChg chg="mod">
          <ac:chgData name="Ankit Mittal" userId="267f659b-c36c-4dcc-bb75-126cdcef1d93" providerId="ADAL" clId="{F341EE16-E260-4277-BA57-AB2624E33A8D}" dt="2021-12-09T06:38:41.090" v="412"/>
          <ac:spMkLst>
            <pc:docMk/>
            <pc:sldMk cId="2556170581" sldId="11128"/>
            <ac:spMk id="448" creationId="{DFD6F41C-BDB0-436C-B67C-FE6E0BF42A28}"/>
          </ac:spMkLst>
        </pc:spChg>
        <pc:spChg chg="mod">
          <ac:chgData name="Ankit Mittal" userId="267f659b-c36c-4dcc-bb75-126cdcef1d93" providerId="ADAL" clId="{F341EE16-E260-4277-BA57-AB2624E33A8D}" dt="2021-12-09T06:38:41.090" v="412"/>
          <ac:spMkLst>
            <pc:docMk/>
            <pc:sldMk cId="2556170581" sldId="11128"/>
            <ac:spMk id="449" creationId="{197EE036-CE02-4141-9E5D-3C1015B0D3B0}"/>
          </ac:spMkLst>
        </pc:spChg>
        <pc:spChg chg="mod">
          <ac:chgData name="Ankit Mittal" userId="267f659b-c36c-4dcc-bb75-126cdcef1d93" providerId="ADAL" clId="{F341EE16-E260-4277-BA57-AB2624E33A8D}" dt="2021-12-09T06:38:41.090" v="412"/>
          <ac:spMkLst>
            <pc:docMk/>
            <pc:sldMk cId="2556170581" sldId="11128"/>
            <ac:spMk id="450" creationId="{76D66344-4ED0-4D09-9652-FAB5D469CB2D}"/>
          </ac:spMkLst>
        </pc:spChg>
        <pc:spChg chg="mod">
          <ac:chgData name="Ankit Mittal" userId="267f659b-c36c-4dcc-bb75-126cdcef1d93" providerId="ADAL" clId="{F341EE16-E260-4277-BA57-AB2624E33A8D}" dt="2021-12-09T06:38:41.090" v="412"/>
          <ac:spMkLst>
            <pc:docMk/>
            <pc:sldMk cId="2556170581" sldId="11128"/>
            <ac:spMk id="451" creationId="{252FE34C-0335-4D44-BE9B-3473E5608094}"/>
          </ac:spMkLst>
        </pc:spChg>
        <pc:spChg chg="mod">
          <ac:chgData name="Ankit Mittal" userId="267f659b-c36c-4dcc-bb75-126cdcef1d93" providerId="ADAL" clId="{F341EE16-E260-4277-BA57-AB2624E33A8D}" dt="2021-12-09T06:38:41.090" v="412"/>
          <ac:spMkLst>
            <pc:docMk/>
            <pc:sldMk cId="2556170581" sldId="11128"/>
            <ac:spMk id="452" creationId="{DB20603F-DC17-4F1E-BA9A-48D2D27CF826}"/>
          </ac:spMkLst>
        </pc:spChg>
        <pc:spChg chg="mod">
          <ac:chgData name="Ankit Mittal" userId="267f659b-c36c-4dcc-bb75-126cdcef1d93" providerId="ADAL" clId="{F341EE16-E260-4277-BA57-AB2624E33A8D}" dt="2021-12-09T06:38:41.090" v="412"/>
          <ac:spMkLst>
            <pc:docMk/>
            <pc:sldMk cId="2556170581" sldId="11128"/>
            <ac:spMk id="453" creationId="{3C84A5C6-6D49-423B-B43E-84863FE4150F}"/>
          </ac:spMkLst>
        </pc:spChg>
        <pc:spChg chg="mod">
          <ac:chgData name="Ankit Mittal" userId="267f659b-c36c-4dcc-bb75-126cdcef1d93" providerId="ADAL" clId="{F341EE16-E260-4277-BA57-AB2624E33A8D}" dt="2021-12-09T06:38:41.090" v="412"/>
          <ac:spMkLst>
            <pc:docMk/>
            <pc:sldMk cId="2556170581" sldId="11128"/>
            <ac:spMk id="454" creationId="{E55FCC84-859B-4746-B813-AD368C2544C6}"/>
          </ac:spMkLst>
        </pc:spChg>
        <pc:spChg chg="mod">
          <ac:chgData name="Ankit Mittal" userId="267f659b-c36c-4dcc-bb75-126cdcef1d93" providerId="ADAL" clId="{F341EE16-E260-4277-BA57-AB2624E33A8D}" dt="2021-12-09T06:38:41.090" v="412"/>
          <ac:spMkLst>
            <pc:docMk/>
            <pc:sldMk cId="2556170581" sldId="11128"/>
            <ac:spMk id="455" creationId="{ECA522CC-DEA4-4575-83D8-99A7A6349934}"/>
          </ac:spMkLst>
        </pc:spChg>
        <pc:spChg chg="mod">
          <ac:chgData name="Ankit Mittal" userId="267f659b-c36c-4dcc-bb75-126cdcef1d93" providerId="ADAL" clId="{F341EE16-E260-4277-BA57-AB2624E33A8D}" dt="2021-12-09T06:38:41.090" v="412"/>
          <ac:spMkLst>
            <pc:docMk/>
            <pc:sldMk cId="2556170581" sldId="11128"/>
            <ac:spMk id="456" creationId="{0F081F3C-0F5F-464F-95F6-7CDB6075CEC9}"/>
          </ac:spMkLst>
        </pc:spChg>
        <pc:spChg chg="mod">
          <ac:chgData name="Ankit Mittal" userId="267f659b-c36c-4dcc-bb75-126cdcef1d93" providerId="ADAL" clId="{F341EE16-E260-4277-BA57-AB2624E33A8D}" dt="2021-12-09T06:38:41.090" v="412"/>
          <ac:spMkLst>
            <pc:docMk/>
            <pc:sldMk cId="2556170581" sldId="11128"/>
            <ac:spMk id="457" creationId="{F9667D65-04B1-4E7E-A075-78BF0B1D65FA}"/>
          </ac:spMkLst>
        </pc:spChg>
        <pc:spChg chg="mod">
          <ac:chgData name="Ankit Mittal" userId="267f659b-c36c-4dcc-bb75-126cdcef1d93" providerId="ADAL" clId="{F341EE16-E260-4277-BA57-AB2624E33A8D}" dt="2021-12-09T06:38:41.090" v="412"/>
          <ac:spMkLst>
            <pc:docMk/>
            <pc:sldMk cId="2556170581" sldId="11128"/>
            <ac:spMk id="459" creationId="{4AFDF677-41C8-48BD-8A9F-9DB20706BBB7}"/>
          </ac:spMkLst>
        </pc:spChg>
        <pc:spChg chg="mod">
          <ac:chgData name="Ankit Mittal" userId="267f659b-c36c-4dcc-bb75-126cdcef1d93" providerId="ADAL" clId="{F341EE16-E260-4277-BA57-AB2624E33A8D}" dt="2021-12-09T06:38:41.090" v="412"/>
          <ac:spMkLst>
            <pc:docMk/>
            <pc:sldMk cId="2556170581" sldId="11128"/>
            <ac:spMk id="460" creationId="{5A0B49DF-1144-474C-9BCB-A490EE7EA129}"/>
          </ac:spMkLst>
        </pc:spChg>
        <pc:spChg chg="mod">
          <ac:chgData name="Ankit Mittal" userId="267f659b-c36c-4dcc-bb75-126cdcef1d93" providerId="ADAL" clId="{F341EE16-E260-4277-BA57-AB2624E33A8D}" dt="2021-12-09T06:38:41.090" v="412"/>
          <ac:spMkLst>
            <pc:docMk/>
            <pc:sldMk cId="2556170581" sldId="11128"/>
            <ac:spMk id="461" creationId="{6414A35D-D543-44AD-9E68-3D6FAD3E564E}"/>
          </ac:spMkLst>
        </pc:spChg>
        <pc:spChg chg="mod">
          <ac:chgData name="Ankit Mittal" userId="267f659b-c36c-4dcc-bb75-126cdcef1d93" providerId="ADAL" clId="{F341EE16-E260-4277-BA57-AB2624E33A8D}" dt="2021-12-09T06:38:41.090" v="412"/>
          <ac:spMkLst>
            <pc:docMk/>
            <pc:sldMk cId="2556170581" sldId="11128"/>
            <ac:spMk id="462" creationId="{E273B196-93EC-4157-B07B-839FFF3A989B}"/>
          </ac:spMkLst>
        </pc:spChg>
        <pc:spChg chg="mod">
          <ac:chgData name="Ankit Mittal" userId="267f659b-c36c-4dcc-bb75-126cdcef1d93" providerId="ADAL" clId="{F341EE16-E260-4277-BA57-AB2624E33A8D}" dt="2021-12-09T06:38:41.090" v="412"/>
          <ac:spMkLst>
            <pc:docMk/>
            <pc:sldMk cId="2556170581" sldId="11128"/>
            <ac:spMk id="463" creationId="{A4AD3D37-6508-4EEC-B701-862283A3DB13}"/>
          </ac:spMkLst>
        </pc:spChg>
        <pc:spChg chg="mod">
          <ac:chgData name="Ankit Mittal" userId="267f659b-c36c-4dcc-bb75-126cdcef1d93" providerId="ADAL" clId="{F341EE16-E260-4277-BA57-AB2624E33A8D}" dt="2021-12-09T06:38:41.090" v="412"/>
          <ac:spMkLst>
            <pc:docMk/>
            <pc:sldMk cId="2556170581" sldId="11128"/>
            <ac:spMk id="464" creationId="{FED41A34-955A-45CF-A3C8-DD395F975E80}"/>
          </ac:spMkLst>
        </pc:spChg>
        <pc:spChg chg="mod">
          <ac:chgData name="Ankit Mittal" userId="267f659b-c36c-4dcc-bb75-126cdcef1d93" providerId="ADAL" clId="{F341EE16-E260-4277-BA57-AB2624E33A8D}" dt="2021-12-09T06:38:41.090" v="412"/>
          <ac:spMkLst>
            <pc:docMk/>
            <pc:sldMk cId="2556170581" sldId="11128"/>
            <ac:spMk id="465" creationId="{9413BCB6-9769-42DE-8BF3-24F786E90AFD}"/>
          </ac:spMkLst>
        </pc:spChg>
        <pc:spChg chg="mod">
          <ac:chgData name="Ankit Mittal" userId="267f659b-c36c-4dcc-bb75-126cdcef1d93" providerId="ADAL" clId="{F341EE16-E260-4277-BA57-AB2624E33A8D}" dt="2021-12-09T06:38:41.090" v="412"/>
          <ac:spMkLst>
            <pc:docMk/>
            <pc:sldMk cId="2556170581" sldId="11128"/>
            <ac:spMk id="466" creationId="{BB3BC6EE-C388-4E05-B974-86850A063DC6}"/>
          </ac:spMkLst>
        </pc:spChg>
        <pc:spChg chg="mod">
          <ac:chgData name="Ankit Mittal" userId="267f659b-c36c-4dcc-bb75-126cdcef1d93" providerId="ADAL" clId="{F341EE16-E260-4277-BA57-AB2624E33A8D}" dt="2021-12-09T06:38:41.090" v="412"/>
          <ac:spMkLst>
            <pc:docMk/>
            <pc:sldMk cId="2556170581" sldId="11128"/>
            <ac:spMk id="467" creationId="{B9C52300-CFD2-4C3F-A053-D6FC39D4D954}"/>
          </ac:spMkLst>
        </pc:spChg>
        <pc:spChg chg="mod">
          <ac:chgData name="Ankit Mittal" userId="267f659b-c36c-4dcc-bb75-126cdcef1d93" providerId="ADAL" clId="{F341EE16-E260-4277-BA57-AB2624E33A8D}" dt="2021-12-09T06:38:41.090" v="412"/>
          <ac:spMkLst>
            <pc:docMk/>
            <pc:sldMk cId="2556170581" sldId="11128"/>
            <ac:spMk id="468" creationId="{6589F502-3B10-4E0D-AC1C-F2DB7298D88E}"/>
          </ac:spMkLst>
        </pc:spChg>
        <pc:spChg chg="mod">
          <ac:chgData name="Ankit Mittal" userId="267f659b-c36c-4dcc-bb75-126cdcef1d93" providerId="ADAL" clId="{F341EE16-E260-4277-BA57-AB2624E33A8D}" dt="2021-12-09T06:38:41.090" v="412"/>
          <ac:spMkLst>
            <pc:docMk/>
            <pc:sldMk cId="2556170581" sldId="11128"/>
            <ac:spMk id="469" creationId="{EF1599EB-0295-4810-BEF6-05EF1497EFAC}"/>
          </ac:spMkLst>
        </pc:spChg>
        <pc:spChg chg="mod">
          <ac:chgData name="Ankit Mittal" userId="267f659b-c36c-4dcc-bb75-126cdcef1d93" providerId="ADAL" clId="{F341EE16-E260-4277-BA57-AB2624E33A8D}" dt="2021-12-09T06:38:41.090" v="412"/>
          <ac:spMkLst>
            <pc:docMk/>
            <pc:sldMk cId="2556170581" sldId="11128"/>
            <ac:spMk id="470" creationId="{863BCA81-3EF1-42DF-9190-D12E2EC9412A}"/>
          </ac:spMkLst>
        </pc:spChg>
        <pc:spChg chg="mod">
          <ac:chgData name="Ankit Mittal" userId="267f659b-c36c-4dcc-bb75-126cdcef1d93" providerId="ADAL" clId="{F341EE16-E260-4277-BA57-AB2624E33A8D}" dt="2021-12-09T06:38:41.090" v="412"/>
          <ac:spMkLst>
            <pc:docMk/>
            <pc:sldMk cId="2556170581" sldId="11128"/>
            <ac:spMk id="471" creationId="{A8DC20E0-9AC6-4EB2-8BC1-E231DA3BCCB2}"/>
          </ac:spMkLst>
        </pc:spChg>
        <pc:spChg chg="mod">
          <ac:chgData name="Ankit Mittal" userId="267f659b-c36c-4dcc-bb75-126cdcef1d93" providerId="ADAL" clId="{F341EE16-E260-4277-BA57-AB2624E33A8D}" dt="2021-12-09T06:38:41.090" v="412"/>
          <ac:spMkLst>
            <pc:docMk/>
            <pc:sldMk cId="2556170581" sldId="11128"/>
            <ac:spMk id="472" creationId="{B944F221-80C0-4793-AC7C-E472EA2F502E}"/>
          </ac:spMkLst>
        </pc:spChg>
        <pc:spChg chg="mod">
          <ac:chgData name="Ankit Mittal" userId="267f659b-c36c-4dcc-bb75-126cdcef1d93" providerId="ADAL" clId="{F341EE16-E260-4277-BA57-AB2624E33A8D}" dt="2021-12-09T06:38:41.090" v="412"/>
          <ac:spMkLst>
            <pc:docMk/>
            <pc:sldMk cId="2556170581" sldId="11128"/>
            <ac:spMk id="473" creationId="{B2CABE5E-557B-459C-A225-443BE6E8CE62}"/>
          </ac:spMkLst>
        </pc:spChg>
        <pc:spChg chg="mod">
          <ac:chgData name="Ankit Mittal" userId="267f659b-c36c-4dcc-bb75-126cdcef1d93" providerId="ADAL" clId="{F341EE16-E260-4277-BA57-AB2624E33A8D}" dt="2021-12-09T06:38:41.090" v="412"/>
          <ac:spMkLst>
            <pc:docMk/>
            <pc:sldMk cId="2556170581" sldId="11128"/>
            <ac:spMk id="474" creationId="{102A83E8-2CE5-499E-8344-5C28988FCF91}"/>
          </ac:spMkLst>
        </pc:spChg>
        <pc:spChg chg="mod">
          <ac:chgData name="Ankit Mittal" userId="267f659b-c36c-4dcc-bb75-126cdcef1d93" providerId="ADAL" clId="{F341EE16-E260-4277-BA57-AB2624E33A8D}" dt="2021-12-09T06:38:41.090" v="412"/>
          <ac:spMkLst>
            <pc:docMk/>
            <pc:sldMk cId="2556170581" sldId="11128"/>
            <ac:spMk id="475" creationId="{DE58FAEA-404B-4E8D-812E-2F99B126A2C2}"/>
          </ac:spMkLst>
        </pc:spChg>
        <pc:spChg chg="mod">
          <ac:chgData name="Ankit Mittal" userId="267f659b-c36c-4dcc-bb75-126cdcef1d93" providerId="ADAL" clId="{F341EE16-E260-4277-BA57-AB2624E33A8D}" dt="2021-12-09T06:38:41.090" v="412"/>
          <ac:spMkLst>
            <pc:docMk/>
            <pc:sldMk cId="2556170581" sldId="11128"/>
            <ac:spMk id="476" creationId="{85BCEC4C-73FE-410D-90DB-73CB3AF34A93}"/>
          </ac:spMkLst>
        </pc:spChg>
        <pc:spChg chg="mod">
          <ac:chgData name="Ankit Mittal" userId="267f659b-c36c-4dcc-bb75-126cdcef1d93" providerId="ADAL" clId="{F341EE16-E260-4277-BA57-AB2624E33A8D}" dt="2021-12-09T06:38:41.090" v="412"/>
          <ac:spMkLst>
            <pc:docMk/>
            <pc:sldMk cId="2556170581" sldId="11128"/>
            <ac:spMk id="477" creationId="{E33717F2-5D52-4035-BD13-14F12A014ECA}"/>
          </ac:spMkLst>
        </pc:spChg>
        <pc:spChg chg="mod">
          <ac:chgData name="Ankit Mittal" userId="267f659b-c36c-4dcc-bb75-126cdcef1d93" providerId="ADAL" clId="{F341EE16-E260-4277-BA57-AB2624E33A8D}" dt="2021-12-09T06:38:41.090" v="412"/>
          <ac:spMkLst>
            <pc:docMk/>
            <pc:sldMk cId="2556170581" sldId="11128"/>
            <ac:spMk id="478" creationId="{5389D2FF-0F43-4582-BFBA-69589C06A033}"/>
          </ac:spMkLst>
        </pc:spChg>
        <pc:spChg chg="mod">
          <ac:chgData name="Ankit Mittal" userId="267f659b-c36c-4dcc-bb75-126cdcef1d93" providerId="ADAL" clId="{F341EE16-E260-4277-BA57-AB2624E33A8D}" dt="2021-12-09T06:38:41.090" v="412"/>
          <ac:spMkLst>
            <pc:docMk/>
            <pc:sldMk cId="2556170581" sldId="11128"/>
            <ac:spMk id="479" creationId="{937D958D-96E5-4F18-A6D7-7D7AE559257E}"/>
          </ac:spMkLst>
        </pc:spChg>
        <pc:spChg chg="mod">
          <ac:chgData name="Ankit Mittal" userId="267f659b-c36c-4dcc-bb75-126cdcef1d93" providerId="ADAL" clId="{F341EE16-E260-4277-BA57-AB2624E33A8D}" dt="2021-12-09T06:38:41.090" v="412"/>
          <ac:spMkLst>
            <pc:docMk/>
            <pc:sldMk cId="2556170581" sldId="11128"/>
            <ac:spMk id="490" creationId="{220689D0-7BB6-4E57-BFC2-C74D9E4A2C12}"/>
          </ac:spMkLst>
        </pc:spChg>
        <pc:spChg chg="mod">
          <ac:chgData name="Ankit Mittal" userId="267f659b-c36c-4dcc-bb75-126cdcef1d93" providerId="ADAL" clId="{F341EE16-E260-4277-BA57-AB2624E33A8D}" dt="2021-12-09T06:38:41.090" v="412"/>
          <ac:spMkLst>
            <pc:docMk/>
            <pc:sldMk cId="2556170581" sldId="11128"/>
            <ac:spMk id="491" creationId="{B91AF389-5CD7-4D64-BFD4-F098C96EDEC3}"/>
          </ac:spMkLst>
        </pc:spChg>
        <pc:spChg chg="mod">
          <ac:chgData name="Ankit Mittal" userId="267f659b-c36c-4dcc-bb75-126cdcef1d93" providerId="ADAL" clId="{F341EE16-E260-4277-BA57-AB2624E33A8D}" dt="2021-12-09T06:38:41.090" v="412"/>
          <ac:spMkLst>
            <pc:docMk/>
            <pc:sldMk cId="2556170581" sldId="11128"/>
            <ac:spMk id="492" creationId="{C5524F4B-652A-4915-A99A-D6D4B264AA48}"/>
          </ac:spMkLst>
        </pc:spChg>
        <pc:spChg chg="mod">
          <ac:chgData name="Ankit Mittal" userId="267f659b-c36c-4dcc-bb75-126cdcef1d93" providerId="ADAL" clId="{F341EE16-E260-4277-BA57-AB2624E33A8D}" dt="2021-12-09T06:38:41.090" v="412"/>
          <ac:spMkLst>
            <pc:docMk/>
            <pc:sldMk cId="2556170581" sldId="11128"/>
            <ac:spMk id="493" creationId="{8E8BB6AF-9235-47B0-88D4-96476444157B}"/>
          </ac:spMkLst>
        </pc:spChg>
        <pc:spChg chg="mod">
          <ac:chgData name="Ankit Mittal" userId="267f659b-c36c-4dcc-bb75-126cdcef1d93" providerId="ADAL" clId="{F341EE16-E260-4277-BA57-AB2624E33A8D}" dt="2021-12-09T06:38:41.090" v="412"/>
          <ac:spMkLst>
            <pc:docMk/>
            <pc:sldMk cId="2556170581" sldId="11128"/>
            <ac:spMk id="494" creationId="{DB8E49E8-709A-46A6-9B47-4A75E2490779}"/>
          </ac:spMkLst>
        </pc:spChg>
        <pc:spChg chg="mod">
          <ac:chgData name="Ankit Mittal" userId="267f659b-c36c-4dcc-bb75-126cdcef1d93" providerId="ADAL" clId="{F341EE16-E260-4277-BA57-AB2624E33A8D}" dt="2021-12-09T06:38:41.090" v="412"/>
          <ac:spMkLst>
            <pc:docMk/>
            <pc:sldMk cId="2556170581" sldId="11128"/>
            <ac:spMk id="495" creationId="{0B69D58A-9B80-4D70-B125-A4AF53543A69}"/>
          </ac:spMkLst>
        </pc:spChg>
        <pc:spChg chg="mod">
          <ac:chgData name="Ankit Mittal" userId="267f659b-c36c-4dcc-bb75-126cdcef1d93" providerId="ADAL" clId="{F341EE16-E260-4277-BA57-AB2624E33A8D}" dt="2021-12-09T06:38:41.090" v="412"/>
          <ac:spMkLst>
            <pc:docMk/>
            <pc:sldMk cId="2556170581" sldId="11128"/>
            <ac:spMk id="496" creationId="{48415B27-889C-4A28-9577-CB84E315492C}"/>
          </ac:spMkLst>
        </pc:spChg>
        <pc:spChg chg="mod">
          <ac:chgData name="Ankit Mittal" userId="267f659b-c36c-4dcc-bb75-126cdcef1d93" providerId="ADAL" clId="{F341EE16-E260-4277-BA57-AB2624E33A8D}" dt="2021-12-09T06:38:41.090" v="412"/>
          <ac:spMkLst>
            <pc:docMk/>
            <pc:sldMk cId="2556170581" sldId="11128"/>
            <ac:spMk id="497" creationId="{DE77AF0D-5372-446F-A7B2-03E3EA1DA149}"/>
          </ac:spMkLst>
        </pc:spChg>
        <pc:spChg chg="mod">
          <ac:chgData name="Ankit Mittal" userId="267f659b-c36c-4dcc-bb75-126cdcef1d93" providerId="ADAL" clId="{F341EE16-E260-4277-BA57-AB2624E33A8D}" dt="2021-12-09T06:38:41.090" v="412"/>
          <ac:spMkLst>
            <pc:docMk/>
            <pc:sldMk cId="2556170581" sldId="11128"/>
            <ac:spMk id="498" creationId="{84C10456-CAF3-4132-9C81-FCF135F830F3}"/>
          </ac:spMkLst>
        </pc:spChg>
        <pc:spChg chg="mod">
          <ac:chgData name="Ankit Mittal" userId="267f659b-c36c-4dcc-bb75-126cdcef1d93" providerId="ADAL" clId="{F341EE16-E260-4277-BA57-AB2624E33A8D}" dt="2021-12-09T06:38:41.090" v="412"/>
          <ac:spMkLst>
            <pc:docMk/>
            <pc:sldMk cId="2556170581" sldId="11128"/>
            <ac:spMk id="499" creationId="{404B501F-FCBB-462F-A9F2-DDE5D63F529F}"/>
          </ac:spMkLst>
        </pc:spChg>
        <pc:spChg chg="mod">
          <ac:chgData name="Ankit Mittal" userId="267f659b-c36c-4dcc-bb75-126cdcef1d93" providerId="ADAL" clId="{F341EE16-E260-4277-BA57-AB2624E33A8D}" dt="2021-12-09T06:38:41.090" v="412"/>
          <ac:spMkLst>
            <pc:docMk/>
            <pc:sldMk cId="2556170581" sldId="11128"/>
            <ac:spMk id="500" creationId="{E424F084-56CF-4865-8350-ECD93A849C2A}"/>
          </ac:spMkLst>
        </pc:spChg>
        <pc:spChg chg="mod">
          <ac:chgData name="Ankit Mittal" userId="267f659b-c36c-4dcc-bb75-126cdcef1d93" providerId="ADAL" clId="{F341EE16-E260-4277-BA57-AB2624E33A8D}" dt="2021-12-09T06:38:41.090" v="412"/>
          <ac:spMkLst>
            <pc:docMk/>
            <pc:sldMk cId="2556170581" sldId="11128"/>
            <ac:spMk id="501" creationId="{614DFBE6-C6C9-4701-B384-053D5DDC5D03}"/>
          </ac:spMkLst>
        </pc:spChg>
        <pc:spChg chg="mod">
          <ac:chgData name="Ankit Mittal" userId="267f659b-c36c-4dcc-bb75-126cdcef1d93" providerId="ADAL" clId="{F341EE16-E260-4277-BA57-AB2624E33A8D}" dt="2021-12-09T06:38:41.090" v="412"/>
          <ac:spMkLst>
            <pc:docMk/>
            <pc:sldMk cId="2556170581" sldId="11128"/>
            <ac:spMk id="502" creationId="{B2D224EB-5766-44AF-8D38-5F542138BAA9}"/>
          </ac:spMkLst>
        </pc:spChg>
        <pc:spChg chg="mod">
          <ac:chgData name="Ankit Mittal" userId="267f659b-c36c-4dcc-bb75-126cdcef1d93" providerId="ADAL" clId="{F341EE16-E260-4277-BA57-AB2624E33A8D}" dt="2021-12-09T06:38:41.090" v="412"/>
          <ac:spMkLst>
            <pc:docMk/>
            <pc:sldMk cId="2556170581" sldId="11128"/>
            <ac:spMk id="503" creationId="{41F37B69-5B7B-403F-A680-6B62F3A1F464}"/>
          </ac:spMkLst>
        </pc:spChg>
        <pc:spChg chg="mod">
          <ac:chgData name="Ankit Mittal" userId="267f659b-c36c-4dcc-bb75-126cdcef1d93" providerId="ADAL" clId="{F341EE16-E260-4277-BA57-AB2624E33A8D}" dt="2021-12-09T06:38:41.090" v="412"/>
          <ac:spMkLst>
            <pc:docMk/>
            <pc:sldMk cId="2556170581" sldId="11128"/>
            <ac:spMk id="504" creationId="{CBB3A6A7-D08F-46D8-A36A-88E29305CB66}"/>
          </ac:spMkLst>
        </pc:spChg>
        <pc:spChg chg="mod">
          <ac:chgData name="Ankit Mittal" userId="267f659b-c36c-4dcc-bb75-126cdcef1d93" providerId="ADAL" clId="{F341EE16-E260-4277-BA57-AB2624E33A8D}" dt="2021-12-09T06:38:41.090" v="412"/>
          <ac:spMkLst>
            <pc:docMk/>
            <pc:sldMk cId="2556170581" sldId="11128"/>
            <ac:spMk id="505" creationId="{DAE4FFCD-B1B3-4BE0-A325-D8A640C9ABF8}"/>
          </ac:spMkLst>
        </pc:spChg>
        <pc:spChg chg="mod">
          <ac:chgData name="Ankit Mittal" userId="267f659b-c36c-4dcc-bb75-126cdcef1d93" providerId="ADAL" clId="{F341EE16-E260-4277-BA57-AB2624E33A8D}" dt="2021-12-09T06:38:41.090" v="412"/>
          <ac:spMkLst>
            <pc:docMk/>
            <pc:sldMk cId="2556170581" sldId="11128"/>
            <ac:spMk id="506" creationId="{9DAEDE65-8848-4947-BC6F-6F07C3BA2298}"/>
          </ac:spMkLst>
        </pc:spChg>
        <pc:spChg chg="mod">
          <ac:chgData name="Ankit Mittal" userId="267f659b-c36c-4dcc-bb75-126cdcef1d93" providerId="ADAL" clId="{F341EE16-E260-4277-BA57-AB2624E33A8D}" dt="2021-12-09T06:38:41.090" v="412"/>
          <ac:spMkLst>
            <pc:docMk/>
            <pc:sldMk cId="2556170581" sldId="11128"/>
            <ac:spMk id="507" creationId="{C9133A38-1645-44A5-BACB-91693CA23663}"/>
          </ac:spMkLst>
        </pc:spChg>
        <pc:spChg chg="mod">
          <ac:chgData name="Ankit Mittal" userId="267f659b-c36c-4dcc-bb75-126cdcef1d93" providerId="ADAL" clId="{F341EE16-E260-4277-BA57-AB2624E33A8D}" dt="2021-12-09T06:38:41.090" v="412"/>
          <ac:spMkLst>
            <pc:docMk/>
            <pc:sldMk cId="2556170581" sldId="11128"/>
            <ac:spMk id="508" creationId="{BB858A61-00ED-46CB-B682-A2495A7A3E05}"/>
          </ac:spMkLst>
        </pc:spChg>
        <pc:spChg chg="mod">
          <ac:chgData name="Ankit Mittal" userId="267f659b-c36c-4dcc-bb75-126cdcef1d93" providerId="ADAL" clId="{F341EE16-E260-4277-BA57-AB2624E33A8D}" dt="2021-12-09T06:38:41.090" v="412"/>
          <ac:spMkLst>
            <pc:docMk/>
            <pc:sldMk cId="2556170581" sldId="11128"/>
            <ac:spMk id="509" creationId="{E71E5437-8425-431F-8867-C2841A3B9072}"/>
          </ac:spMkLst>
        </pc:spChg>
        <pc:spChg chg="mod">
          <ac:chgData name="Ankit Mittal" userId="267f659b-c36c-4dcc-bb75-126cdcef1d93" providerId="ADAL" clId="{F341EE16-E260-4277-BA57-AB2624E33A8D}" dt="2021-12-09T06:38:41.090" v="412"/>
          <ac:spMkLst>
            <pc:docMk/>
            <pc:sldMk cId="2556170581" sldId="11128"/>
            <ac:spMk id="510" creationId="{51C3ADC4-AFFB-4045-B2F1-C7F1572EDBC8}"/>
          </ac:spMkLst>
        </pc:spChg>
        <pc:spChg chg="mod">
          <ac:chgData name="Ankit Mittal" userId="267f659b-c36c-4dcc-bb75-126cdcef1d93" providerId="ADAL" clId="{F341EE16-E260-4277-BA57-AB2624E33A8D}" dt="2021-12-09T06:38:41.090" v="412"/>
          <ac:spMkLst>
            <pc:docMk/>
            <pc:sldMk cId="2556170581" sldId="11128"/>
            <ac:spMk id="511" creationId="{A51FC9CD-4E4D-409A-98EA-22FA0BAD549B}"/>
          </ac:spMkLst>
        </pc:spChg>
        <pc:grpChg chg="mod">
          <ac:chgData name="Ankit Mittal" userId="267f659b-c36c-4dcc-bb75-126cdcef1d93" providerId="ADAL" clId="{F341EE16-E260-4277-BA57-AB2624E33A8D}" dt="2021-12-09T06:38:41.090" v="412"/>
          <ac:grpSpMkLst>
            <pc:docMk/>
            <pc:sldMk cId="2556170581" sldId="11128"/>
            <ac:grpSpMk id="11" creationId="{8F002FBF-CC3D-4D89-B051-022F94B6892C}"/>
          </ac:grpSpMkLst>
        </pc:grpChg>
        <pc:grpChg chg="mod">
          <ac:chgData name="Ankit Mittal" userId="267f659b-c36c-4dcc-bb75-126cdcef1d93" providerId="ADAL" clId="{F341EE16-E260-4277-BA57-AB2624E33A8D}" dt="2021-12-09T06:38:41.090" v="412"/>
          <ac:grpSpMkLst>
            <pc:docMk/>
            <pc:sldMk cId="2556170581" sldId="11128"/>
            <ac:grpSpMk id="144" creationId="{34762C05-5D6B-4ED7-B21E-0D429B2B2D05}"/>
          </ac:grpSpMkLst>
        </pc:grpChg>
        <pc:grpChg chg="mod">
          <ac:chgData name="Ankit Mittal" userId="267f659b-c36c-4dcc-bb75-126cdcef1d93" providerId="ADAL" clId="{F341EE16-E260-4277-BA57-AB2624E33A8D}" dt="2021-12-09T06:38:41.090" v="412"/>
          <ac:grpSpMkLst>
            <pc:docMk/>
            <pc:sldMk cId="2556170581" sldId="11128"/>
            <ac:grpSpMk id="480" creationId="{4A7F0004-7E16-4C99-9D6E-05E49EAF2CCD}"/>
          </ac:grpSpMkLst>
        </pc:grpChg>
        <pc:grpChg chg="mod">
          <ac:chgData name="Ankit Mittal" userId="267f659b-c36c-4dcc-bb75-126cdcef1d93" providerId="ADAL" clId="{F341EE16-E260-4277-BA57-AB2624E33A8D}" dt="2021-12-09T06:38:41.090" v="412"/>
          <ac:grpSpMkLst>
            <pc:docMk/>
            <pc:sldMk cId="2556170581" sldId="11128"/>
            <ac:grpSpMk id="489" creationId="{E0857545-C607-4E4E-A9E5-0B05C8DAD379}"/>
          </ac:grpSpMkLst>
        </pc:grpChg>
        <pc:picChg chg="mod">
          <ac:chgData name="Ankit Mittal" userId="267f659b-c36c-4dcc-bb75-126cdcef1d93" providerId="ADAL" clId="{F341EE16-E260-4277-BA57-AB2624E33A8D}" dt="2021-12-09T06:38:41.090" v="412"/>
          <ac:picMkLst>
            <pc:docMk/>
            <pc:sldMk cId="2556170581" sldId="11128"/>
            <ac:picMk id="3" creationId="{A5710131-864D-428D-8393-2017A2F303EE}"/>
          </ac:picMkLst>
        </pc:picChg>
        <pc:picChg chg="mod">
          <ac:chgData name="Ankit Mittal" userId="267f659b-c36c-4dcc-bb75-126cdcef1d93" providerId="ADAL" clId="{F341EE16-E260-4277-BA57-AB2624E33A8D}" dt="2021-12-09T06:38:41.090" v="412"/>
          <ac:picMkLst>
            <pc:docMk/>
            <pc:sldMk cId="2556170581" sldId="11128"/>
            <ac:picMk id="6" creationId="{758031D4-61EF-4854-B90A-E496FF6C9AC9}"/>
          </ac:picMkLst>
        </pc:picChg>
        <pc:picChg chg="mod">
          <ac:chgData name="Ankit Mittal" userId="267f659b-c36c-4dcc-bb75-126cdcef1d93" providerId="ADAL" clId="{F341EE16-E260-4277-BA57-AB2624E33A8D}" dt="2021-12-09T06:38:41.090" v="412"/>
          <ac:picMkLst>
            <pc:docMk/>
            <pc:sldMk cId="2556170581" sldId="11128"/>
            <ac:picMk id="8" creationId="{C4E41279-D9D0-4268-B028-BC1FBBA6B682}"/>
          </ac:picMkLst>
        </pc:picChg>
        <pc:picChg chg="mod">
          <ac:chgData name="Ankit Mittal" userId="267f659b-c36c-4dcc-bb75-126cdcef1d93" providerId="ADAL" clId="{F341EE16-E260-4277-BA57-AB2624E33A8D}" dt="2021-12-09T06:38:41.090" v="412"/>
          <ac:picMkLst>
            <pc:docMk/>
            <pc:sldMk cId="2556170581" sldId="11128"/>
            <ac:picMk id="9" creationId="{9E2685C4-819E-4CC1-862A-E7B4C1B9B5C1}"/>
          </ac:picMkLst>
        </pc:picChg>
        <pc:picChg chg="mod">
          <ac:chgData name="Ankit Mittal" userId="267f659b-c36c-4dcc-bb75-126cdcef1d93" providerId="ADAL" clId="{F341EE16-E260-4277-BA57-AB2624E33A8D}" dt="2021-12-09T06:38:41.090" v="412"/>
          <ac:picMkLst>
            <pc:docMk/>
            <pc:sldMk cId="2556170581" sldId="11128"/>
            <ac:picMk id="148" creationId="{7B827AF9-56F5-41D1-BBC0-29B899A3B95B}"/>
          </ac:picMkLst>
        </pc:picChg>
        <pc:picChg chg="mod">
          <ac:chgData name="Ankit Mittal" userId="267f659b-c36c-4dcc-bb75-126cdcef1d93" providerId="ADAL" clId="{F341EE16-E260-4277-BA57-AB2624E33A8D}" dt="2021-12-09T06:38:41.090" v="412"/>
          <ac:picMkLst>
            <pc:docMk/>
            <pc:sldMk cId="2556170581" sldId="11128"/>
            <ac:picMk id="154" creationId="{E519560F-F03D-4DE8-A9DA-ABD0464C0D42}"/>
          </ac:picMkLst>
        </pc:picChg>
        <pc:picChg chg="mod">
          <ac:chgData name="Ankit Mittal" userId="267f659b-c36c-4dcc-bb75-126cdcef1d93" providerId="ADAL" clId="{F341EE16-E260-4277-BA57-AB2624E33A8D}" dt="2021-12-09T06:38:41.090" v="412"/>
          <ac:picMkLst>
            <pc:docMk/>
            <pc:sldMk cId="2556170581" sldId="11128"/>
            <ac:picMk id="484" creationId="{CE8859CF-7499-4A8F-AADC-A428AAF7922B}"/>
          </ac:picMkLst>
        </pc:picChg>
        <pc:picChg chg="mod">
          <ac:chgData name="Ankit Mittal" userId="267f659b-c36c-4dcc-bb75-126cdcef1d93" providerId="ADAL" clId="{F341EE16-E260-4277-BA57-AB2624E33A8D}" dt="2021-12-09T06:38:41.090" v="412"/>
          <ac:picMkLst>
            <pc:docMk/>
            <pc:sldMk cId="2556170581" sldId="11128"/>
            <ac:picMk id="488" creationId="{0D062625-3847-4E7C-969F-F6A116CB03BC}"/>
          </ac:picMkLst>
        </pc:picChg>
      </pc:sldChg>
      <pc:sldChg chg="modSp del modNotes">
        <pc:chgData name="Ankit Mittal" userId="267f659b-c36c-4dcc-bb75-126cdcef1d93" providerId="ADAL" clId="{F341EE16-E260-4277-BA57-AB2624E33A8D}" dt="2021-12-09T07:03:12.554" v="1252" actId="47"/>
        <pc:sldMkLst>
          <pc:docMk/>
          <pc:sldMk cId="2810444985" sldId="11134"/>
        </pc:sldMkLst>
        <pc:spChg chg="mod">
          <ac:chgData name="Ankit Mittal" userId="267f659b-c36c-4dcc-bb75-126cdcef1d93" providerId="ADAL" clId="{F341EE16-E260-4277-BA57-AB2624E33A8D}" dt="2021-12-09T06:38:41.090" v="412"/>
          <ac:spMkLst>
            <pc:docMk/>
            <pc:sldMk cId="2810444985" sldId="11134"/>
            <ac:spMk id="9" creationId="{B6D8BE4E-16E5-CD46-8BC8-46F79F6ADE8C}"/>
          </ac:spMkLst>
        </pc:spChg>
        <pc:spChg chg="mod">
          <ac:chgData name="Ankit Mittal" userId="267f659b-c36c-4dcc-bb75-126cdcef1d93" providerId="ADAL" clId="{F341EE16-E260-4277-BA57-AB2624E33A8D}" dt="2021-12-09T06:38:41.090" v="412"/>
          <ac:spMkLst>
            <pc:docMk/>
            <pc:sldMk cId="2810444985" sldId="11134"/>
            <ac:spMk id="35" creationId="{3EB11A56-C5D5-4C27-8E7E-99C145740854}"/>
          </ac:spMkLst>
        </pc:spChg>
        <pc:spChg chg="mod">
          <ac:chgData name="Ankit Mittal" userId="267f659b-c36c-4dcc-bb75-126cdcef1d93" providerId="ADAL" clId="{F341EE16-E260-4277-BA57-AB2624E33A8D}" dt="2021-12-09T06:38:41.090" v="412"/>
          <ac:spMkLst>
            <pc:docMk/>
            <pc:sldMk cId="2810444985" sldId="11134"/>
            <ac:spMk id="36" creationId="{3732EECE-57AB-4776-8953-4A724419B552}"/>
          </ac:spMkLst>
        </pc:spChg>
        <pc:spChg chg="mod">
          <ac:chgData name="Ankit Mittal" userId="267f659b-c36c-4dcc-bb75-126cdcef1d93" providerId="ADAL" clId="{F341EE16-E260-4277-BA57-AB2624E33A8D}" dt="2021-12-09T06:38:41.090" v="412"/>
          <ac:spMkLst>
            <pc:docMk/>
            <pc:sldMk cId="2810444985" sldId="11134"/>
            <ac:spMk id="37" creationId="{B927AB2D-8440-4006-B9CB-A9CF16491722}"/>
          </ac:spMkLst>
        </pc:spChg>
        <pc:spChg chg="mod">
          <ac:chgData name="Ankit Mittal" userId="267f659b-c36c-4dcc-bb75-126cdcef1d93" providerId="ADAL" clId="{F341EE16-E260-4277-BA57-AB2624E33A8D}" dt="2021-12-09T06:38:41.090" v="412"/>
          <ac:spMkLst>
            <pc:docMk/>
            <pc:sldMk cId="2810444985" sldId="11134"/>
            <ac:spMk id="38" creationId="{82E571BB-4DBD-49CC-9503-69AB2572DC9E}"/>
          </ac:spMkLst>
        </pc:spChg>
        <pc:spChg chg="mod">
          <ac:chgData name="Ankit Mittal" userId="267f659b-c36c-4dcc-bb75-126cdcef1d93" providerId="ADAL" clId="{F341EE16-E260-4277-BA57-AB2624E33A8D}" dt="2021-12-09T06:38:41.090" v="412"/>
          <ac:spMkLst>
            <pc:docMk/>
            <pc:sldMk cId="2810444985" sldId="11134"/>
            <ac:spMk id="39" creationId="{17F2EDA6-BF1D-46D2-B8B8-328A134F7592}"/>
          </ac:spMkLst>
        </pc:spChg>
        <pc:spChg chg="mod">
          <ac:chgData name="Ankit Mittal" userId="267f659b-c36c-4dcc-bb75-126cdcef1d93" providerId="ADAL" clId="{F341EE16-E260-4277-BA57-AB2624E33A8D}" dt="2021-12-09T06:38:41.090" v="412"/>
          <ac:spMkLst>
            <pc:docMk/>
            <pc:sldMk cId="2810444985" sldId="11134"/>
            <ac:spMk id="40" creationId="{2D4FE39D-A35A-437F-8BA7-F2D06E62B84C}"/>
          </ac:spMkLst>
        </pc:spChg>
        <pc:spChg chg="mod">
          <ac:chgData name="Ankit Mittal" userId="267f659b-c36c-4dcc-bb75-126cdcef1d93" providerId="ADAL" clId="{F341EE16-E260-4277-BA57-AB2624E33A8D}" dt="2021-12-09T06:38:41.090" v="412"/>
          <ac:spMkLst>
            <pc:docMk/>
            <pc:sldMk cId="2810444985" sldId="11134"/>
            <ac:spMk id="41" creationId="{FDBF51E4-4D36-4B1F-A027-0C18AA32DB86}"/>
          </ac:spMkLst>
        </pc:spChg>
        <pc:spChg chg="mod">
          <ac:chgData name="Ankit Mittal" userId="267f659b-c36c-4dcc-bb75-126cdcef1d93" providerId="ADAL" clId="{F341EE16-E260-4277-BA57-AB2624E33A8D}" dt="2021-12-09T06:38:41.090" v="412"/>
          <ac:spMkLst>
            <pc:docMk/>
            <pc:sldMk cId="2810444985" sldId="11134"/>
            <ac:spMk id="42" creationId="{5D5574EB-4DFD-4E1E-9CE7-66BD7A058712}"/>
          </ac:spMkLst>
        </pc:spChg>
        <pc:spChg chg="mod">
          <ac:chgData name="Ankit Mittal" userId="267f659b-c36c-4dcc-bb75-126cdcef1d93" providerId="ADAL" clId="{F341EE16-E260-4277-BA57-AB2624E33A8D}" dt="2021-12-09T06:38:41.090" v="412"/>
          <ac:spMkLst>
            <pc:docMk/>
            <pc:sldMk cId="2810444985" sldId="11134"/>
            <ac:spMk id="43" creationId="{50B87488-22E3-45F5-8C47-195641438818}"/>
          </ac:spMkLst>
        </pc:spChg>
        <pc:spChg chg="mod">
          <ac:chgData name="Ankit Mittal" userId="267f659b-c36c-4dcc-bb75-126cdcef1d93" providerId="ADAL" clId="{F341EE16-E260-4277-BA57-AB2624E33A8D}" dt="2021-12-09T06:38:41.090" v="412"/>
          <ac:spMkLst>
            <pc:docMk/>
            <pc:sldMk cId="2810444985" sldId="11134"/>
            <ac:spMk id="44" creationId="{78738864-D3D0-49E5-BE48-3952D920A466}"/>
          </ac:spMkLst>
        </pc:spChg>
        <pc:spChg chg="mod">
          <ac:chgData name="Ankit Mittal" userId="267f659b-c36c-4dcc-bb75-126cdcef1d93" providerId="ADAL" clId="{F341EE16-E260-4277-BA57-AB2624E33A8D}" dt="2021-12-09T06:38:41.090" v="412"/>
          <ac:spMkLst>
            <pc:docMk/>
            <pc:sldMk cId="2810444985" sldId="11134"/>
            <ac:spMk id="45" creationId="{74C862C7-9E3A-4657-A8BE-A05E0441A1EF}"/>
          </ac:spMkLst>
        </pc:spChg>
        <pc:spChg chg="mod">
          <ac:chgData name="Ankit Mittal" userId="267f659b-c36c-4dcc-bb75-126cdcef1d93" providerId="ADAL" clId="{F341EE16-E260-4277-BA57-AB2624E33A8D}" dt="2021-12-09T06:38:41.090" v="412"/>
          <ac:spMkLst>
            <pc:docMk/>
            <pc:sldMk cId="2810444985" sldId="11134"/>
            <ac:spMk id="46" creationId="{48F9BFF1-7B83-4B16-B7C4-B26901CC19A7}"/>
          </ac:spMkLst>
        </pc:spChg>
        <pc:spChg chg="mod">
          <ac:chgData name="Ankit Mittal" userId="267f659b-c36c-4dcc-bb75-126cdcef1d93" providerId="ADAL" clId="{F341EE16-E260-4277-BA57-AB2624E33A8D}" dt="2021-12-09T06:38:41.090" v="412"/>
          <ac:spMkLst>
            <pc:docMk/>
            <pc:sldMk cId="2810444985" sldId="11134"/>
            <ac:spMk id="47" creationId="{CD26A4C1-592A-4346-82EB-7D2AFD1A6710}"/>
          </ac:spMkLst>
        </pc:spChg>
        <pc:spChg chg="mod">
          <ac:chgData name="Ankit Mittal" userId="267f659b-c36c-4dcc-bb75-126cdcef1d93" providerId="ADAL" clId="{F341EE16-E260-4277-BA57-AB2624E33A8D}" dt="2021-12-09T06:38:41.090" v="412"/>
          <ac:spMkLst>
            <pc:docMk/>
            <pc:sldMk cId="2810444985" sldId="11134"/>
            <ac:spMk id="48" creationId="{D0B14630-1881-4461-93FB-B9216ECC9278}"/>
          </ac:spMkLst>
        </pc:spChg>
        <pc:spChg chg="mod">
          <ac:chgData name="Ankit Mittal" userId="267f659b-c36c-4dcc-bb75-126cdcef1d93" providerId="ADAL" clId="{F341EE16-E260-4277-BA57-AB2624E33A8D}" dt="2021-12-09T06:38:41.090" v="412"/>
          <ac:spMkLst>
            <pc:docMk/>
            <pc:sldMk cId="2810444985" sldId="11134"/>
            <ac:spMk id="49" creationId="{903D5D70-B7C7-4DA6-B50A-46C7DED4019D}"/>
          </ac:spMkLst>
        </pc:spChg>
        <pc:spChg chg="mod">
          <ac:chgData name="Ankit Mittal" userId="267f659b-c36c-4dcc-bb75-126cdcef1d93" providerId="ADAL" clId="{F341EE16-E260-4277-BA57-AB2624E33A8D}" dt="2021-12-09T06:38:41.090" v="412"/>
          <ac:spMkLst>
            <pc:docMk/>
            <pc:sldMk cId="2810444985" sldId="11134"/>
            <ac:spMk id="50" creationId="{0E9FC166-931A-416D-A61D-6505BCB63A3D}"/>
          </ac:spMkLst>
        </pc:spChg>
        <pc:spChg chg="mod">
          <ac:chgData name="Ankit Mittal" userId="267f659b-c36c-4dcc-bb75-126cdcef1d93" providerId="ADAL" clId="{F341EE16-E260-4277-BA57-AB2624E33A8D}" dt="2021-12-09T06:38:41.090" v="412"/>
          <ac:spMkLst>
            <pc:docMk/>
            <pc:sldMk cId="2810444985" sldId="11134"/>
            <ac:spMk id="51" creationId="{626E3A3A-5B23-4AC6-B327-1A985613AE54}"/>
          </ac:spMkLst>
        </pc:spChg>
        <pc:spChg chg="mod">
          <ac:chgData name="Ankit Mittal" userId="267f659b-c36c-4dcc-bb75-126cdcef1d93" providerId="ADAL" clId="{F341EE16-E260-4277-BA57-AB2624E33A8D}" dt="2021-12-09T06:38:41.090" v="412"/>
          <ac:spMkLst>
            <pc:docMk/>
            <pc:sldMk cId="2810444985" sldId="11134"/>
            <ac:spMk id="52" creationId="{BD9910E0-ED9B-49FB-BEBD-3AAFC69A9B61}"/>
          </ac:spMkLst>
        </pc:spChg>
        <pc:spChg chg="mod">
          <ac:chgData name="Ankit Mittal" userId="267f659b-c36c-4dcc-bb75-126cdcef1d93" providerId="ADAL" clId="{F341EE16-E260-4277-BA57-AB2624E33A8D}" dt="2021-12-09T06:38:41.090" v="412"/>
          <ac:spMkLst>
            <pc:docMk/>
            <pc:sldMk cId="2810444985" sldId="11134"/>
            <ac:spMk id="53" creationId="{55482FA1-A78E-4A3C-99A3-A400620C3E34}"/>
          </ac:spMkLst>
        </pc:spChg>
      </pc:sldChg>
      <pc:sldChg chg="modSp del modNotes">
        <pc:chgData name="Ankit Mittal" userId="267f659b-c36c-4dcc-bb75-126cdcef1d93" providerId="ADAL" clId="{F341EE16-E260-4277-BA57-AB2624E33A8D}" dt="2021-12-09T07:03:01.888" v="1251" actId="47"/>
        <pc:sldMkLst>
          <pc:docMk/>
          <pc:sldMk cId="3125093058" sldId="11149"/>
        </pc:sldMkLst>
        <pc:spChg chg="mod">
          <ac:chgData name="Ankit Mittal" userId="267f659b-c36c-4dcc-bb75-126cdcef1d93" providerId="ADAL" clId="{F341EE16-E260-4277-BA57-AB2624E33A8D}" dt="2021-12-09T06:38:41.090" v="412"/>
          <ac:spMkLst>
            <pc:docMk/>
            <pc:sldMk cId="3125093058" sldId="11149"/>
            <ac:spMk id="32" creationId="{BF3C6298-636C-44C3-BE1C-040631831000}"/>
          </ac:spMkLst>
        </pc:spChg>
        <pc:spChg chg="mod">
          <ac:chgData name="Ankit Mittal" userId="267f659b-c36c-4dcc-bb75-126cdcef1d93" providerId="ADAL" clId="{F341EE16-E260-4277-BA57-AB2624E33A8D}" dt="2021-12-09T06:38:41.090" v="412"/>
          <ac:spMkLst>
            <pc:docMk/>
            <pc:sldMk cId="3125093058" sldId="11149"/>
            <ac:spMk id="33" creationId="{39EA9624-AAF1-490F-AD7D-AD8F35890285}"/>
          </ac:spMkLst>
        </pc:spChg>
        <pc:spChg chg="mod">
          <ac:chgData name="Ankit Mittal" userId="267f659b-c36c-4dcc-bb75-126cdcef1d93" providerId="ADAL" clId="{F341EE16-E260-4277-BA57-AB2624E33A8D}" dt="2021-12-09T06:38:41.090" v="412"/>
          <ac:spMkLst>
            <pc:docMk/>
            <pc:sldMk cId="3125093058" sldId="11149"/>
            <ac:spMk id="51" creationId="{79FF2A56-5443-4FB9-A711-762752D33CB7}"/>
          </ac:spMkLst>
        </pc:spChg>
        <pc:spChg chg="mod">
          <ac:chgData name="Ankit Mittal" userId="267f659b-c36c-4dcc-bb75-126cdcef1d93" providerId="ADAL" clId="{F341EE16-E260-4277-BA57-AB2624E33A8D}" dt="2021-12-09T06:38:41.090" v="412"/>
          <ac:spMkLst>
            <pc:docMk/>
            <pc:sldMk cId="3125093058" sldId="11149"/>
            <ac:spMk id="67" creationId="{98DA553E-6208-4745-A2D9-F0CAEE73F9B2}"/>
          </ac:spMkLst>
        </pc:spChg>
        <pc:spChg chg="mod">
          <ac:chgData name="Ankit Mittal" userId="267f659b-c36c-4dcc-bb75-126cdcef1d93" providerId="ADAL" clId="{F341EE16-E260-4277-BA57-AB2624E33A8D}" dt="2021-12-09T06:38:41.090" v="412"/>
          <ac:spMkLst>
            <pc:docMk/>
            <pc:sldMk cId="3125093058" sldId="11149"/>
            <ac:spMk id="80" creationId="{2569DA54-A8A5-44BA-ABEF-78DAC256D882}"/>
          </ac:spMkLst>
        </pc:spChg>
        <pc:spChg chg="mod">
          <ac:chgData name="Ankit Mittal" userId="267f659b-c36c-4dcc-bb75-126cdcef1d93" providerId="ADAL" clId="{F341EE16-E260-4277-BA57-AB2624E33A8D}" dt="2021-12-09T06:38:41.090" v="412"/>
          <ac:spMkLst>
            <pc:docMk/>
            <pc:sldMk cId="3125093058" sldId="11149"/>
            <ac:spMk id="81" creationId="{CA4F4369-08C9-4BBF-A966-1390E5D9905D}"/>
          </ac:spMkLst>
        </pc:spChg>
        <pc:spChg chg="mod">
          <ac:chgData name="Ankit Mittal" userId="267f659b-c36c-4dcc-bb75-126cdcef1d93" providerId="ADAL" clId="{F341EE16-E260-4277-BA57-AB2624E33A8D}" dt="2021-12-09T06:38:41.090" v="412"/>
          <ac:spMkLst>
            <pc:docMk/>
            <pc:sldMk cId="3125093058" sldId="11149"/>
            <ac:spMk id="82" creationId="{46A36241-328F-4F41-8F84-B0B9F87CB687}"/>
          </ac:spMkLst>
        </pc:spChg>
        <pc:spChg chg="mod">
          <ac:chgData name="Ankit Mittal" userId="267f659b-c36c-4dcc-bb75-126cdcef1d93" providerId="ADAL" clId="{F341EE16-E260-4277-BA57-AB2624E33A8D}" dt="2021-12-09T06:38:41.090" v="412"/>
          <ac:spMkLst>
            <pc:docMk/>
            <pc:sldMk cId="3125093058" sldId="11149"/>
            <ac:spMk id="84" creationId="{D7BB5802-9CAA-4AA4-A6A1-FE991156CB76}"/>
          </ac:spMkLst>
        </pc:spChg>
        <pc:spChg chg="mod">
          <ac:chgData name="Ankit Mittal" userId="267f659b-c36c-4dcc-bb75-126cdcef1d93" providerId="ADAL" clId="{F341EE16-E260-4277-BA57-AB2624E33A8D}" dt="2021-12-09T06:38:41.090" v="412"/>
          <ac:spMkLst>
            <pc:docMk/>
            <pc:sldMk cId="3125093058" sldId="11149"/>
            <ac:spMk id="85" creationId="{2AFA1F49-DAF7-473C-8509-6F58C6BDB7E6}"/>
          </ac:spMkLst>
        </pc:spChg>
        <pc:spChg chg="mod">
          <ac:chgData name="Ankit Mittal" userId="267f659b-c36c-4dcc-bb75-126cdcef1d93" providerId="ADAL" clId="{F341EE16-E260-4277-BA57-AB2624E33A8D}" dt="2021-12-09T06:38:41.090" v="412"/>
          <ac:spMkLst>
            <pc:docMk/>
            <pc:sldMk cId="3125093058" sldId="11149"/>
            <ac:spMk id="87" creationId="{34A3CE9F-1779-44EB-B609-66951A0F3598}"/>
          </ac:spMkLst>
        </pc:spChg>
        <pc:spChg chg="mod">
          <ac:chgData name="Ankit Mittal" userId="267f659b-c36c-4dcc-bb75-126cdcef1d93" providerId="ADAL" clId="{F341EE16-E260-4277-BA57-AB2624E33A8D}" dt="2021-12-09T06:38:41.090" v="412"/>
          <ac:spMkLst>
            <pc:docMk/>
            <pc:sldMk cId="3125093058" sldId="11149"/>
            <ac:spMk id="88" creationId="{9286848A-6C9F-4540-AAA1-40F8913FAC7A}"/>
          </ac:spMkLst>
        </pc:spChg>
        <pc:spChg chg="mod">
          <ac:chgData name="Ankit Mittal" userId="267f659b-c36c-4dcc-bb75-126cdcef1d93" providerId="ADAL" clId="{F341EE16-E260-4277-BA57-AB2624E33A8D}" dt="2021-12-09T06:38:41.090" v="412"/>
          <ac:spMkLst>
            <pc:docMk/>
            <pc:sldMk cId="3125093058" sldId="11149"/>
            <ac:spMk id="89" creationId="{6F0580C1-BEC4-444D-80AB-6A5C1DC8E5E8}"/>
          </ac:spMkLst>
        </pc:spChg>
        <pc:spChg chg="mod">
          <ac:chgData name="Ankit Mittal" userId="267f659b-c36c-4dcc-bb75-126cdcef1d93" providerId="ADAL" clId="{F341EE16-E260-4277-BA57-AB2624E33A8D}" dt="2021-12-09T06:38:41.090" v="412"/>
          <ac:spMkLst>
            <pc:docMk/>
            <pc:sldMk cId="3125093058" sldId="11149"/>
            <ac:spMk id="90" creationId="{DD4EE700-5DF8-43A9-B7CF-F297582DC244}"/>
          </ac:spMkLst>
        </pc:spChg>
        <pc:spChg chg="mod">
          <ac:chgData name="Ankit Mittal" userId="267f659b-c36c-4dcc-bb75-126cdcef1d93" providerId="ADAL" clId="{F341EE16-E260-4277-BA57-AB2624E33A8D}" dt="2021-12-09T06:38:41.090" v="412"/>
          <ac:spMkLst>
            <pc:docMk/>
            <pc:sldMk cId="3125093058" sldId="11149"/>
            <ac:spMk id="91" creationId="{9F2B591C-13D2-43F0-9130-5DF31AB4F489}"/>
          </ac:spMkLst>
        </pc:spChg>
        <pc:spChg chg="mod">
          <ac:chgData name="Ankit Mittal" userId="267f659b-c36c-4dcc-bb75-126cdcef1d93" providerId="ADAL" clId="{F341EE16-E260-4277-BA57-AB2624E33A8D}" dt="2021-12-09T06:38:41.090" v="412"/>
          <ac:spMkLst>
            <pc:docMk/>
            <pc:sldMk cId="3125093058" sldId="11149"/>
            <ac:spMk id="101" creationId="{FDA7FC6D-1D59-4E1C-A4CC-78F086EFC22D}"/>
          </ac:spMkLst>
        </pc:spChg>
        <pc:spChg chg="mod">
          <ac:chgData name="Ankit Mittal" userId="267f659b-c36c-4dcc-bb75-126cdcef1d93" providerId="ADAL" clId="{F341EE16-E260-4277-BA57-AB2624E33A8D}" dt="2021-12-09T06:38:41.090" v="412"/>
          <ac:spMkLst>
            <pc:docMk/>
            <pc:sldMk cId="3125093058" sldId="11149"/>
            <ac:spMk id="104" creationId="{84728382-33FB-439F-9E14-7C504A06645F}"/>
          </ac:spMkLst>
        </pc:spChg>
        <pc:spChg chg="mod">
          <ac:chgData name="Ankit Mittal" userId="267f659b-c36c-4dcc-bb75-126cdcef1d93" providerId="ADAL" clId="{F341EE16-E260-4277-BA57-AB2624E33A8D}" dt="2021-12-09T06:38:41.090" v="412"/>
          <ac:spMkLst>
            <pc:docMk/>
            <pc:sldMk cId="3125093058" sldId="11149"/>
            <ac:spMk id="105" creationId="{637BE960-FDE4-4536-8B96-405D310E95D6}"/>
          </ac:spMkLst>
        </pc:spChg>
        <pc:spChg chg="mod">
          <ac:chgData name="Ankit Mittal" userId="267f659b-c36c-4dcc-bb75-126cdcef1d93" providerId="ADAL" clId="{F341EE16-E260-4277-BA57-AB2624E33A8D}" dt="2021-12-09T06:38:41.090" v="412"/>
          <ac:spMkLst>
            <pc:docMk/>
            <pc:sldMk cId="3125093058" sldId="11149"/>
            <ac:spMk id="111" creationId="{C7C5EAC0-D696-4AE1-9A52-969B944166B2}"/>
          </ac:spMkLst>
        </pc:spChg>
        <pc:spChg chg="mod">
          <ac:chgData name="Ankit Mittal" userId="267f659b-c36c-4dcc-bb75-126cdcef1d93" providerId="ADAL" clId="{F341EE16-E260-4277-BA57-AB2624E33A8D}" dt="2021-12-09T06:38:41.090" v="412"/>
          <ac:spMkLst>
            <pc:docMk/>
            <pc:sldMk cId="3125093058" sldId="11149"/>
            <ac:spMk id="112" creationId="{677FFB50-7573-409A-B86D-400EDEA415C5}"/>
          </ac:spMkLst>
        </pc:spChg>
        <pc:spChg chg="mod">
          <ac:chgData name="Ankit Mittal" userId="267f659b-c36c-4dcc-bb75-126cdcef1d93" providerId="ADAL" clId="{F341EE16-E260-4277-BA57-AB2624E33A8D}" dt="2021-12-09T06:38:41.090" v="412"/>
          <ac:spMkLst>
            <pc:docMk/>
            <pc:sldMk cId="3125093058" sldId="11149"/>
            <ac:spMk id="115" creationId="{6414EF33-3EB8-4AAA-92AF-EDCBAF4C968E}"/>
          </ac:spMkLst>
        </pc:spChg>
        <pc:spChg chg="mod">
          <ac:chgData name="Ankit Mittal" userId="267f659b-c36c-4dcc-bb75-126cdcef1d93" providerId="ADAL" clId="{F341EE16-E260-4277-BA57-AB2624E33A8D}" dt="2021-12-09T06:38:41.090" v="412"/>
          <ac:spMkLst>
            <pc:docMk/>
            <pc:sldMk cId="3125093058" sldId="11149"/>
            <ac:spMk id="119" creationId="{AFC6C117-2A41-4D97-9826-974125B28628}"/>
          </ac:spMkLst>
        </pc:spChg>
        <pc:grpChg chg="mod">
          <ac:chgData name="Ankit Mittal" userId="267f659b-c36c-4dcc-bb75-126cdcef1d93" providerId="ADAL" clId="{F341EE16-E260-4277-BA57-AB2624E33A8D}" dt="2021-12-09T06:38:41.090" v="412"/>
          <ac:grpSpMkLst>
            <pc:docMk/>
            <pc:sldMk cId="3125093058" sldId="11149"/>
            <ac:grpSpMk id="100" creationId="{E9273513-1663-46F0-A694-E5DC162820B1}"/>
          </ac:grpSpMkLst>
        </pc:grpChg>
        <pc:cxnChg chg="mod">
          <ac:chgData name="Ankit Mittal" userId="267f659b-c36c-4dcc-bb75-126cdcef1d93" providerId="ADAL" clId="{F341EE16-E260-4277-BA57-AB2624E33A8D}" dt="2021-12-09T06:38:41.090" v="412"/>
          <ac:cxnSpMkLst>
            <pc:docMk/>
            <pc:sldMk cId="3125093058" sldId="11149"/>
            <ac:cxnSpMk id="124" creationId="{5D7832CA-C65A-47D7-9CBB-F6619B522239}"/>
          </ac:cxnSpMkLst>
        </pc:cxnChg>
        <pc:cxnChg chg="mod">
          <ac:chgData name="Ankit Mittal" userId="267f659b-c36c-4dcc-bb75-126cdcef1d93" providerId="ADAL" clId="{F341EE16-E260-4277-BA57-AB2624E33A8D}" dt="2021-12-09T06:38:41.090" v="412"/>
          <ac:cxnSpMkLst>
            <pc:docMk/>
            <pc:sldMk cId="3125093058" sldId="11149"/>
            <ac:cxnSpMk id="127" creationId="{68F97C8F-F40A-4C4A-AD9C-AEF8E318A8D6}"/>
          </ac:cxnSpMkLst>
        </pc:cxnChg>
        <pc:cxnChg chg="mod">
          <ac:chgData name="Ankit Mittal" userId="267f659b-c36c-4dcc-bb75-126cdcef1d93" providerId="ADAL" clId="{F341EE16-E260-4277-BA57-AB2624E33A8D}" dt="2021-12-09T06:38:41.090" v="412"/>
          <ac:cxnSpMkLst>
            <pc:docMk/>
            <pc:sldMk cId="3125093058" sldId="11149"/>
            <ac:cxnSpMk id="128" creationId="{6C2A6796-BC06-472A-930E-3C82510245BE}"/>
          </ac:cxnSpMkLst>
        </pc:cxnChg>
        <pc:cxnChg chg="mod">
          <ac:chgData name="Ankit Mittal" userId="267f659b-c36c-4dcc-bb75-126cdcef1d93" providerId="ADAL" clId="{F341EE16-E260-4277-BA57-AB2624E33A8D}" dt="2021-12-09T06:38:41.090" v="412"/>
          <ac:cxnSpMkLst>
            <pc:docMk/>
            <pc:sldMk cId="3125093058" sldId="11149"/>
            <ac:cxnSpMk id="129" creationId="{DC1C620E-8B25-483A-80C2-9B9C5D9DB3E0}"/>
          </ac:cxnSpMkLst>
        </pc:cxnChg>
        <pc:cxnChg chg="mod">
          <ac:chgData name="Ankit Mittal" userId="267f659b-c36c-4dcc-bb75-126cdcef1d93" providerId="ADAL" clId="{F341EE16-E260-4277-BA57-AB2624E33A8D}" dt="2021-12-09T06:38:41.090" v="412"/>
          <ac:cxnSpMkLst>
            <pc:docMk/>
            <pc:sldMk cId="3125093058" sldId="11149"/>
            <ac:cxnSpMk id="130" creationId="{B9E9D12E-F7CE-4EF0-9355-A6920EED387B}"/>
          </ac:cxnSpMkLst>
        </pc:cxnChg>
        <pc:cxnChg chg="mod">
          <ac:chgData name="Ankit Mittal" userId="267f659b-c36c-4dcc-bb75-126cdcef1d93" providerId="ADAL" clId="{F341EE16-E260-4277-BA57-AB2624E33A8D}" dt="2021-12-09T06:38:41.090" v="412"/>
          <ac:cxnSpMkLst>
            <pc:docMk/>
            <pc:sldMk cId="3125093058" sldId="11149"/>
            <ac:cxnSpMk id="131" creationId="{F2B1BB3A-2FC2-4AB9-83BB-C3B0ABE7D5B5}"/>
          </ac:cxnSpMkLst>
        </pc:cxnChg>
      </pc:sldChg>
      <pc:sldChg chg="modSp del modNotes">
        <pc:chgData name="Ankit Mittal" userId="267f659b-c36c-4dcc-bb75-126cdcef1d93" providerId="ADAL" clId="{F341EE16-E260-4277-BA57-AB2624E33A8D}" dt="2021-12-09T07:03:01.888" v="1251" actId="47"/>
        <pc:sldMkLst>
          <pc:docMk/>
          <pc:sldMk cId="1807073423" sldId="11177"/>
        </pc:sldMkLst>
        <pc:spChg chg="mod">
          <ac:chgData name="Ankit Mittal" userId="267f659b-c36c-4dcc-bb75-126cdcef1d93" providerId="ADAL" clId="{F341EE16-E260-4277-BA57-AB2624E33A8D}" dt="2021-12-09T06:38:41.090" v="412"/>
          <ac:spMkLst>
            <pc:docMk/>
            <pc:sldMk cId="1807073423" sldId="11177"/>
            <ac:spMk id="2" creationId="{5477B3E8-3767-442C-A8F5-17E28D7B6D78}"/>
          </ac:spMkLst>
        </pc:spChg>
        <pc:spChg chg="mod">
          <ac:chgData name="Ankit Mittal" userId="267f659b-c36c-4dcc-bb75-126cdcef1d93" providerId="ADAL" clId="{F341EE16-E260-4277-BA57-AB2624E33A8D}" dt="2021-12-09T06:38:41.090" v="412"/>
          <ac:spMkLst>
            <pc:docMk/>
            <pc:sldMk cId="1807073423" sldId="11177"/>
            <ac:spMk id="19" creationId="{8E5E84C2-D5C6-4885-8292-FBDBD5E7725B}"/>
          </ac:spMkLst>
        </pc:spChg>
        <pc:spChg chg="mod">
          <ac:chgData name="Ankit Mittal" userId="267f659b-c36c-4dcc-bb75-126cdcef1d93" providerId="ADAL" clId="{F341EE16-E260-4277-BA57-AB2624E33A8D}" dt="2021-12-09T06:38:41.090" v="412"/>
          <ac:spMkLst>
            <pc:docMk/>
            <pc:sldMk cId="1807073423" sldId="11177"/>
            <ac:spMk id="20" creationId="{6018A25E-5F17-4540-9DBE-DB637177548F}"/>
          </ac:spMkLst>
        </pc:spChg>
        <pc:spChg chg="mod">
          <ac:chgData name="Ankit Mittal" userId="267f659b-c36c-4dcc-bb75-126cdcef1d93" providerId="ADAL" clId="{F341EE16-E260-4277-BA57-AB2624E33A8D}" dt="2021-12-09T06:38:41.090" v="412"/>
          <ac:spMkLst>
            <pc:docMk/>
            <pc:sldMk cId="1807073423" sldId="11177"/>
            <ac:spMk id="21" creationId="{EAC68125-3C1F-43F3-A6D6-86A68FED37BD}"/>
          </ac:spMkLst>
        </pc:spChg>
        <pc:spChg chg="mod">
          <ac:chgData name="Ankit Mittal" userId="267f659b-c36c-4dcc-bb75-126cdcef1d93" providerId="ADAL" clId="{F341EE16-E260-4277-BA57-AB2624E33A8D}" dt="2021-12-09T06:38:41.090" v="412"/>
          <ac:spMkLst>
            <pc:docMk/>
            <pc:sldMk cId="1807073423" sldId="11177"/>
            <ac:spMk id="75" creationId="{0579F387-8F28-4A71-8A1E-BEB7D42B6DE6}"/>
          </ac:spMkLst>
        </pc:spChg>
        <pc:spChg chg="mod">
          <ac:chgData name="Ankit Mittal" userId="267f659b-c36c-4dcc-bb75-126cdcef1d93" providerId="ADAL" clId="{F341EE16-E260-4277-BA57-AB2624E33A8D}" dt="2021-12-09T06:38:41.090" v="412"/>
          <ac:spMkLst>
            <pc:docMk/>
            <pc:sldMk cId="1807073423" sldId="11177"/>
            <ac:spMk id="92" creationId="{1131F2CC-EDD2-E34E-AAD6-27405C268C12}"/>
          </ac:spMkLst>
        </pc:spChg>
        <pc:spChg chg="mod">
          <ac:chgData name="Ankit Mittal" userId="267f659b-c36c-4dcc-bb75-126cdcef1d93" providerId="ADAL" clId="{F341EE16-E260-4277-BA57-AB2624E33A8D}" dt="2021-12-09T06:38:41.090" v="412"/>
          <ac:spMkLst>
            <pc:docMk/>
            <pc:sldMk cId="1807073423" sldId="11177"/>
            <ac:spMk id="98" creationId="{6151EB7A-0847-4798-B8C6-FA7B5F052819}"/>
          </ac:spMkLst>
        </pc:spChg>
        <pc:spChg chg="mod">
          <ac:chgData name="Ankit Mittal" userId="267f659b-c36c-4dcc-bb75-126cdcef1d93" providerId="ADAL" clId="{F341EE16-E260-4277-BA57-AB2624E33A8D}" dt="2021-12-09T06:38:41.090" v="412"/>
          <ac:spMkLst>
            <pc:docMk/>
            <pc:sldMk cId="1807073423" sldId="11177"/>
            <ac:spMk id="99" creationId="{2826BE4E-58ED-41A2-A4C4-D3EA9B91C6C3}"/>
          </ac:spMkLst>
        </pc:spChg>
        <pc:spChg chg="mod">
          <ac:chgData name="Ankit Mittal" userId="267f659b-c36c-4dcc-bb75-126cdcef1d93" providerId="ADAL" clId="{F341EE16-E260-4277-BA57-AB2624E33A8D}" dt="2021-12-09T06:38:41.090" v="412"/>
          <ac:spMkLst>
            <pc:docMk/>
            <pc:sldMk cId="1807073423" sldId="11177"/>
            <ac:spMk id="101" creationId="{41338920-F271-4082-A0BA-105213084A1E}"/>
          </ac:spMkLst>
        </pc:spChg>
        <pc:spChg chg="mod">
          <ac:chgData name="Ankit Mittal" userId="267f659b-c36c-4dcc-bb75-126cdcef1d93" providerId="ADAL" clId="{F341EE16-E260-4277-BA57-AB2624E33A8D}" dt="2021-12-09T06:38:41.090" v="412"/>
          <ac:spMkLst>
            <pc:docMk/>
            <pc:sldMk cId="1807073423" sldId="11177"/>
            <ac:spMk id="102" creationId="{93EE4CDC-83BB-4583-BB25-365794611CF0}"/>
          </ac:spMkLst>
        </pc:spChg>
        <pc:spChg chg="mod">
          <ac:chgData name="Ankit Mittal" userId="267f659b-c36c-4dcc-bb75-126cdcef1d93" providerId="ADAL" clId="{F341EE16-E260-4277-BA57-AB2624E33A8D}" dt="2021-12-09T06:38:41.090" v="412"/>
          <ac:spMkLst>
            <pc:docMk/>
            <pc:sldMk cId="1807073423" sldId="11177"/>
            <ac:spMk id="107" creationId="{C84A4995-94B8-4DA0-9511-AAF12D25DD15}"/>
          </ac:spMkLst>
        </pc:spChg>
        <pc:spChg chg="mod">
          <ac:chgData name="Ankit Mittal" userId="267f659b-c36c-4dcc-bb75-126cdcef1d93" providerId="ADAL" clId="{F341EE16-E260-4277-BA57-AB2624E33A8D}" dt="2021-12-09T06:38:41.090" v="412"/>
          <ac:spMkLst>
            <pc:docMk/>
            <pc:sldMk cId="1807073423" sldId="11177"/>
            <ac:spMk id="108" creationId="{6904EDE6-8ACB-496B-B249-CC3E742B3D02}"/>
          </ac:spMkLst>
        </pc:spChg>
        <pc:graphicFrameChg chg="mod">
          <ac:chgData name="Ankit Mittal" userId="267f659b-c36c-4dcc-bb75-126cdcef1d93" providerId="ADAL" clId="{F341EE16-E260-4277-BA57-AB2624E33A8D}" dt="2021-12-09T06:38:41.090" v="412"/>
          <ac:graphicFrameMkLst>
            <pc:docMk/>
            <pc:sldMk cId="1807073423" sldId="11177"/>
            <ac:graphicFrameMk id="8" creationId="{A35B94D1-C184-49D5-A9E3-951FD85D357D}"/>
          </ac:graphicFrameMkLst>
        </pc:graphicFrameChg>
        <pc:cxnChg chg="mod">
          <ac:chgData name="Ankit Mittal" userId="267f659b-c36c-4dcc-bb75-126cdcef1d93" providerId="ADAL" clId="{F341EE16-E260-4277-BA57-AB2624E33A8D}" dt="2021-12-09T06:38:41.090" v="412"/>
          <ac:cxnSpMkLst>
            <pc:docMk/>
            <pc:sldMk cId="1807073423" sldId="11177"/>
            <ac:cxnSpMk id="22" creationId="{2A98D26B-2CF9-AD42-9348-383A75AE9781}"/>
          </ac:cxnSpMkLst>
        </pc:cxnChg>
        <pc:cxnChg chg="mod">
          <ac:chgData name="Ankit Mittal" userId="267f659b-c36c-4dcc-bb75-126cdcef1d93" providerId="ADAL" clId="{F341EE16-E260-4277-BA57-AB2624E33A8D}" dt="2021-12-09T06:38:41.090" v="412"/>
          <ac:cxnSpMkLst>
            <pc:docMk/>
            <pc:sldMk cId="1807073423" sldId="11177"/>
            <ac:cxnSpMk id="24" creationId="{5389A78C-068A-48B3-8FEE-DC25D050A05C}"/>
          </ac:cxnSpMkLst>
        </pc:cxnChg>
        <pc:cxnChg chg="mod">
          <ac:chgData name="Ankit Mittal" userId="267f659b-c36c-4dcc-bb75-126cdcef1d93" providerId="ADAL" clId="{F341EE16-E260-4277-BA57-AB2624E33A8D}" dt="2021-12-09T06:38:41.090" v="412"/>
          <ac:cxnSpMkLst>
            <pc:docMk/>
            <pc:sldMk cId="1807073423" sldId="11177"/>
            <ac:cxnSpMk id="25" creationId="{6CCD4744-34C9-4D3D-9F36-C41404DD3AC9}"/>
          </ac:cxnSpMkLst>
        </pc:cxnChg>
        <pc:cxnChg chg="mod">
          <ac:chgData name="Ankit Mittal" userId="267f659b-c36c-4dcc-bb75-126cdcef1d93" providerId="ADAL" clId="{F341EE16-E260-4277-BA57-AB2624E33A8D}" dt="2021-12-09T06:38:41.090" v="412"/>
          <ac:cxnSpMkLst>
            <pc:docMk/>
            <pc:sldMk cId="1807073423" sldId="11177"/>
            <ac:cxnSpMk id="120" creationId="{9DEAC5E5-3630-48F7-96EA-B93112FFB0BC}"/>
          </ac:cxnSpMkLst>
        </pc:cxnChg>
      </pc:sldChg>
      <pc:sldChg chg="modSp del modNotes">
        <pc:chgData name="Ankit Mittal" userId="267f659b-c36c-4dcc-bb75-126cdcef1d93" providerId="ADAL" clId="{F341EE16-E260-4277-BA57-AB2624E33A8D}" dt="2021-12-09T07:03:01.888" v="1251" actId="47"/>
        <pc:sldMkLst>
          <pc:docMk/>
          <pc:sldMk cId="4266325484" sldId="11179"/>
        </pc:sldMkLst>
        <pc:spChg chg="mod">
          <ac:chgData name="Ankit Mittal" userId="267f659b-c36c-4dcc-bb75-126cdcef1d93" providerId="ADAL" clId="{F341EE16-E260-4277-BA57-AB2624E33A8D}" dt="2021-12-09T06:38:41.090" v="412"/>
          <ac:spMkLst>
            <pc:docMk/>
            <pc:sldMk cId="4266325484" sldId="11179"/>
            <ac:spMk id="18" creationId="{05CC5FAF-CD2C-4B46-BEF1-5E73E078D273}"/>
          </ac:spMkLst>
        </pc:spChg>
        <pc:spChg chg="mod">
          <ac:chgData name="Ankit Mittal" userId="267f659b-c36c-4dcc-bb75-126cdcef1d93" providerId="ADAL" clId="{F341EE16-E260-4277-BA57-AB2624E33A8D}" dt="2021-12-09T06:38:41.090" v="412"/>
          <ac:spMkLst>
            <pc:docMk/>
            <pc:sldMk cId="4266325484" sldId="11179"/>
            <ac:spMk id="23" creationId="{77A822F4-4641-4C13-8998-5FCC4CC86809}"/>
          </ac:spMkLst>
        </pc:spChg>
        <pc:spChg chg="mod">
          <ac:chgData name="Ankit Mittal" userId="267f659b-c36c-4dcc-bb75-126cdcef1d93" providerId="ADAL" clId="{F341EE16-E260-4277-BA57-AB2624E33A8D}" dt="2021-12-09T06:38:41.090" v="412"/>
          <ac:spMkLst>
            <pc:docMk/>
            <pc:sldMk cId="4266325484" sldId="11179"/>
            <ac:spMk id="36" creationId="{BB4DFE98-4256-4BD1-A5CB-5C9F8F8DE132}"/>
          </ac:spMkLst>
        </pc:spChg>
        <pc:spChg chg="mod">
          <ac:chgData name="Ankit Mittal" userId="267f659b-c36c-4dcc-bb75-126cdcef1d93" providerId="ADAL" clId="{F341EE16-E260-4277-BA57-AB2624E33A8D}" dt="2021-12-09T06:38:41.090" v="412"/>
          <ac:spMkLst>
            <pc:docMk/>
            <pc:sldMk cId="4266325484" sldId="11179"/>
            <ac:spMk id="37" creationId="{4E672088-2D04-4A9B-A3E2-154BFCF4A226}"/>
          </ac:spMkLst>
        </pc:spChg>
        <pc:spChg chg="mod">
          <ac:chgData name="Ankit Mittal" userId="267f659b-c36c-4dcc-bb75-126cdcef1d93" providerId="ADAL" clId="{F341EE16-E260-4277-BA57-AB2624E33A8D}" dt="2021-12-09T06:38:41.090" v="412"/>
          <ac:spMkLst>
            <pc:docMk/>
            <pc:sldMk cId="4266325484" sldId="11179"/>
            <ac:spMk id="38" creationId="{AF312CEE-6129-4C88-9305-1B092C8B3E0D}"/>
          </ac:spMkLst>
        </pc:spChg>
        <pc:spChg chg="mod">
          <ac:chgData name="Ankit Mittal" userId="267f659b-c36c-4dcc-bb75-126cdcef1d93" providerId="ADAL" clId="{F341EE16-E260-4277-BA57-AB2624E33A8D}" dt="2021-12-09T06:38:41.090" v="412"/>
          <ac:spMkLst>
            <pc:docMk/>
            <pc:sldMk cId="4266325484" sldId="11179"/>
            <ac:spMk id="39" creationId="{4CD6CD8A-5ACF-4CCC-9245-C1856A074924}"/>
          </ac:spMkLst>
        </pc:spChg>
        <pc:spChg chg="mod">
          <ac:chgData name="Ankit Mittal" userId="267f659b-c36c-4dcc-bb75-126cdcef1d93" providerId="ADAL" clId="{F341EE16-E260-4277-BA57-AB2624E33A8D}" dt="2021-12-09T06:38:41.090" v="412"/>
          <ac:spMkLst>
            <pc:docMk/>
            <pc:sldMk cId="4266325484" sldId="11179"/>
            <ac:spMk id="40" creationId="{86592C72-7A17-4CDF-83F5-D7CB2B4E31E8}"/>
          </ac:spMkLst>
        </pc:spChg>
        <pc:spChg chg="mod">
          <ac:chgData name="Ankit Mittal" userId="267f659b-c36c-4dcc-bb75-126cdcef1d93" providerId="ADAL" clId="{F341EE16-E260-4277-BA57-AB2624E33A8D}" dt="2021-12-09T06:38:41.090" v="412"/>
          <ac:spMkLst>
            <pc:docMk/>
            <pc:sldMk cId="4266325484" sldId="11179"/>
            <ac:spMk id="43" creationId="{83419371-0F7F-44A9-BA1E-50776B8177F1}"/>
          </ac:spMkLst>
        </pc:spChg>
        <pc:spChg chg="mod">
          <ac:chgData name="Ankit Mittal" userId="267f659b-c36c-4dcc-bb75-126cdcef1d93" providerId="ADAL" clId="{F341EE16-E260-4277-BA57-AB2624E33A8D}" dt="2021-12-09T06:38:41.090" v="412"/>
          <ac:spMkLst>
            <pc:docMk/>
            <pc:sldMk cId="4266325484" sldId="11179"/>
            <ac:spMk id="44" creationId="{AE5FD9D6-21DF-45F0-A3AE-E13569369B37}"/>
          </ac:spMkLst>
        </pc:spChg>
        <pc:spChg chg="mod">
          <ac:chgData name="Ankit Mittal" userId="267f659b-c36c-4dcc-bb75-126cdcef1d93" providerId="ADAL" clId="{F341EE16-E260-4277-BA57-AB2624E33A8D}" dt="2021-12-09T06:38:41.090" v="412"/>
          <ac:spMkLst>
            <pc:docMk/>
            <pc:sldMk cId="4266325484" sldId="11179"/>
            <ac:spMk id="45" creationId="{1B9CA16B-010B-4FCE-BDC2-4BC2D74DEAA1}"/>
          </ac:spMkLst>
        </pc:spChg>
        <pc:spChg chg="mod">
          <ac:chgData name="Ankit Mittal" userId="267f659b-c36c-4dcc-bb75-126cdcef1d93" providerId="ADAL" clId="{F341EE16-E260-4277-BA57-AB2624E33A8D}" dt="2021-12-09T06:38:41.090" v="412"/>
          <ac:spMkLst>
            <pc:docMk/>
            <pc:sldMk cId="4266325484" sldId="11179"/>
            <ac:spMk id="47" creationId="{521CAB26-83CE-4CF9-9C89-6112F631DCC0}"/>
          </ac:spMkLst>
        </pc:spChg>
        <pc:spChg chg="mod">
          <ac:chgData name="Ankit Mittal" userId="267f659b-c36c-4dcc-bb75-126cdcef1d93" providerId="ADAL" clId="{F341EE16-E260-4277-BA57-AB2624E33A8D}" dt="2021-12-09T06:38:41.090" v="412"/>
          <ac:spMkLst>
            <pc:docMk/>
            <pc:sldMk cId="4266325484" sldId="11179"/>
            <ac:spMk id="48" creationId="{03D4EB80-9750-4C58-AEC0-2F04CA0392B4}"/>
          </ac:spMkLst>
        </pc:spChg>
        <pc:spChg chg="mod">
          <ac:chgData name="Ankit Mittal" userId="267f659b-c36c-4dcc-bb75-126cdcef1d93" providerId="ADAL" clId="{F341EE16-E260-4277-BA57-AB2624E33A8D}" dt="2021-12-09T06:38:41.090" v="412"/>
          <ac:spMkLst>
            <pc:docMk/>
            <pc:sldMk cId="4266325484" sldId="11179"/>
            <ac:spMk id="49" creationId="{739ECC96-0C8F-4298-A413-5F16E214C6E9}"/>
          </ac:spMkLst>
        </pc:spChg>
        <pc:spChg chg="mod">
          <ac:chgData name="Ankit Mittal" userId="267f659b-c36c-4dcc-bb75-126cdcef1d93" providerId="ADAL" clId="{F341EE16-E260-4277-BA57-AB2624E33A8D}" dt="2021-12-09T06:38:41.090" v="412"/>
          <ac:spMkLst>
            <pc:docMk/>
            <pc:sldMk cId="4266325484" sldId="11179"/>
            <ac:spMk id="52" creationId="{5122A6CF-3757-4E2C-B03C-5063D29FD825}"/>
          </ac:spMkLst>
        </pc:spChg>
        <pc:spChg chg="mod">
          <ac:chgData name="Ankit Mittal" userId="267f659b-c36c-4dcc-bb75-126cdcef1d93" providerId="ADAL" clId="{F341EE16-E260-4277-BA57-AB2624E33A8D}" dt="2021-12-09T06:38:41.090" v="412"/>
          <ac:spMkLst>
            <pc:docMk/>
            <pc:sldMk cId="4266325484" sldId="11179"/>
            <ac:spMk id="59" creationId="{99FC275E-79D6-4B6D-B75B-5AEFF265CE11}"/>
          </ac:spMkLst>
        </pc:spChg>
        <pc:spChg chg="mod">
          <ac:chgData name="Ankit Mittal" userId="267f659b-c36c-4dcc-bb75-126cdcef1d93" providerId="ADAL" clId="{F341EE16-E260-4277-BA57-AB2624E33A8D}" dt="2021-12-09T06:38:41.090" v="412"/>
          <ac:spMkLst>
            <pc:docMk/>
            <pc:sldMk cId="4266325484" sldId="11179"/>
            <ac:spMk id="65" creationId="{CD165BD7-33A0-4BB7-A531-F15C5622D458}"/>
          </ac:spMkLst>
        </pc:spChg>
        <pc:spChg chg="mod">
          <ac:chgData name="Ankit Mittal" userId="267f659b-c36c-4dcc-bb75-126cdcef1d93" providerId="ADAL" clId="{F341EE16-E260-4277-BA57-AB2624E33A8D}" dt="2021-12-09T06:38:41.090" v="412"/>
          <ac:spMkLst>
            <pc:docMk/>
            <pc:sldMk cId="4266325484" sldId="11179"/>
            <ac:spMk id="66" creationId="{6DA7C526-9DA9-4CB3-99AE-707563C2B2A3}"/>
          </ac:spMkLst>
        </pc:spChg>
        <pc:spChg chg="mod">
          <ac:chgData name="Ankit Mittal" userId="267f659b-c36c-4dcc-bb75-126cdcef1d93" providerId="ADAL" clId="{F341EE16-E260-4277-BA57-AB2624E33A8D}" dt="2021-12-09T06:38:41.090" v="412"/>
          <ac:spMkLst>
            <pc:docMk/>
            <pc:sldMk cId="4266325484" sldId="11179"/>
            <ac:spMk id="67" creationId="{C5EFBF25-35BD-4EF2-8B7F-F4A545905BFD}"/>
          </ac:spMkLst>
        </pc:spChg>
        <pc:spChg chg="mod">
          <ac:chgData name="Ankit Mittal" userId="267f659b-c36c-4dcc-bb75-126cdcef1d93" providerId="ADAL" clId="{F341EE16-E260-4277-BA57-AB2624E33A8D}" dt="2021-12-09T06:38:41.090" v="412"/>
          <ac:spMkLst>
            <pc:docMk/>
            <pc:sldMk cId="4266325484" sldId="11179"/>
            <ac:spMk id="69" creationId="{E96C673A-FE9F-4D75-82BA-6A23E9ADB7AA}"/>
          </ac:spMkLst>
        </pc:spChg>
        <pc:spChg chg="mod">
          <ac:chgData name="Ankit Mittal" userId="267f659b-c36c-4dcc-bb75-126cdcef1d93" providerId="ADAL" clId="{F341EE16-E260-4277-BA57-AB2624E33A8D}" dt="2021-12-09T06:38:41.090" v="412"/>
          <ac:spMkLst>
            <pc:docMk/>
            <pc:sldMk cId="4266325484" sldId="11179"/>
            <ac:spMk id="70" creationId="{421CD589-706E-481E-8BA0-FE7AF1F9BC95}"/>
          </ac:spMkLst>
        </pc:spChg>
        <pc:spChg chg="mod">
          <ac:chgData name="Ankit Mittal" userId="267f659b-c36c-4dcc-bb75-126cdcef1d93" providerId="ADAL" clId="{F341EE16-E260-4277-BA57-AB2624E33A8D}" dt="2021-12-09T06:38:41.090" v="412"/>
          <ac:spMkLst>
            <pc:docMk/>
            <pc:sldMk cId="4266325484" sldId="11179"/>
            <ac:spMk id="71" creationId="{A6FFB6D2-C2F4-4EB2-9F26-2A51E3A864F1}"/>
          </ac:spMkLst>
        </pc:spChg>
        <pc:spChg chg="mod">
          <ac:chgData name="Ankit Mittal" userId="267f659b-c36c-4dcc-bb75-126cdcef1d93" providerId="ADAL" clId="{F341EE16-E260-4277-BA57-AB2624E33A8D}" dt="2021-12-09T06:38:41.090" v="412"/>
          <ac:spMkLst>
            <pc:docMk/>
            <pc:sldMk cId="4266325484" sldId="11179"/>
            <ac:spMk id="72" creationId="{4B624482-D9B7-4A1A-8164-EEA7368E731D}"/>
          </ac:spMkLst>
        </pc:spChg>
        <pc:spChg chg="mod">
          <ac:chgData name="Ankit Mittal" userId="267f659b-c36c-4dcc-bb75-126cdcef1d93" providerId="ADAL" clId="{F341EE16-E260-4277-BA57-AB2624E33A8D}" dt="2021-12-09T06:38:41.090" v="412"/>
          <ac:spMkLst>
            <pc:docMk/>
            <pc:sldMk cId="4266325484" sldId="11179"/>
            <ac:spMk id="76" creationId="{5C0A072B-4BC0-4ECB-8C10-D73376231F78}"/>
          </ac:spMkLst>
        </pc:spChg>
        <pc:spChg chg="mod">
          <ac:chgData name="Ankit Mittal" userId="267f659b-c36c-4dcc-bb75-126cdcef1d93" providerId="ADAL" clId="{F341EE16-E260-4277-BA57-AB2624E33A8D}" dt="2021-12-09T06:38:41.090" v="412"/>
          <ac:spMkLst>
            <pc:docMk/>
            <pc:sldMk cId="4266325484" sldId="11179"/>
            <ac:spMk id="77" creationId="{09DC732E-9866-45E7-91B4-927483C52C09}"/>
          </ac:spMkLst>
        </pc:spChg>
        <pc:spChg chg="mod">
          <ac:chgData name="Ankit Mittal" userId="267f659b-c36c-4dcc-bb75-126cdcef1d93" providerId="ADAL" clId="{F341EE16-E260-4277-BA57-AB2624E33A8D}" dt="2021-12-09T06:38:41.090" v="412"/>
          <ac:spMkLst>
            <pc:docMk/>
            <pc:sldMk cId="4266325484" sldId="11179"/>
            <ac:spMk id="78" creationId="{436BD31C-1BFB-4ADA-A52E-4D4849886F44}"/>
          </ac:spMkLst>
        </pc:spChg>
        <pc:spChg chg="mod">
          <ac:chgData name="Ankit Mittal" userId="267f659b-c36c-4dcc-bb75-126cdcef1d93" providerId="ADAL" clId="{F341EE16-E260-4277-BA57-AB2624E33A8D}" dt="2021-12-09T06:38:41.090" v="412"/>
          <ac:spMkLst>
            <pc:docMk/>
            <pc:sldMk cId="4266325484" sldId="11179"/>
            <ac:spMk id="79" creationId="{C6A8491C-335B-4C3C-8524-7267E63328D1}"/>
          </ac:spMkLst>
        </pc:spChg>
        <pc:spChg chg="mod">
          <ac:chgData name="Ankit Mittal" userId="267f659b-c36c-4dcc-bb75-126cdcef1d93" providerId="ADAL" clId="{F341EE16-E260-4277-BA57-AB2624E33A8D}" dt="2021-12-09T06:38:41.090" v="412"/>
          <ac:spMkLst>
            <pc:docMk/>
            <pc:sldMk cId="4266325484" sldId="11179"/>
            <ac:spMk id="80" creationId="{1B5E4187-77A9-4F27-83DC-DBCA1AF98846}"/>
          </ac:spMkLst>
        </pc:spChg>
        <pc:grpChg chg="mod">
          <ac:chgData name="Ankit Mittal" userId="267f659b-c36c-4dcc-bb75-126cdcef1d93" providerId="ADAL" clId="{F341EE16-E260-4277-BA57-AB2624E33A8D}" dt="2021-12-09T06:38:41.090" v="412"/>
          <ac:grpSpMkLst>
            <pc:docMk/>
            <pc:sldMk cId="4266325484" sldId="11179"/>
            <ac:grpSpMk id="64" creationId="{F9D96D99-1EBC-4DB5-BD25-2006E05A4D48}"/>
          </ac:grpSpMkLst>
        </pc:grpChg>
        <pc:cxnChg chg="mod">
          <ac:chgData name="Ankit Mittal" userId="267f659b-c36c-4dcc-bb75-126cdcef1d93" providerId="ADAL" clId="{F341EE16-E260-4277-BA57-AB2624E33A8D}" dt="2021-12-09T06:38:41.090" v="412"/>
          <ac:cxnSpMkLst>
            <pc:docMk/>
            <pc:sldMk cId="4266325484" sldId="11179"/>
            <ac:cxnSpMk id="19" creationId="{8F4463A1-217A-476D-AD6D-602304D5939B}"/>
          </ac:cxnSpMkLst>
        </pc:cxnChg>
        <pc:cxnChg chg="mod">
          <ac:chgData name="Ankit Mittal" userId="267f659b-c36c-4dcc-bb75-126cdcef1d93" providerId="ADAL" clId="{F341EE16-E260-4277-BA57-AB2624E33A8D}" dt="2021-12-09T06:38:41.090" v="412"/>
          <ac:cxnSpMkLst>
            <pc:docMk/>
            <pc:sldMk cId="4266325484" sldId="11179"/>
            <ac:cxnSpMk id="63" creationId="{403D75C3-147E-42B2-9685-67D70F0E9D97}"/>
          </ac:cxnSpMkLst>
        </pc:cxnChg>
        <pc:cxnChg chg="mod">
          <ac:chgData name="Ankit Mittal" userId="267f659b-c36c-4dcc-bb75-126cdcef1d93" providerId="ADAL" clId="{F341EE16-E260-4277-BA57-AB2624E33A8D}" dt="2021-12-09T06:38:41.090" v="412"/>
          <ac:cxnSpMkLst>
            <pc:docMk/>
            <pc:sldMk cId="4266325484" sldId="11179"/>
            <ac:cxnSpMk id="68" creationId="{0D641032-61BD-45D6-B811-3FBE92301269}"/>
          </ac:cxnSpMkLst>
        </pc:cxnChg>
        <pc:cxnChg chg="mod">
          <ac:chgData name="Ankit Mittal" userId="267f659b-c36c-4dcc-bb75-126cdcef1d93" providerId="ADAL" clId="{F341EE16-E260-4277-BA57-AB2624E33A8D}" dt="2021-12-09T06:38:41.090" v="412"/>
          <ac:cxnSpMkLst>
            <pc:docMk/>
            <pc:sldMk cId="4266325484" sldId="11179"/>
            <ac:cxnSpMk id="74" creationId="{CE4C1833-EE79-4E93-9EF7-E39F581D7AC0}"/>
          </ac:cxnSpMkLst>
        </pc:cxnChg>
        <pc:cxnChg chg="mod">
          <ac:chgData name="Ankit Mittal" userId="267f659b-c36c-4dcc-bb75-126cdcef1d93" providerId="ADAL" clId="{F341EE16-E260-4277-BA57-AB2624E33A8D}" dt="2021-12-09T06:38:41.090" v="412"/>
          <ac:cxnSpMkLst>
            <pc:docMk/>
            <pc:sldMk cId="4266325484" sldId="11179"/>
            <ac:cxnSpMk id="81" creationId="{72F179DF-2D1F-4216-B96C-AF3D4DCA9F71}"/>
          </ac:cxnSpMkLst>
        </pc:cxnChg>
        <pc:cxnChg chg="mod">
          <ac:chgData name="Ankit Mittal" userId="267f659b-c36c-4dcc-bb75-126cdcef1d93" providerId="ADAL" clId="{F341EE16-E260-4277-BA57-AB2624E33A8D}" dt="2021-12-09T06:38:41.090" v="412"/>
          <ac:cxnSpMkLst>
            <pc:docMk/>
            <pc:sldMk cId="4266325484" sldId="11179"/>
            <ac:cxnSpMk id="82" creationId="{2942153A-426E-4778-B954-9FC280388DF3}"/>
          </ac:cxnSpMkLst>
        </pc:cxnChg>
      </pc:sldChg>
      <pc:sldChg chg="modSp del modNotes">
        <pc:chgData name="Ankit Mittal" userId="267f659b-c36c-4dcc-bb75-126cdcef1d93" providerId="ADAL" clId="{F341EE16-E260-4277-BA57-AB2624E33A8D}" dt="2021-12-09T07:03:12.554" v="1252" actId="47"/>
        <pc:sldMkLst>
          <pc:docMk/>
          <pc:sldMk cId="247040920" sldId="11180"/>
        </pc:sldMkLst>
        <pc:spChg chg="mod">
          <ac:chgData name="Ankit Mittal" userId="267f659b-c36c-4dcc-bb75-126cdcef1d93" providerId="ADAL" clId="{F341EE16-E260-4277-BA57-AB2624E33A8D}" dt="2021-12-09T06:38:41.090" v="412"/>
          <ac:spMkLst>
            <pc:docMk/>
            <pc:sldMk cId="247040920" sldId="11180"/>
            <ac:spMk id="2" creationId="{89F43CBB-2DB2-4E02-B7A8-B294F1E99001}"/>
          </ac:spMkLst>
        </pc:spChg>
        <pc:spChg chg="mod">
          <ac:chgData name="Ankit Mittal" userId="267f659b-c36c-4dcc-bb75-126cdcef1d93" providerId="ADAL" clId="{F341EE16-E260-4277-BA57-AB2624E33A8D}" dt="2021-12-09T06:38:41.090" v="412"/>
          <ac:spMkLst>
            <pc:docMk/>
            <pc:sldMk cId="247040920" sldId="11180"/>
            <ac:spMk id="24" creationId="{E66D93AF-DAC1-FA4C-BC22-8EDF8DC98301}"/>
          </ac:spMkLst>
        </pc:spChg>
        <pc:spChg chg="mod">
          <ac:chgData name="Ankit Mittal" userId="267f659b-c36c-4dcc-bb75-126cdcef1d93" providerId="ADAL" clId="{F341EE16-E260-4277-BA57-AB2624E33A8D}" dt="2021-12-09T06:38:41.090" v="412"/>
          <ac:spMkLst>
            <pc:docMk/>
            <pc:sldMk cId="247040920" sldId="11180"/>
            <ac:spMk id="239" creationId="{9FF26E2A-F7E5-48DD-9143-02A1C407A2A1}"/>
          </ac:spMkLst>
        </pc:spChg>
        <pc:spChg chg="mod">
          <ac:chgData name="Ankit Mittal" userId="267f659b-c36c-4dcc-bb75-126cdcef1d93" providerId="ADAL" clId="{F341EE16-E260-4277-BA57-AB2624E33A8D}" dt="2021-12-09T06:38:41.090" v="412"/>
          <ac:spMkLst>
            <pc:docMk/>
            <pc:sldMk cId="247040920" sldId="11180"/>
            <ac:spMk id="240" creationId="{4931D64B-C586-45A3-B62C-4C3691D40C19}"/>
          </ac:spMkLst>
        </pc:spChg>
        <pc:spChg chg="mod">
          <ac:chgData name="Ankit Mittal" userId="267f659b-c36c-4dcc-bb75-126cdcef1d93" providerId="ADAL" clId="{F341EE16-E260-4277-BA57-AB2624E33A8D}" dt="2021-12-09T06:38:41.090" v="412"/>
          <ac:spMkLst>
            <pc:docMk/>
            <pc:sldMk cId="247040920" sldId="11180"/>
            <ac:spMk id="241" creationId="{76278420-337A-48AE-9C83-0A6C7B7C0C3B}"/>
          </ac:spMkLst>
        </pc:spChg>
        <pc:spChg chg="mod">
          <ac:chgData name="Ankit Mittal" userId="267f659b-c36c-4dcc-bb75-126cdcef1d93" providerId="ADAL" clId="{F341EE16-E260-4277-BA57-AB2624E33A8D}" dt="2021-12-09T06:38:41.090" v="412"/>
          <ac:spMkLst>
            <pc:docMk/>
            <pc:sldMk cId="247040920" sldId="11180"/>
            <ac:spMk id="242" creationId="{989B6E8C-6B5B-4D7B-B24C-242613A4324D}"/>
          </ac:spMkLst>
        </pc:spChg>
        <pc:spChg chg="mod">
          <ac:chgData name="Ankit Mittal" userId="267f659b-c36c-4dcc-bb75-126cdcef1d93" providerId="ADAL" clId="{F341EE16-E260-4277-BA57-AB2624E33A8D}" dt="2021-12-09T06:38:41.090" v="412"/>
          <ac:spMkLst>
            <pc:docMk/>
            <pc:sldMk cId="247040920" sldId="11180"/>
            <ac:spMk id="243" creationId="{9D72B8D1-0D6C-45EC-81DF-ABF3D9EB44D4}"/>
          </ac:spMkLst>
        </pc:spChg>
        <pc:spChg chg="mod">
          <ac:chgData name="Ankit Mittal" userId="267f659b-c36c-4dcc-bb75-126cdcef1d93" providerId="ADAL" clId="{F341EE16-E260-4277-BA57-AB2624E33A8D}" dt="2021-12-09T06:38:41.090" v="412"/>
          <ac:spMkLst>
            <pc:docMk/>
            <pc:sldMk cId="247040920" sldId="11180"/>
            <ac:spMk id="245" creationId="{44028B21-3957-4752-87F5-A81F5BA0BEC4}"/>
          </ac:spMkLst>
        </pc:spChg>
        <pc:spChg chg="mod">
          <ac:chgData name="Ankit Mittal" userId="267f659b-c36c-4dcc-bb75-126cdcef1d93" providerId="ADAL" clId="{F341EE16-E260-4277-BA57-AB2624E33A8D}" dt="2021-12-09T06:38:41.090" v="412"/>
          <ac:spMkLst>
            <pc:docMk/>
            <pc:sldMk cId="247040920" sldId="11180"/>
            <ac:spMk id="246" creationId="{AF4ABEB3-B2D5-4464-9F5B-24D4E44429B1}"/>
          </ac:spMkLst>
        </pc:spChg>
        <pc:spChg chg="mod">
          <ac:chgData name="Ankit Mittal" userId="267f659b-c36c-4dcc-bb75-126cdcef1d93" providerId="ADAL" clId="{F341EE16-E260-4277-BA57-AB2624E33A8D}" dt="2021-12-09T06:38:41.090" v="412"/>
          <ac:spMkLst>
            <pc:docMk/>
            <pc:sldMk cId="247040920" sldId="11180"/>
            <ac:spMk id="247" creationId="{01B91A90-DB47-4BEA-97BD-AD076FB75C55}"/>
          </ac:spMkLst>
        </pc:spChg>
        <pc:spChg chg="mod">
          <ac:chgData name="Ankit Mittal" userId="267f659b-c36c-4dcc-bb75-126cdcef1d93" providerId="ADAL" clId="{F341EE16-E260-4277-BA57-AB2624E33A8D}" dt="2021-12-09T06:38:41.090" v="412"/>
          <ac:spMkLst>
            <pc:docMk/>
            <pc:sldMk cId="247040920" sldId="11180"/>
            <ac:spMk id="251" creationId="{3601E4AA-D257-434F-B607-34859DDA3475}"/>
          </ac:spMkLst>
        </pc:spChg>
        <pc:spChg chg="mod">
          <ac:chgData name="Ankit Mittal" userId="267f659b-c36c-4dcc-bb75-126cdcef1d93" providerId="ADAL" clId="{F341EE16-E260-4277-BA57-AB2624E33A8D}" dt="2021-12-09T06:38:41.090" v="412"/>
          <ac:spMkLst>
            <pc:docMk/>
            <pc:sldMk cId="247040920" sldId="11180"/>
            <ac:spMk id="252" creationId="{D127C2CF-425B-4CFB-98AE-7D602D535824}"/>
          </ac:spMkLst>
        </pc:spChg>
        <pc:spChg chg="mod">
          <ac:chgData name="Ankit Mittal" userId="267f659b-c36c-4dcc-bb75-126cdcef1d93" providerId="ADAL" clId="{F341EE16-E260-4277-BA57-AB2624E33A8D}" dt="2021-12-09T06:38:41.090" v="412"/>
          <ac:spMkLst>
            <pc:docMk/>
            <pc:sldMk cId="247040920" sldId="11180"/>
            <ac:spMk id="253" creationId="{40F377FE-B1F7-4D9A-BE8C-B316052D5195}"/>
          </ac:spMkLst>
        </pc:spChg>
        <pc:spChg chg="mod">
          <ac:chgData name="Ankit Mittal" userId="267f659b-c36c-4dcc-bb75-126cdcef1d93" providerId="ADAL" clId="{F341EE16-E260-4277-BA57-AB2624E33A8D}" dt="2021-12-09T06:38:41.090" v="412"/>
          <ac:spMkLst>
            <pc:docMk/>
            <pc:sldMk cId="247040920" sldId="11180"/>
            <ac:spMk id="254" creationId="{02F3DFE9-EE52-41C5-ACFD-4D72DC570E9C}"/>
          </ac:spMkLst>
        </pc:spChg>
        <pc:spChg chg="mod">
          <ac:chgData name="Ankit Mittal" userId="267f659b-c36c-4dcc-bb75-126cdcef1d93" providerId="ADAL" clId="{F341EE16-E260-4277-BA57-AB2624E33A8D}" dt="2021-12-09T06:38:41.090" v="412"/>
          <ac:spMkLst>
            <pc:docMk/>
            <pc:sldMk cId="247040920" sldId="11180"/>
            <ac:spMk id="255" creationId="{98EBE6EF-DF15-4E7C-B72E-E75DCDC8EEFF}"/>
          </ac:spMkLst>
        </pc:spChg>
        <pc:spChg chg="mod">
          <ac:chgData name="Ankit Mittal" userId="267f659b-c36c-4dcc-bb75-126cdcef1d93" providerId="ADAL" clId="{F341EE16-E260-4277-BA57-AB2624E33A8D}" dt="2021-12-09T06:38:41.090" v="412"/>
          <ac:spMkLst>
            <pc:docMk/>
            <pc:sldMk cId="247040920" sldId="11180"/>
            <ac:spMk id="256" creationId="{409340C6-036C-48AF-B756-60D8D578F669}"/>
          </ac:spMkLst>
        </pc:spChg>
        <pc:spChg chg="mod">
          <ac:chgData name="Ankit Mittal" userId="267f659b-c36c-4dcc-bb75-126cdcef1d93" providerId="ADAL" clId="{F341EE16-E260-4277-BA57-AB2624E33A8D}" dt="2021-12-09T06:38:41.090" v="412"/>
          <ac:spMkLst>
            <pc:docMk/>
            <pc:sldMk cId="247040920" sldId="11180"/>
            <ac:spMk id="257" creationId="{DFDB0722-1BB3-4D09-BCE8-F6C07D7C0967}"/>
          </ac:spMkLst>
        </pc:spChg>
        <pc:spChg chg="mod">
          <ac:chgData name="Ankit Mittal" userId="267f659b-c36c-4dcc-bb75-126cdcef1d93" providerId="ADAL" clId="{F341EE16-E260-4277-BA57-AB2624E33A8D}" dt="2021-12-09T06:38:41.090" v="412"/>
          <ac:spMkLst>
            <pc:docMk/>
            <pc:sldMk cId="247040920" sldId="11180"/>
            <ac:spMk id="258" creationId="{48B89766-2273-4408-B5FB-8E086ECD55D4}"/>
          </ac:spMkLst>
        </pc:spChg>
        <pc:spChg chg="mod">
          <ac:chgData name="Ankit Mittal" userId="267f659b-c36c-4dcc-bb75-126cdcef1d93" providerId="ADAL" clId="{F341EE16-E260-4277-BA57-AB2624E33A8D}" dt="2021-12-09T06:38:41.090" v="412"/>
          <ac:spMkLst>
            <pc:docMk/>
            <pc:sldMk cId="247040920" sldId="11180"/>
            <ac:spMk id="265" creationId="{C30B3BAA-A113-481F-82CD-0808A5EFF935}"/>
          </ac:spMkLst>
        </pc:spChg>
        <pc:spChg chg="mod">
          <ac:chgData name="Ankit Mittal" userId="267f659b-c36c-4dcc-bb75-126cdcef1d93" providerId="ADAL" clId="{F341EE16-E260-4277-BA57-AB2624E33A8D}" dt="2021-12-09T06:38:41.090" v="412"/>
          <ac:spMkLst>
            <pc:docMk/>
            <pc:sldMk cId="247040920" sldId="11180"/>
            <ac:spMk id="266" creationId="{4C48643C-E951-4507-A188-5B7332E049F9}"/>
          </ac:spMkLst>
        </pc:spChg>
        <pc:spChg chg="mod">
          <ac:chgData name="Ankit Mittal" userId="267f659b-c36c-4dcc-bb75-126cdcef1d93" providerId="ADAL" clId="{F341EE16-E260-4277-BA57-AB2624E33A8D}" dt="2021-12-09T06:38:41.090" v="412"/>
          <ac:spMkLst>
            <pc:docMk/>
            <pc:sldMk cId="247040920" sldId="11180"/>
            <ac:spMk id="268" creationId="{382A136F-8440-438B-9408-1605C354442B}"/>
          </ac:spMkLst>
        </pc:spChg>
        <pc:spChg chg="mod">
          <ac:chgData name="Ankit Mittal" userId="267f659b-c36c-4dcc-bb75-126cdcef1d93" providerId="ADAL" clId="{F341EE16-E260-4277-BA57-AB2624E33A8D}" dt="2021-12-09T06:38:41.090" v="412"/>
          <ac:spMkLst>
            <pc:docMk/>
            <pc:sldMk cId="247040920" sldId="11180"/>
            <ac:spMk id="269" creationId="{35D08AF5-6FB1-4849-84EB-E54E910E149A}"/>
          </ac:spMkLst>
        </pc:spChg>
        <pc:spChg chg="mod">
          <ac:chgData name="Ankit Mittal" userId="267f659b-c36c-4dcc-bb75-126cdcef1d93" providerId="ADAL" clId="{F341EE16-E260-4277-BA57-AB2624E33A8D}" dt="2021-12-09T06:38:41.090" v="412"/>
          <ac:spMkLst>
            <pc:docMk/>
            <pc:sldMk cId="247040920" sldId="11180"/>
            <ac:spMk id="270" creationId="{95D3C6B4-8946-47FD-9E5A-5E2702DC7E48}"/>
          </ac:spMkLst>
        </pc:spChg>
        <pc:spChg chg="mod">
          <ac:chgData name="Ankit Mittal" userId="267f659b-c36c-4dcc-bb75-126cdcef1d93" providerId="ADAL" clId="{F341EE16-E260-4277-BA57-AB2624E33A8D}" dt="2021-12-09T06:38:41.090" v="412"/>
          <ac:spMkLst>
            <pc:docMk/>
            <pc:sldMk cId="247040920" sldId="11180"/>
            <ac:spMk id="271" creationId="{A030EFCB-110A-40E0-B4A2-D87BD4998B05}"/>
          </ac:spMkLst>
        </pc:spChg>
        <pc:spChg chg="mod">
          <ac:chgData name="Ankit Mittal" userId="267f659b-c36c-4dcc-bb75-126cdcef1d93" providerId="ADAL" clId="{F341EE16-E260-4277-BA57-AB2624E33A8D}" dt="2021-12-09T06:38:41.090" v="412"/>
          <ac:spMkLst>
            <pc:docMk/>
            <pc:sldMk cId="247040920" sldId="11180"/>
            <ac:spMk id="272" creationId="{B59781F7-EFAB-4BAB-A0A7-2F50C2E40696}"/>
          </ac:spMkLst>
        </pc:spChg>
        <pc:spChg chg="mod">
          <ac:chgData name="Ankit Mittal" userId="267f659b-c36c-4dcc-bb75-126cdcef1d93" providerId="ADAL" clId="{F341EE16-E260-4277-BA57-AB2624E33A8D}" dt="2021-12-09T06:38:41.090" v="412"/>
          <ac:spMkLst>
            <pc:docMk/>
            <pc:sldMk cId="247040920" sldId="11180"/>
            <ac:spMk id="273" creationId="{0984BEAA-56D0-40AD-ACF8-2D8255B66C28}"/>
          </ac:spMkLst>
        </pc:spChg>
        <pc:spChg chg="mod">
          <ac:chgData name="Ankit Mittal" userId="267f659b-c36c-4dcc-bb75-126cdcef1d93" providerId="ADAL" clId="{F341EE16-E260-4277-BA57-AB2624E33A8D}" dt="2021-12-09T06:38:41.090" v="412"/>
          <ac:spMkLst>
            <pc:docMk/>
            <pc:sldMk cId="247040920" sldId="11180"/>
            <ac:spMk id="274" creationId="{17313824-B25A-45DE-A258-20202EB4FA12}"/>
          </ac:spMkLst>
        </pc:spChg>
        <pc:spChg chg="mod">
          <ac:chgData name="Ankit Mittal" userId="267f659b-c36c-4dcc-bb75-126cdcef1d93" providerId="ADAL" clId="{F341EE16-E260-4277-BA57-AB2624E33A8D}" dt="2021-12-09T06:38:41.090" v="412"/>
          <ac:spMkLst>
            <pc:docMk/>
            <pc:sldMk cId="247040920" sldId="11180"/>
            <ac:spMk id="275" creationId="{CF5B2F8B-723C-4CC6-BCFD-32A4645597F8}"/>
          </ac:spMkLst>
        </pc:spChg>
        <pc:spChg chg="mod">
          <ac:chgData name="Ankit Mittal" userId="267f659b-c36c-4dcc-bb75-126cdcef1d93" providerId="ADAL" clId="{F341EE16-E260-4277-BA57-AB2624E33A8D}" dt="2021-12-09T06:38:41.090" v="412"/>
          <ac:spMkLst>
            <pc:docMk/>
            <pc:sldMk cId="247040920" sldId="11180"/>
            <ac:spMk id="276" creationId="{B56B12EE-EA36-4541-A42D-49BDE1E4D673}"/>
          </ac:spMkLst>
        </pc:spChg>
      </pc:sldChg>
      <pc:sldChg chg="modSp del modNotes">
        <pc:chgData name="Ankit Mittal" userId="267f659b-c36c-4dcc-bb75-126cdcef1d93" providerId="ADAL" clId="{F341EE16-E260-4277-BA57-AB2624E33A8D}" dt="2021-12-09T07:03:01.888" v="1251" actId="47"/>
        <pc:sldMkLst>
          <pc:docMk/>
          <pc:sldMk cId="2763853789" sldId="11181"/>
        </pc:sldMkLst>
        <pc:spChg chg="mod">
          <ac:chgData name="Ankit Mittal" userId="267f659b-c36c-4dcc-bb75-126cdcef1d93" providerId="ADAL" clId="{F341EE16-E260-4277-BA57-AB2624E33A8D}" dt="2021-12-09T06:38:41.090" v="412"/>
          <ac:spMkLst>
            <pc:docMk/>
            <pc:sldMk cId="2763853789" sldId="11181"/>
            <ac:spMk id="3" creationId="{664A05D8-3603-4EAE-884F-3A5F10F0D632}"/>
          </ac:spMkLst>
        </pc:spChg>
        <pc:spChg chg="mod">
          <ac:chgData name="Ankit Mittal" userId="267f659b-c36c-4dcc-bb75-126cdcef1d93" providerId="ADAL" clId="{F341EE16-E260-4277-BA57-AB2624E33A8D}" dt="2021-12-09T06:38:41.090" v="412"/>
          <ac:spMkLst>
            <pc:docMk/>
            <pc:sldMk cId="2763853789" sldId="11181"/>
            <ac:spMk id="4" creationId="{B2F7E928-C5BC-4623-BDA8-BB9D298135B2}"/>
          </ac:spMkLst>
        </pc:spChg>
        <pc:spChg chg="mod">
          <ac:chgData name="Ankit Mittal" userId="267f659b-c36c-4dcc-bb75-126cdcef1d93" providerId="ADAL" clId="{F341EE16-E260-4277-BA57-AB2624E33A8D}" dt="2021-12-09T06:38:41.090" v="412"/>
          <ac:spMkLst>
            <pc:docMk/>
            <pc:sldMk cId="2763853789" sldId="11181"/>
            <ac:spMk id="5" creationId="{0CA618FA-BC66-4219-AFCB-0024992AF714}"/>
          </ac:spMkLst>
        </pc:spChg>
        <pc:spChg chg="mod">
          <ac:chgData name="Ankit Mittal" userId="267f659b-c36c-4dcc-bb75-126cdcef1d93" providerId="ADAL" clId="{F341EE16-E260-4277-BA57-AB2624E33A8D}" dt="2021-12-09T06:38:41.090" v="412"/>
          <ac:spMkLst>
            <pc:docMk/>
            <pc:sldMk cId="2763853789" sldId="11181"/>
            <ac:spMk id="6" creationId="{FC841CBC-959D-4960-A348-45D2AC10F2BD}"/>
          </ac:spMkLst>
        </pc:spChg>
        <pc:spChg chg="mod">
          <ac:chgData name="Ankit Mittal" userId="267f659b-c36c-4dcc-bb75-126cdcef1d93" providerId="ADAL" clId="{F341EE16-E260-4277-BA57-AB2624E33A8D}" dt="2021-12-09T06:38:41.090" v="412"/>
          <ac:spMkLst>
            <pc:docMk/>
            <pc:sldMk cId="2763853789" sldId="11181"/>
            <ac:spMk id="7" creationId="{068E8047-C90B-4CBF-8D3A-021ECD0094B4}"/>
          </ac:spMkLst>
        </pc:spChg>
        <pc:spChg chg="mod">
          <ac:chgData name="Ankit Mittal" userId="267f659b-c36c-4dcc-bb75-126cdcef1d93" providerId="ADAL" clId="{F341EE16-E260-4277-BA57-AB2624E33A8D}" dt="2021-12-09T06:38:41.090" v="412"/>
          <ac:spMkLst>
            <pc:docMk/>
            <pc:sldMk cId="2763853789" sldId="11181"/>
            <ac:spMk id="8" creationId="{E2AB90E6-DCB6-4372-89DA-A392394415E0}"/>
          </ac:spMkLst>
        </pc:spChg>
        <pc:spChg chg="mod">
          <ac:chgData name="Ankit Mittal" userId="267f659b-c36c-4dcc-bb75-126cdcef1d93" providerId="ADAL" clId="{F341EE16-E260-4277-BA57-AB2624E33A8D}" dt="2021-12-09T06:38:41.090" v="412"/>
          <ac:spMkLst>
            <pc:docMk/>
            <pc:sldMk cId="2763853789" sldId="11181"/>
            <ac:spMk id="9" creationId="{50CDC5DB-6233-4D4F-B5EF-FE50F1B23C9C}"/>
          </ac:spMkLst>
        </pc:spChg>
        <pc:spChg chg="mod">
          <ac:chgData name="Ankit Mittal" userId="267f659b-c36c-4dcc-bb75-126cdcef1d93" providerId="ADAL" clId="{F341EE16-E260-4277-BA57-AB2624E33A8D}" dt="2021-12-09T06:38:41.090" v="412"/>
          <ac:spMkLst>
            <pc:docMk/>
            <pc:sldMk cId="2763853789" sldId="11181"/>
            <ac:spMk id="10" creationId="{EFFC5AF3-6B14-4774-B883-637993A1AEBE}"/>
          </ac:spMkLst>
        </pc:spChg>
        <pc:spChg chg="mod">
          <ac:chgData name="Ankit Mittal" userId="267f659b-c36c-4dcc-bb75-126cdcef1d93" providerId="ADAL" clId="{F341EE16-E260-4277-BA57-AB2624E33A8D}" dt="2021-12-09T06:38:41.090" v="412"/>
          <ac:spMkLst>
            <pc:docMk/>
            <pc:sldMk cId="2763853789" sldId="11181"/>
            <ac:spMk id="11" creationId="{9FBCD1E5-C6B4-4A72-B0CB-1004E81E2A58}"/>
          </ac:spMkLst>
        </pc:spChg>
        <pc:spChg chg="mod">
          <ac:chgData name="Ankit Mittal" userId="267f659b-c36c-4dcc-bb75-126cdcef1d93" providerId="ADAL" clId="{F341EE16-E260-4277-BA57-AB2624E33A8D}" dt="2021-12-09T06:38:41.090" v="412"/>
          <ac:spMkLst>
            <pc:docMk/>
            <pc:sldMk cId="2763853789" sldId="11181"/>
            <ac:spMk id="12" creationId="{D18AED82-89B5-4096-AE90-DDB294760E43}"/>
          </ac:spMkLst>
        </pc:spChg>
        <pc:spChg chg="mod">
          <ac:chgData name="Ankit Mittal" userId="267f659b-c36c-4dcc-bb75-126cdcef1d93" providerId="ADAL" clId="{F341EE16-E260-4277-BA57-AB2624E33A8D}" dt="2021-12-09T06:38:41.090" v="412"/>
          <ac:spMkLst>
            <pc:docMk/>
            <pc:sldMk cId="2763853789" sldId="11181"/>
            <ac:spMk id="13" creationId="{C6503BFE-8D3B-4494-9C06-B52E02D76750}"/>
          </ac:spMkLst>
        </pc:spChg>
        <pc:spChg chg="mod">
          <ac:chgData name="Ankit Mittal" userId="267f659b-c36c-4dcc-bb75-126cdcef1d93" providerId="ADAL" clId="{F341EE16-E260-4277-BA57-AB2624E33A8D}" dt="2021-12-09T06:38:41.090" v="412"/>
          <ac:spMkLst>
            <pc:docMk/>
            <pc:sldMk cId="2763853789" sldId="11181"/>
            <ac:spMk id="14" creationId="{CFCA5763-CA68-4BA3-B2B2-4F8BFD4453CF}"/>
          </ac:spMkLst>
        </pc:spChg>
        <pc:spChg chg="mod">
          <ac:chgData name="Ankit Mittal" userId="267f659b-c36c-4dcc-bb75-126cdcef1d93" providerId="ADAL" clId="{F341EE16-E260-4277-BA57-AB2624E33A8D}" dt="2021-12-09T06:38:41.090" v="412"/>
          <ac:spMkLst>
            <pc:docMk/>
            <pc:sldMk cId="2763853789" sldId="11181"/>
            <ac:spMk id="24" creationId="{E66D93AF-DAC1-FA4C-BC22-8EDF8DC98301}"/>
          </ac:spMkLst>
        </pc:spChg>
        <pc:grpChg chg="mod">
          <ac:chgData name="Ankit Mittal" userId="267f659b-c36c-4dcc-bb75-126cdcef1d93" providerId="ADAL" clId="{F341EE16-E260-4277-BA57-AB2624E33A8D}" dt="2021-12-09T06:38:41.090" v="412"/>
          <ac:grpSpMkLst>
            <pc:docMk/>
            <pc:sldMk cId="2763853789" sldId="11181"/>
            <ac:grpSpMk id="2" creationId="{B66DE626-B2EA-4FEC-B3FD-5CBD464D88C2}"/>
          </ac:grpSpMkLst>
        </pc:grpChg>
      </pc:sldChg>
      <pc:sldChg chg="del">
        <pc:chgData name="Ankit Mittal" userId="267f659b-c36c-4dcc-bb75-126cdcef1d93" providerId="ADAL" clId="{F341EE16-E260-4277-BA57-AB2624E33A8D}" dt="2021-12-09T06:30:24.019" v="0" actId="47"/>
        <pc:sldMkLst>
          <pc:docMk/>
          <pc:sldMk cId="757750220" sldId="11182"/>
        </pc:sldMkLst>
      </pc:sldChg>
      <pc:sldChg chg="modSp del modNotes">
        <pc:chgData name="Ankit Mittal" userId="267f659b-c36c-4dcc-bb75-126cdcef1d93" providerId="ADAL" clId="{F341EE16-E260-4277-BA57-AB2624E33A8D}" dt="2021-12-09T10:12:55.720" v="3045" actId="47"/>
        <pc:sldMkLst>
          <pc:docMk/>
          <pc:sldMk cId="2996936336" sldId="11183"/>
        </pc:sldMkLst>
        <pc:spChg chg="mod">
          <ac:chgData name="Ankit Mittal" userId="267f659b-c36c-4dcc-bb75-126cdcef1d93" providerId="ADAL" clId="{F341EE16-E260-4277-BA57-AB2624E33A8D}" dt="2021-12-09T06:38:41.090" v="412"/>
          <ac:spMkLst>
            <pc:docMk/>
            <pc:sldMk cId="2996936336" sldId="11183"/>
            <ac:spMk id="2" creationId="{4783DE22-15DE-4E66-BB48-ADE5150EDAA4}"/>
          </ac:spMkLst>
        </pc:spChg>
        <pc:spChg chg="mod">
          <ac:chgData name="Ankit Mittal" userId="267f659b-c36c-4dcc-bb75-126cdcef1d93" providerId="ADAL" clId="{F341EE16-E260-4277-BA57-AB2624E33A8D}" dt="2021-12-09T06:38:41.090" v="412"/>
          <ac:spMkLst>
            <pc:docMk/>
            <pc:sldMk cId="2996936336" sldId="11183"/>
            <ac:spMk id="24" creationId="{E66D93AF-DAC1-FA4C-BC22-8EDF8DC98301}"/>
          </ac:spMkLst>
        </pc:spChg>
        <pc:graphicFrameChg chg="mod">
          <ac:chgData name="Ankit Mittal" userId="267f659b-c36c-4dcc-bb75-126cdcef1d93" providerId="ADAL" clId="{F341EE16-E260-4277-BA57-AB2624E33A8D}" dt="2021-12-09T06:38:41.090" v="412"/>
          <ac:graphicFrameMkLst>
            <pc:docMk/>
            <pc:sldMk cId="2996936336" sldId="11183"/>
            <ac:graphicFrameMk id="239" creationId="{27FF28C8-752A-4013-AD51-754677A40492}"/>
          </ac:graphicFrameMkLst>
        </pc:graphicFrameChg>
        <pc:graphicFrameChg chg="mod">
          <ac:chgData name="Ankit Mittal" userId="267f659b-c36c-4dcc-bb75-126cdcef1d93" providerId="ADAL" clId="{F341EE16-E260-4277-BA57-AB2624E33A8D}" dt="2021-12-09T06:38:41.090" v="412"/>
          <ac:graphicFrameMkLst>
            <pc:docMk/>
            <pc:sldMk cId="2996936336" sldId="11183"/>
            <ac:graphicFrameMk id="250" creationId="{067BB1DE-17BC-4EFF-9214-60C20464416F}"/>
          </ac:graphicFrameMkLst>
        </pc:graphicFrameChg>
      </pc:sldChg>
      <pc:sldChg chg="modSp modNotes">
        <pc:chgData name="Ankit Mittal" userId="267f659b-c36c-4dcc-bb75-126cdcef1d93" providerId="ADAL" clId="{F341EE16-E260-4277-BA57-AB2624E33A8D}" dt="2021-12-09T06:38:41.090" v="412"/>
        <pc:sldMkLst>
          <pc:docMk/>
          <pc:sldMk cId="2717083995" sldId="11184"/>
        </pc:sldMkLst>
        <pc:spChg chg="mod">
          <ac:chgData name="Ankit Mittal" userId="267f659b-c36c-4dcc-bb75-126cdcef1d93" providerId="ADAL" clId="{F341EE16-E260-4277-BA57-AB2624E33A8D}" dt="2021-12-09T06:38:41.090" v="412"/>
          <ac:spMkLst>
            <pc:docMk/>
            <pc:sldMk cId="2717083995" sldId="11184"/>
            <ac:spMk id="3" creationId="{79CA7857-D1F1-4925-8E2D-8DE6BA1812F0}"/>
          </ac:spMkLst>
        </pc:spChg>
        <pc:spChg chg="mod">
          <ac:chgData name="Ankit Mittal" userId="267f659b-c36c-4dcc-bb75-126cdcef1d93" providerId="ADAL" clId="{F341EE16-E260-4277-BA57-AB2624E33A8D}" dt="2021-12-09T06:38:41.090" v="412"/>
          <ac:spMkLst>
            <pc:docMk/>
            <pc:sldMk cId="2717083995" sldId="11184"/>
            <ac:spMk id="24" creationId="{E66D93AF-DAC1-FA4C-BC22-8EDF8DC98301}"/>
          </ac:spMkLst>
        </pc:spChg>
        <pc:spChg chg="mod">
          <ac:chgData name="Ankit Mittal" userId="267f659b-c36c-4dcc-bb75-126cdcef1d93" providerId="ADAL" clId="{F341EE16-E260-4277-BA57-AB2624E33A8D}" dt="2021-12-09T06:38:41.090" v="412"/>
          <ac:spMkLst>
            <pc:docMk/>
            <pc:sldMk cId="2717083995" sldId="11184"/>
            <ac:spMk id="50" creationId="{AC59285B-D145-4ED5-AD84-4FD028A406C2}"/>
          </ac:spMkLst>
        </pc:spChg>
        <pc:spChg chg="mod">
          <ac:chgData name="Ankit Mittal" userId="267f659b-c36c-4dcc-bb75-126cdcef1d93" providerId="ADAL" clId="{F341EE16-E260-4277-BA57-AB2624E33A8D}" dt="2021-12-09T06:38:41.090" v="412"/>
          <ac:spMkLst>
            <pc:docMk/>
            <pc:sldMk cId="2717083995" sldId="11184"/>
            <ac:spMk id="51" creationId="{9BF6C309-B466-4E5A-88A3-E9136F3CF48E}"/>
          </ac:spMkLst>
        </pc:spChg>
        <pc:spChg chg="mod">
          <ac:chgData name="Ankit Mittal" userId="267f659b-c36c-4dcc-bb75-126cdcef1d93" providerId="ADAL" clId="{F341EE16-E260-4277-BA57-AB2624E33A8D}" dt="2021-12-09T06:38:41.090" v="412"/>
          <ac:spMkLst>
            <pc:docMk/>
            <pc:sldMk cId="2717083995" sldId="11184"/>
            <ac:spMk id="183" creationId="{CDECD893-F9B7-4721-AFD9-A48A27FBD45D}"/>
          </ac:spMkLst>
        </pc:spChg>
        <pc:spChg chg="mod">
          <ac:chgData name="Ankit Mittal" userId="267f659b-c36c-4dcc-bb75-126cdcef1d93" providerId="ADAL" clId="{F341EE16-E260-4277-BA57-AB2624E33A8D}" dt="2021-12-09T06:38:41.090" v="412"/>
          <ac:spMkLst>
            <pc:docMk/>
            <pc:sldMk cId="2717083995" sldId="11184"/>
            <ac:spMk id="184" creationId="{A8036E01-128F-4746-97BE-4458963E37FC}"/>
          </ac:spMkLst>
        </pc:spChg>
        <pc:spChg chg="mod">
          <ac:chgData name="Ankit Mittal" userId="267f659b-c36c-4dcc-bb75-126cdcef1d93" providerId="ADAL" clId="{F341EE16-E260-4277-BA57-AB2624E33A8D}" dt="2021-12-09T06:38:41.090" v="412"/>
          <ac:spMkLst>
            <pc:docMk/>
            <pc:sldMk cId="2717083995" sldId="11184"/>
            <ac:spMk id="185" creationId="{6D57E0B6-E278-47BC-92C9-D03CF305ECCD}"/>
          </ac:spMkLst>
        </pc:spChg>
        <pc:spChg chg="mod">
          <ac:chgData name="Ankit Mittal" userId="267f659b-c36c-4dcc-bb75-126cdcef1d93" providerId="ADAL" clId="{F341EE16-E260-4277-BA57-AB2624E33A8D}" dt="2021-12-09T06:38:41.090" v="412"/>
          <ac:spMkLst>
            <pc:docMk/>
            <pc:sldMk cId="2717083995" sldId="11184"/>
            <ac:spMk id="187" creationId="{A2CCE76D-FB04-49A6-9C4C-D488B2619BB0}"/>
          </ac:spMkLst>
        </pc:spChg>
        <pc:spChg chg="mod">
          <ac:chgData name="Ankit Mittal" userId="267f659b-c36c-4dcc-bb75-126cdcef1d93" providerId="ADAL" clId="{F341EE16-E260-4277-BA57-AB2624E33A8D}" dt="2021-12-09T06:38:41.090" v="412"/>
          <ac:spMkLst>
            <pc:docMk/>
            <pc:sldMk cId="2717083995" sldId="11184"/>
            <ac:spMk id="192" creationId="{B246EDF3-33E2-4115-8E25-9DBFB2C1AA9B}"/>
          </ac:spMkLst>
        </pc:spChg>
        <pc:spChg chg="mod">
          <ac:chgData name="Ankit Mittal" userId="267f659b-c36c-4dcc-bb75-126cdcef1d93" providerId="ADAL" clId="{F341EE16-E260-4277-BA57-AB2624E33A8D}" dt="2021-12-09T06:38:41.090" v="412"/>
          <ac:spMkLst>
            <pc:docMk/>
            <pc:sldMk cId="2717083995" sldId="11184"/>
            <ac:spMk id="194" creationId="{47643126-F1F1-40BA-98BF-86FEDF3EDFF1}"/>
          </ac:spMkLst>
        </pc:spChg>
        <pc:spChg chg="mod">
          <ac:chgData name="Ankit Mittal" userId="267f659b-c36c-4dcc-bb75-126cdcef1d93" providerId="ADAL" clId="{F341EE16-E260-4277-BA57-AB2624E33A8D}" dt="2021-12-09T06:38:41.090" v="412"/>
          <ac:spMkLst>
            <pc:docMk/>
            <pc:sldMk cId="2717083995" sldId="11184"/>
            <ac:spMk id="195" creationId="{1D11A6D9-2BE4-4933-8AC0-4C3B7E04DAA5}"/>
          </ac:spMkLst>
        </pc:spChg>
        <pc:spChg chg="mod">
          <ac:chgData name="Ankit Mittal" userId="267f659b-c36c-4dcc-bb75-126cdcef1d93" providerId="ADAL" clId="{F341EE16-E260-4277-BA57-AB2624E33A8D}" dt="2021-12-09T06:38:41.090" v="412"/>
          <ac:spMkLst>
            <pc:docMk/>
            <pc:sldMk cId="2717083995" sldId="11184"/>
            <ac:spMk id="201" creationId="{CA73148A-4ACF-4C43-89D5-558A0BF71C95}"/>
          </ac:spMkLst>
        </pc:spChg>
        <pc:spChg chg="mod">
          <ac:chgData name="Ankit Mittal" userId="267f659b-c36c-4dcc-bb75-126cdcef1d93" providerId="ADAL" clId="{F341EE16-E260-4277-BA57-AB2624E33A8D}" dt="2021-12-09T06:38:41.090" v="412"/>
          <ac:spMkLst>
            <pc:docMk/>
            <pc:sldMk cId="2717083995" sldId="11184"/>
            <ac:spMk id="202" creationId="{A5873075-4B77-4C9A-B121-ACA03EB389AA}"/>
          </ac:spMkLst>
        </pc:spChg>
        <pc:spChg chg="mod">
          <ac:chgData name="Ankit Mittal" userId="267f659b-c36c-4dcc-bb75-126cdcef1d93" providerId="ADAL" clId="{F341EE16-E260-4277-BA57-AB2624E33A8D}" dt="2021-12-09T06:38:41.090" v="412"/>
          <ac:spMkLst>
            <pc:docMk/>
            <pc:sldMk cId="2717083995" sldId="11184"/>
            <ac:spMk id="203" creationId="{B3FB1378-0FAC-483A-B349-1EDA4DBC5E1D}"/>
          </ac:spMkLst>
        </pc:spChg>
        <pc:spChg chg="mod">
          <ac:chgData name="Ankit Mittal" userId="267f659b-c36c-4dcc-bb75-126cdcef1d93" providerId="ADAL" clId="{F341EE16-E260-4277-BA57-AB2624E33A8D}" dt="2021-12-09T06:38:41.090" v="412"/>
          <ac:spMkLst>
            <pc:docMk/>
            <pc:sldMk cId="2717083995" sldId="11184"/>
            <ac:spMk id="205" creationId="{7FAC43AA-07D1-4021-9BBC-4A13AD32152B}"/>
          </ac:spMkLst>
        </pc:spChg>
        <pc:spChg chg="mod">
          <ac:chgData name="Ankit Mittal" userId="267f659b-c36c-4dcc-bb75-126cdcef1d93" providerId="ADAL" clId="{F341EE16-E260-4277-BA57-AB2624E33A8D}" dt="2021-12-09T06:38:41.090" v="412"/>
          <ac:spMkLst>
            <pc:docMk/>
            <pc:sldMk cId="2717083995" sldId="11184"/>
            <ac:spMk id="206" creationId="{30FD6C60-1C42-4DAA-8554-32078F8B73A5}"/>
          </ac:spMkLst>
        </pc:spChg>
        <pc:spChg chg="mod">
          <ac:chgData name="Ankit Mittal" userId="267f659b-c36c-4dcc-bb75-126cdcef1d93" providerId="ADAL" clId="{F341EE16-E260-4277-BA57-AB2624E33A8D}" dt="2021-12-09T06:38:41.090" v="412"/>
          <ac:spMkLst>
            <pc:docMk/>
            <pc:sldMk cId="2717083995" sldId="11184"/>
            <ac:spMk id="207" creationId="{547BB5A4-BE89-49D8-A3D4-00288CD63960}"/>
          </ac:spMkLst>
        </pc:spChg>
        <pc:spChg chg="mod">
          <ac:chgData name="Ankit Mittal" userId="267f659b-c36c-4dcc-bb75-126cdcef1d93" providerId="ADAL" clId="{F341EE16-E260-4277-BA57-AB2624E33A8D}" dt="2021-12-09T06:38:41.090" v="412"/>
          <ac:spMkLst>
            <pc:docMk/>
            <pc:sldMk cId="2717083995" sldId="11184"/>
            <ac:spMk id="209" creationId="{6B574A11-6AC3-46AB-8479-913732087807}"/>
          </ac:spMkLst>
        </pc:spChg>
        <pc:spChg chg="mod">
          <ac:chgData name="Ankit Mittal" userId="267f659b-c36c-4dcc-bb75-126cdcef1d93" providerId="ADAL" clId="{F341EE16-E260-4277-BA57-AB2624E33A8D}" dt="2021-12-09T06:38:41.090" v="412"/>
          <ac:spMkLst>
            <pc:docMk/>
            <pc:sldMk cId="2717083995" sldId="11184"/>
            <ac:spMk id="210" creationId="{86D168CF-FAF0-4FE5-8CE7-65AE2CF487D6}"/>
          </ac:spMkLst>
        </pc:spChg>
        <pc:spChg chg="mod">
          <ac:chgData name="Ankit Mittal" userId="267f659b-c36c-4dcc-bb75-126cdcef1d93" providerId="ADAL" clId="{F341EE16-E260-4277-BA57-AB2624E33A8D}" dt="2021-12-09T06:38:41.090" v="412"/>
          <ac:spMkLst>
            <pc:docMk/>
            <pc:sldMk cId="2717083995" sldId="11184"/>
            <ac:spMk id="231" creationId="{0DC154CD-722F-4A89-974C-3BE83E5D3E12}"/>
          </ac:spMkLst>
        </pc:spChg>
        <pc:spChg chg="mod">
          <ac:chgData name="Ankit Mittal" userId="267f659b-c36c-4dcc-bb75-126cdcef1d93" providerId="ADAL" clId="{F341EE16-E260-4277-BA57-AB2624E33A8D}" dt="2021-12-09T06:38:41.090" v="412"/>
          <ac:spMkLst>
            <pc:docMk/>
            <pc:sldMk cId="2717083995" sldId="11184"/>
            <ac:spMk id="234" creationId="{F7CA7C5A-62B7-45B1-86C6-6842D5B19708}"/>
          </ac:spMkLst>
        </pc:spChg>
        <pc:spChg chg="mod">
          <ac:chgData name="Ankit Mittal" userId="267f659b-c36c-4dcc-bb75-126cdcef1d93" providerId="ADAL" clId="{F341EE16-E260-4277-BA57-AB2624E33A8D}" dt="2021-12-09T06:38:41.090" v="412"/>
          <ac:spMkLst>
            <pc:docMk/>
            <pc:sldMk cId="2717083995" sldId="11184"/>
            <ac:spMk id="235" creationId="{C8DDEAF2-F449-427D-AD77-67201F8E3B77}"/>
          </ac:spMkLst>
        </pc:spChg>
        <pc:spChg chg="mod">
          <ac:chgData name="Ankit Mittal" userId="267f659b-c36c-4dcc-bb75-126cdcef1d93" providerId="ADAL" clId="{F341EE16-E260-4277-BA57-AB2624E33A8D}" dt="2021-12-09T06:38:41.090" v="412"/>
          <ac:spMkLst>
            <pc:docMk/>
            <pc:sldMk cId="2717083995" sldId="11184"/>
            <ac:spMk id="236" creationId="{722E35F8-4852-44BC-B4ED-1E9D53317C61}"/>
          </ac:spMkLst>
        </pc:spChg>
        <pc:spChg chg="mod">
          <ac:chgData name="Ankit Mittal" userId="267f659b-c36c-4dcc-bb75-126cdcef1d93" providerId="ADAL" clId="{F341EE16-E260-4277-BA57-AB2624E33A8D}" dt="2021-12-09T06:38:41.090" v="412"/>
          <ac:spMkLst>
            <pc:docMk/>
            <pc:sldMk cId="2717083995" sldId="11184"/>
            <ac:spMk id="239" creationId="{D4F02CF4-9446-4DCA-830D-9AE6146CEE37}"/>
          </ac:spMkLst>
        </pc:spChg>
        <pc:spChg chg="mod">
          <ac:chgData name="Ankit Mittal" userId="267f659b-c36c-4dcc-bb75-126cdcef1d93" providerId="ADAL" clId="{F341EE16-E260-4277-BA57-AB2624E33A8D}" dt="2021-12-09T06:38:41.090" v="412"/>
          <ac:spMkLst>
            <pc:docMk/>
            <pc:sldMk cId="2717083995" sldId="11184"/>
            <ac:spMk id="244" creationId="{158CD0EB-4AC5-4A22-B7DB-7AE32DAF8C89}"/>
          </ac:spMkLst>
        </pc:spChg>
        <pc:spChg chg="mod">
          <ac:chgData name="Ankit Mittal" userId="267f659b-c36c-4dcc-bb75-126cdcef1d93" providerId="ADAL" clId="{F341EE16-E260-4277-BA57-AB2624E33A8D}" dt="2021-12-09T06:38:41.090" v="412"/>
          <ac:spMkLst>
            <pc:docMk/>
            <pc:sldMk cId="2717083995" sldId="11184"/>
            <ac:spMk id="266" creationId="{7900A014-88D8-461C-BBE9-92DFD844CB59}"/>
          </ac:spMkLst>
        </pc:spChg>
        <pc:spChg chg="mod">
          <ac:chgData name="Ankit Mittal" userId="267f659b-c36c-4dcc-bb75-126cdcef1d93" providerId="ADAL" clId="{F341EE16-E260-4277-BA57-AB2624E33A8D}" dt="2021-12-09T06:38:41.090" v="412"/>
          <ac:spMkLst>
            <pc:docMk/>
            <pc:sldMk cId="2717083995" sldId="11184"/>
            <ac:spMk id="267" creationId="{18F83360-79F9-4E6C-B237-55354BBF8F8E}"/>
          </ac:spMkLst>
        </pc:spChg>
        <pc:spChg chg="mod">
          <ac:chgData name="Ankit Mittal" userId="267f659b-c36c-4dcc-bb75-126cdcef1d93" providerId="ADAL" clId="{F341EE16-E260-4277-BA57-AB2624E33A8D}" dt="2021-12-09T06:38:41.090" v="412"/>
          <ac:spMkLst>
            <pc:docMk/>
            <pc:sldMk cId="2717083995" sldId="11184"/>
            <ac:spMk id="268" creationId="{006B5C0A-F145-4F44-B8FF-7F5169296688}"/>
          </ac:spMkLst>
        </pc:spChg>
        <pc:spChg chg="mod">
          <ac:chgData name="Ankit Mittal" userId="267f659b-c36c-4dcc-bb75-126cdcef1d93" providerId="ADAL" clId="{F341EE16-E260-4277-BA57-AB2624E33A8D}" dt="2021-12-09T06:38:41.090" v="412"/>
          <ac:spMkLst>
            <pc:docMk/>
            <pc:sldMk cId="2717083995" sldId="11184"/>
            <ac:spMk id="269" creationId="{15C0D441-DDA3-4595-8C16-6D1D1C62D76D}"/>
          </ac:spMkLst>
        </pc:spChg>
        <pc:spChg chg="mod">
          <ac:chgData name="Ankit Mittal" userId="267f659b-c36c-4dcc-bb75-126cdcef1d93" providerId="ADAL" clId="{F341EE16-E260-4277-BA57-AB2624E33A8D}" dt="2021-12-09T06:38:41.090" v="412"/>
          <ac:spMkLst>
            <pc:docMk/>
            <pc:sldMk cId="2717083995" sldId="11184"/>
            <ac:spMk id="270" creationId="{AF173973-61EF-4610-BAE4-14BCC5740010}"/>
          </ac:spMkLst>
        </pc:spChg>
        <pc:spChg chg="mod">
          <ac:chgData name="Ankit Mittal" userId="267f659b-c36c-4dcc-bb75-126cdcef1d93" providerId="ADAL" clId="{F341EE16-E260-4277-BA57-AB2624E33A8D}" dt="2021-12-09T06:38:41.090" v="412"/>
          <ac:spMkLst>
            <pc:docMk/>
            <pc:sldMk cId="2717083995" sldId="11184"/>
            <ac:spMk id="271" creationId="{C0C45485-6E92-4AD2-BE0E-FC81D01B7613}"/>
          </ac:spMkLst>
        </pc:spChg>
        <pc:spChg chg="mod">
          <ac:chgData name="Ankit Mittal" userId="267f659b-c36c-4dcc-bb75-126cdcef1d93" providerId="ADAL" clId="{F341EE16-E260-4277-BA57-AB2624E33A8D}" dt="2021-12-09T06:38:41.090" v="412"/>
          <ac:spMkLst>
            <pc:docMk/>
            <pc:sldMk cId="2717083995" sldId="11184"/>
            <ac:spMk id="272" creationId="{6DA433F1-A91D-4E46-9F92-2995B2433449}"/>
          </ac:spMkLst>
        </pc:spChg>
        <pc:spChg chg="mod">
          <ac:chgData name="Ankit Mittal" userId="267f659b-c36c-4dcc-bb75-126cdcef1d93" providerId="ADAL" clId="{F341EE16-E260-4277-BA57-AB2624E33A8D}" dt="2021-12-09T06:38:41.090" v="412"/>
          <ac:spMkLst>
            <pc:docMk/>
            <pc:sldMk cId="2717083995" sldId="11184"/>
            <ac:spMk id="273" creationId="{65D53CC2-59F9-4B81-A1DC-625FEA749464}"/>
          </ac:spMkLst>
        </pc:spChg>
        <pc:cxnChg chg="mod">
          <ac:chgData name="Ankit Mittal" userId="267f659b-c36c-4dcc-bb75-126cdcef1d93" providerId="ADAL" clId="{F341EE16-E260-4277-BA57-AB2624E33A8D}" dt="2021-12-09T06:38:41.090" v="412"/>
          <ac:cxnSpMkLst>
            <pc:docMk/>
            <pc:sldMk cId="2717083995" sldId="11184"/>
            <ac:cxnSpMk id="189" creationId="{F8C22F7C-D0E5-4D34-9343-504C8F890131}"/>
          </ac:cxnSpMkLst>
        </pc:cxnChg>
        <pc:cxnChg chg="mod">
          <ac:chgData name="Ankit Mittal" userId="267f659b-c36c-4dcc-bb75-126cdcef1d93" providerId="ADAL" clId="{F341EE16-E260-4277-BA57-AB2624E33A8D}" dt="2021-12-09T06:38:41.090" v="412"/>
          <ac:cxnSpMkLst>
            <pc:docMk/>
            <pc:sldMk cId="2717083995" sldId="11184"/>
            <ac:cxnSpMk id="196" creationId="{34DA8A85-28AB-4157-BA91-342880A22975}"/>
          </ac:cxnSpMkLst>
        </pc:cxnChg>
        <pc:cxnChg chg="mod">
          <ac:chgData name="Ankit Mittal" userId="267f659b-c36c-4dcc-bb75-126cdcef1d93" providerId="ADAL" clId="{F341EE16-E260-4277-BA57-AB2624E33A8D}" dt="2021-12-09T06:38:41.090" v="412"/>
          <ac:cxnSpMkLst>
            <pc:docMk/>
            <pc:sldMk cId="2717083995" sldId="11184"/>
            <ac:cxnSpMk id="214" creationId="{166B05B8-3611-4588-9920-80B1BF171822}"/>
          </ac:cxnSpMkLst>
        </pc:cxnChg>
        <pc:cxnChg chg="mod">
          <ac:chgData name="Ankit Mittal" userId="267f659b-c36c-4dcc-bb75-126cdcef1d93" providerId="ADAL" clId="{F341EE16-E260-4277-BA57-AB2624E33A8D}" dt="2021-12-09T06:38:41.090" v="412"/>
          <ac:cxnSpMkLst>
            <pc:docMk/>
            <pc:sldMk cId="2717083995" sldId="11184"/>
            <ac:cxnSpMk id="217" creationId="{3DEB1E63-9599-4FB9-8524-996B0A322AF0}"/>
          </ac:cxnSpMkLst>
        </pc:cxnChg>
        <pc:cxnChg chg="mod">
          <ac:chgData name="Ankit Mittal" userId="267f659b-c36c-4dcc-bb75-126cdcef1d93" providerId="ADAL" clId="{F341EE16-E260-4277-BA57-AB2624E33A8D}" dt="2021-12-09T06:38:41.090" v="412"/>
          <ac:cxnSpMkLst>
            <pc:docMk/>
            <pc:sldMk cId="2717083995" sldId="11184"/>
            <ac:cxnSpMk id="221" creationId="{041E7203-0D35-4E88-84B2-8604B4A9365A}"/>
          </ac:cxnSpMkLst>
        </pc:cxnChg>
        <pc:cxnChg chg="mod">
          <ac:chgData name="Ankit Mittal" userId="267f659b-c36c-4dcc-bb75-126cdcef1d93" providerId="ADAL" clId="{F341EE16-E260-4277-BA57-AB2624E33A8D}" dt="2021-12-09T06:38:41.090" v="412"/>
          <ac:cxnSpMkLst>
            <pc:docMk/>
            <pc:sldMk cId="2717083995" sldId="11184"/>
            <ac:cxnSpMk id="222" creationId="{84860B60-C4FB-4F6E-9983-368667A55714}"/>
          </ac:cxnSpMkLst>
        </pc:cxnChg>
        <pc:cxnChg chg="mod">
          <ac:chgData name="Ankit Mittal" userId="267f659b-c36c-4dcc-bb75-126cdcef1d93" providerId="ADAL" clId="{F341EE16-E260-4277-BA57-AB2624E33A8D}" dt="2021-12-09T06:38:41.090" v="412"/>
          <ac:cxnSpMkLst>
            <pc:docMk/>
            <pc:sldMk cId="2717083995" sldId="11184"/>
            <ac:cxnSpMk id="223" creationId="{2A8E7647-1458-4A1E-8E27-735AA26B62B5}"/>
          </ac:cxnSpMkLst>
        </pc:cxnChg>
        <pc:cxnChg chg="mod">
          <ac:chgData name="Ankit Mittal" userId="267f659b-c36c-4dcc-bb75-126cdcef1d93" providerId="ADAL" clId="{F341EE16-E260-4277-BA57-AB2624E33A8D}" dt="2021-12-09T06:38:41.090" v="412"/>
          <ac:cxnSpMkLst>
            <pc:docMk/>
            <pc:sldMk cId="2717083995" sldId="11184"/>
            <ac:cxnSpMk id="224" creationId="{4E90AFCB-981B-4889-B5C0-682AC3093248}"/>
          </ac:cxnSpMkLst>
        </pc:cxnChg>
        <pc:cxnChg chg="mod">
          <ac:chgData name="Ankit Mittal" userId="267f659b-c36c-4dcc-bb75-126cdcef1d93" providerId="ADAL" clId="{F341EE16-E260-4277-BA57-AB2624E33A8D}" dt="2021-12-09T06:38:41.090" v="412"/>
          <ac:cxnSpMkLst>
            <pc:docMk/>
            <pc:sldMk cId="2717083995" sldId="11184"/>
            <ac:cxnSpMk id="245" creationId="{D0208994-9766-40A4-89E0-A9755C2C723D}"/>
          </ac:cxnSpMkLst>
        </pc:cxnChg>
        <pc:cxnChg chg="mod">
          <ac:chgData name="Ankit Mittal" userId="267f659b-c36c-4dcc-bb75-126cdcef1d93" providerId="ADAL" clId="{F341EE16-E260-4277-BA57-AB2624E33A8D}" dt="2021-12-09T06:38:41.090" v="412"/>
          <ac:cxnSpMkLst>
            <pc:docMk/>
            <pc:sldMk cId="2717083995" sldId="11184"/>
            <ac:cxnSpMk id="249" creationId="{E4108F66-20D1-4F4E-B6BF-428FC8886046}"/>
          </ac:cxnSpMkLst>
        </pc:cxnChg>
        <pc:cxnChg chg="mod">
          <ac:chgData name="Ankit Mittal" userId="267f659b-c36c-4dcc-bb75-126cdcef1d93" providerId="ADAL" clId="{F341EE16-E260-4277-BA57-AB2624E33A8D}" dt="2021-12-09T06:38:41.090" v="412"/>
          <ac:cxnSpMkLst>
            <pc:docMk/>
            <pc:sldMk cId="2717083995" sldId="11184"/>
            <ac:cxnSpMk id="253" creationId="{552A7E4E-4B41-48A0-9B5A-CB8D6B1BDF1B}"/>
          </ac:cxnSpMkLst>
        </pc:cxnChg>
        <pc:cxnChg chg="mod">
          <ac:chgData name="Ankit Mittal" userId="267f659b-c36c-4dcc-bb75-126cdcef1d93" providerId="ADAL" clId="{F341EE16-E260-4277-BA57-AB2624E33A8D}" dt="2021-12-09T06:38:41.090" v="412"/>
          <ac:cxnSpMkLst>
            <pc:docMk/>
            <pc:sldMk cId="2717083995" sldId="11184"/>
            <ac:cxnSpMk id="254" creationId="{D5172D9D-B597-4E84-A83B-2476915DE9E8}"/>
          </ac:cxnSpMkLst>
        </pc:cxnChg>
        <pc:cxnChg chg="mod">
          <ac:chgData name="Ankit Mittal" userId="267f659b-c36c-4dcc-bb75-126cdcef1d93" providerId="ADAL" clId="{F341EE16-E260-4277-BA57-AB2624E33A8D}" dt="2021-12-09T06:38:41.090" v="412"/>
          <ac:cxnSpMkLst>
            <pc:docMk/>
            <pc:sldMk cId="2717083995" sldId="11184"/>
            <ac:cxnSpMk id="255" creationId="{250FCDE0-1040-4230-8BC8-A97C994A8D57}"/>
          </ac:cxnSpMkLst>
        </pc:cxnChg>
        <pc:cxnChg chg="mod">
          <ac:chgData name="Ankit Mittal" userId="267f659b-c36c-4dcc-bb75-126cdcef1d93" providerId="ADAL" clId="{F341EE16-E260-4277-BA57-AB2624E33A8D}" dt="2021-12-09T06:38:41.090" v="412"/>
          <ac:cxnSpMkLst>
            <pc:docMk/>
            <pc:sldMk cId="2717083995" sldId="11184"/>
            <ac:cxnSpMk id="260" creationId="{142966F7-E850-4D20-835C-DD954F764094}"/>
          </ac:cxnSpMkLst>
        </pc:cxnChg>
        <pc:cxnChg chg="mod">
          <ac:chgData name="Ankit Mittal" userId="267f659b-c36c-4dcc-bb75-126cdcef1d93" providerId="ADAL" clId="{F341EE16-E260-4277-BA57-AB2624E33A8D}" dt="2021-12-09T06:38:41.090" v="412"/>
          <ac:cxnSpMkLst>
            <pc:docMk/>
            <pc:sldMk cId="2717083995" sldId="11184"/>
            <ac:cxnSpMk id="263" creationId="{60B1917F-B6A5-4036-BC0C-2A7C0E974779}"/>
          </ac:cxnSpMkLst>
        </pc:cxnChg>
        <pc:cxnChg chg="mod">
          <ac:chgData name="Ankit Mittal" userId="267f659b-c36c-4dcc-bb75-126cdcef1d93" providerId="ADAL" clId="{F341EE16-E260-4277-BA57-AB2624E33A8D}" dt="2021-12-09T06:38:41.090" v="412"/>
          <ac:cxnSpMkLst>
            <pc:docMk/>
            <pc:sldMk cId="2717083995" sldId="11184"/>
            <ac:cxnSpMk id="277" creationId="{4D91AABA-BF0C-4C6B-AE8D-D0DEDA743324}"/>
          </ac:cxnSpMkLst>
        </pc:cxnChg>
      </pc:sldChg>
      <pc:sldChg chg="modSp modNotes">
        <pc:chgData name="Ankit Mittal" userId="267f659b-c36c-4dcc-bb75-126cdcef1d93" providerId="ADAL" clId="{F341EE16-E260-4277-BA57-AB2624E33A8D}" dt="2021-12-09T06:38:41.090" v="412"/>
        <pc:sldMkLst>
          <pc:docMk/>
          <pc:sldMk cId="892512577" sldId="11185"/>
        </pc:sldMkLst>
        <pc:spChg chg="mod">
          <ac:chgData name="Ankit Mittal" userId="267f659b-c36c-4dcc-bb75-126cdcef1d93" providerId="ADAL" clId="{F341EE16-E260-4277-BA57-AB2624E33A8D}" dt="2021-12-09T06:38:41.090" v="412"/>
          <ac:spMkLst>
            <pc:docMk/>
            <pc:sldMk cId="892512577" sldId="11185"/>
            <ac:spMk id="2" creationId="{17EF1305-0507-457F-874F-4D7B825A7FC2}"/>
          </ac:spMkLst>
        </pc:spChg>
        <pc:spChg chg="mod">
          <ac:chgData name="Ankit Mittal" userId="267f659b-c36c-4dcc-bb75-126cdcef1d93" providerId="ADAL" clId="{F341EE16-E260-4277-BA57-AB2624E33A8D}" dt="2021-12-09T06:38:41.090" v="412"/>
          <ac:spMkLst>
            <pc:docMk/>
            <pc:sldMk cId="892512577" sldId="11185"/>
            <ac:spMk id="24" creationId="{E66D93AF-DAC1-FA4C-BC22-8EDF8DC98301}"/>
          </ac:spMkLst>
        </pc:spChg>
        <pc:spChg chg="mod">
          <ac:chgData name="Ankit Mittal" userId="267f659b-c36c-4dcc-bb75-126cdcef1d93" providerId="ADAL" clId="{F341EE16-E260-4277-BA57-AB2624E33A8D}" dt="2021-12-09T06:38:41.090" v="412"/>
          <ac:spMkLst>
            <pc:docMk/>
            <pc:sldMk cId="892512577" sldId="11185"/>
            <ac:spMk id="57" creationId="{D9F06E60-CF50-499F-B722-7AAD9C552605}"/>
          </ac:spMkLst>
        </pc:spChg>
        <pc:picChg chg="mod">
          <ac:chgData name="Ankit Mittal" userId="267f659b-c36c-4dcc-bb75-126cdcef1d93" providerId="ADAL" clId="{F341EE16-E260-4277-BA57-AB2624E33A8D}" dt="2021-12-09T06:38:41.090" v="412"/>
          <ac:picMkLst>
            <pc:docMk/>
            <pc:sldMk cId="892512577" sldId="11185"/>
            <ac:picMk id="29" creationId="{483662CB-69FE-4C97-B9AC-E61A992BF20D}"/>
          </ac:picMkLst>
        </pc:picChg>
        <pc:picChg chg="mod">
          <ac:chgData name="Ankit Mittal" userId="267f659b-c36c-4dcc-bb75-126cdcef1d93" providerId="ADAL" clId="{F341EE16-E260-4277-BA57-AB2624E33A8D}" dt="2021-12-09T06:38:41.090" v="412"/>
          <ac:picMkLst>
            <pc:docMk/>
            <pc:sldMk cId="892512577" sldId="11185"/>
            <ac:picMk id="30" creationId="{4AE9ECB3-2891-4209-BA45-04760BF777E9}"/>
          </ac:picMkLst>
        </pc:picChg>
        <pc:picChg chg="mod">
          <ac:chgData name="Ankit Mittal" userId="267f659b-c36c-4dcc-bb75-126cdcef1d93" providerId="ADAL" clId="{F341EE16-E260-4277-BA57-AB2624E33A8D}" dt="2021-12-09T06:38:41.090" v="412"/>
          <ac:picMkLst>
            <pc:docMk/>
            <pc:sldMk cId="892512577" sldId="11185"/>
            <ac:picMk id="31" creationId="{983EA132-1EF7-4CCD-89DC-F42E58C8087E}"/>
          </ac:picMkLst>
        </pc:picChg>
        <pc:picChg chg="mod">
          <ac:chgData name="Ankit Mittal" userId="267f659b-c36c-4dcc-bb75-126cdcef1d93" providerId="ADAL" clId="{F341EE16-E260-4277-BA57-AB2624E33A8D}" dt="2021-12-09T06:38:41.090" v="412"/>
          <ac:picMkLst>
            <pc:docMk/>
            <pc:sldMk cId="892512577" sldId="11185"/>
            <ac:picMk id="32" creationId="{AAEADC6F-7B53-4D00-AF42-169074D39453}"/>
          </ac:picMkLst>
        </pc:picChg>
        <pc:picChg chg="mod">
          <ac:chgData name="Ankit Mittal" userId="267f659b-c36c-4dcc-bb75-126cdcef1d93" providerId="ADAL" clId="{F341EE16-E260-4277-BA57-AB2624E33A8D}" dt="2021-12-09T06:38:41.090" v="412"/>
          <ac:picMkLst>
            <pc:docMk/>
            <pc:sldMk cId="892512577" sldId="11185"/>
            <ac:picMk id="33" creationId="{95ED697A-5F79-4CA8-8B3C-551A1BC2F3EE}"/>
          </ac:picMkLst>
        </pc:picChg>
        <pc:picChg chg="mod">
          <ac:chgData name="Ankit Mittal" userId="267f659b-c36c-4dcc-bb75-126cdcef1d93" providerId="ADAL" clId="{F341EE16-E260-4277-BA57-AB2624E33A8D}" dt="2021-12-09T06:38:41.090" v="412"/>
          <ac:picMkLst>
            <pc:docMk/>
            <pc:sldMk cId="892512577" sldId="11185"/>
            <ac:picMk id="34" creationId="{659F7A0A-2C90-4E92-B5E6-D220FCCE9B25}"/>
          </ac:picMkLst>
        </pc:picChg>
        <pc:picChg chg="mod">
          <ac:chgData name="Ankit Mittal" userId="267f659b-c36c-4dcc-bb75-126cdcef1d93" providerId="ADAL" clId="{F341EE16-E260-4277-BA57-AB2624E33A8D}" dt="2021-12-09T06:38:41.090" v="412"/>
          <ac:picMkLst>
            <pc:docMk/>
            <pc:sldMk cId="892512577" sldId="11185"/>
            <ac:picMk id="35" creationId="{CAAC09E9-0FDF-4AF5-ABFF-196D05454DF9}"/>
          </ac:picMkLst>
        </pc:picChg>
        <pc:picChg chg="mod">
          <ac:chgData name="Ankit Mittal" userId="267f659b-c36c-4dcc-bb75-126cdcef1d93" providerId="ADAL" clId="{F341EE16-E260-4277-BA57-AB2624E33A8D}" dt="2021-12-09T06:38:41.090" v="412"/>
          <ac:picMkLst>
            <pc:docMk/>
            <pc:sldMk cId="892512577" sldId="11185"/>
            <ac:picMk id="36" creationId="{CC1B3D72-F82F-4A05-A7BA-53C07EDEB69C}"/>
          </ac:picMkLst>
        </pc:picChg>
        <pc:picChg chg="mod">
          <ac:chgData name="Ankit Mittal" userId="267f659b-c36c-4dcc-bb75-126cdcef1d93" providerId="ADAL" clId="{F341EE16-E260-4277-BA57-AB2624E33A8D}" dt="2021-12-09T06:38:41.090" v="412"/>
          <ac:picMkLst>
            <pc:docMk/>
            <pc:sldMk cId="892512577" sldId="11185"/>
            <ac:picMk id="37" creationId="{F92DA0ED-D086-4049-AFD2-412A1806D630}"/>
          </ac:picMkLst>
        </pc:picChg>
        <pc:picChg chg="mod">
          <ac:chgData name="Ankit Mittal" userId="267f659b-c36c-4dcc-bb75-126cdcef1d93" providerId="ADAL" clId="{F341EE16-E260-4277-BA57-AB2624E33A8D}" dt="2021-12-09T06:38:41.090" v="412"/>
          <ac:picMkLst>
            <pc:docMk/>
            <pc:sldMk cId="892512577" sldId="11185"/>
            <ac:picMk id="38" creationId="{182993F8-7C80-467F-956C-BB55C01F3668}"/>
          </ac:picMkLst>
        </pc:picChg>
        <pc:picChg chg="mod">
          <ac:chgData name="Ankit Mittal" userId="267f659b-c36c-4dcc-bb75-126cdcef1d93" providerId="ADAL" clId="{F341EE16-E260-4277-BA57-AB2624E33A8D}" dt="2021-12-09T06:38:41.090" v="412"/>
          <ac:picMkLst>
            <pc:docMk/>
            <pc:sldMk cId="892512577" sldId="11185"/>
            <ac:picMk id="39" creationId="{C31C1429-5ECE-4331-AB05-7A824474A052}"/>
          </ac:picMkLst>
        </pc:picChg>
        <pc:picChg chg="mod">
          <ac:chgData name="Ankit Mittal" userId="267f659b-c36c-4dcc-bb75-126cdcef1d93" providerId="ADAL" clId="{F341EE16-E260-4277-BA57-AB2624E33A8D}" dt="2021-12-09T06:38:41.090" v="412"/>
          <ac:picMkLst>
            <pc:docMk/>
            <pc:sldMk cId="892512577" sldId="11185"/>
            <ac:picMk id="40" creationId="{BB3DBB9A-2C20-4175-8C33-5F210240ACB9}"/>
          </ac:picMkLst>
        </pc:picChg>
        <pc:picChg chg="mod">
          <ac:chgData name="Ankit Mittal" userId="267f659b-c36c-4dcc-bb75-126cdcef1d93" providerId="ADAL" clId="{F341EE16-E260-4277-BA57-AB2624E33A8D}" dt="2021-12-09T06:38:41.090" v="412"/>
          <ac:picMkLst>
            <pc:docMk/>
            <pc:sldMk cId="892512577" sldId="11185"/>
            <ac:picMk id="43" creationId="{173A052F-4A2D-48B0-8DB5-A94702F414C5}"/>
          </ac:picMkLst>
        </pc:picChg>
        <pc:picChg chg="mod">
          <ac:chgData name="Ankit Mittal" userId="267f659b-c36c-4dcc-bb75-126cdcef1d93" providerId="ADAL" clId="{F341EE16-E260-4277-BA57-AB2624E33A8D}" dt="2021-12-09T06:38:41.090" v="412"/>
          <ac:picMkLst>
            <pc:docMk/>
            <pc:sldMk cId="892512577" sldId="11185"/>
            <ac:picMk id="44" creationId="{7A107694-AE86-4221-A595-FE053F52480A}"/>
          </ac:picMkLst>
        </pc:picChg>
        <pc:picChg chg="mod">
          <ac:chgData name="Ankit Mittal" userId="267f659b-c36c-4dcc-bb75-126cdcef1d93" providerId="ADAL" clId="{F341EE16-E260-4277-BA57-AB2624E33A8D}" dt="2021-12-09T06:38:41.090" v="412"/>
          <ac:picMkLst>
            <pc:docMk/>
            <pc:sldMk cId="892512577" sldId="11185"/>
            <ac:picMk id="46" creationId="{47FB0597-EFEC-4FE9-A9EF-9C52EBA101B3}"/>
          </ac:picMkLst>
        </pc:picChg>
        <pc:picChg chg="mod">
          <ac:chgData name="Ankit Mittal" userId="267f659b-c36c-4dcc-bb75-126cdcef1d93" providerId="ADAL" clId="{F341EE16-E260-4277-BA57-AB2624E33A8D}" dt="2021-12-09T06:38:41.090" v="412"/>
          <ac:picMkLst>
            <pc:docMk/>
            <pc:sldMk cId="892512577" sldId="11185"/>
            <ac:picMk id="238" creationId="{A83A0065-39A2-407A-8C40-01B14C311BB2}"/>
          </ac:picMkLst>
        </pc:picChg>
        <pc:picChg chg="mod">
          <ac:chgData name="Ankit Mittal" userId="267f659b-c36c-4dcc-bb75-126cdcef1d93" providerId="ADAL" clId="{F341EE16-E260-4277-BA57-AB2624E33A8D}" dt="2021-12-09T06:38:41.090" v="412"/>
          <ac:picMkLst>
            <pc:docMk/>
            <pc:sldMk cId="892512577" sldId="11185"/>
            <ac:picMk id="239" creationId="{ECCD3B84-CCFD-4ACB-ADA6-B6E7AFDA6A7A}"/>
          </ac:picMkLst>
        </pc:picChg>
        <pc:picChg chg="mod">
          <ac:chgData name="Ankit Mittal" userId="267f659b-c36c-4dcc-bb75-126cdcef1d93" providerId="ADAL" clId="{F341EE16-E260-4277-BA57-AB2624E33A8D}" dt="2021-12-09T06:38:41.090" v="412"/>
          <ac:picMkLst>
            <pc:docMk/>
            <pc:sldMk cId="892512577" sldId="11185"/>
            <ac:picMk id="240" creationId="{E92B85F0-E1DB-44CF-A885-184E1EE97193}"/>
          </ac:picMkLst>
        </pc:picChg>
        <pc:picChg chg="mod">
          <ac:chgData name="Ankit Mittal" userId="267f659b-c36c-4dcc-bb75-126cdcef1d93" providerId="ADAL" clId="{F341EE16-E260-4277-BA57-AB2624E33A8D}" dt="2021-12-09T06:38:41.090" v="412"/>
          <ac:picMkLst>
            <pc:docMk/>
            <pc:sldMk cId="892512577" sldId="11185"/>
            <ac:picMk id="241" creationId="{23785A8E-2D9B-4B8D-84F1-283623803563}"/>
          </ac:picMkLst>
        </pc:picChg>
        <pc:picChg chg="mod">
          <ac:chgData name="Ankit Mittal" userId="267f659b-c36c-4dcc-bb75-126cdcef1d93" providerId="ADAL" clId="{F341EE16-E260-4277-BA57-AB2624E33A8D}" dt="2021-12-09T06:38:41.090" v="412"/>
          <ac:picMkLst>
            <pc:docMk/>
            <pc:sldMk cId="892512577" sldId="11185"/>
            <ac:picMk id="242" creationId="{2A467F80-44D1-4222-BC46-E29C850BC99D}"/>
          </ac:picMkLst>
        </pc:picChg>
        <pc:picChg chg="mod">
          <ac:chgData name="Ankit Mittal" userId="267f659b-c36c-4dcc-bb75-126cdcef1d93" providerId="ADAL" clId="{F341EE16-E260-4277-BA57-AB2624E33A8D}" dt="2021-12-09T06:38:41.090" v="412"/>
          <ac:picMkLst>
            <pc:docMk/>
            <pc:sldMk cId="892512577" sldId="11185"/>
            <ac:picMk id="243" creationId="{DFA7DB33-7DA1-4392-908B-D34ADAFF204A}"/>
          </ac:picMkLst>
        </pc:picChg>
        <pc:picChg chg="mod">
          <ac:chgData name="Ankit Mittal" userId="267f659b-c36c-4dcc-bb75-126cdcef1d93" providerId="ADAL" clId="{F341EE16-E260-4277-BA57-AB2624E33A8D}" dt="2021-12-09T06:38:41.090" v="412"/>
          <ac:picMkLst>
            <pc:docMk/>
            <pc:sldMk cId="892512577" sldId="11185"/>
            <ac:picMk id="244" creationId="{6E5D8B24-F661-4E65-890C-C6F42BFB4B34}"/>
          </ac:picMkLst>
        </pc:picChg>
        <pc:picChg chg="mod">
          <ac:chgData name="Ankit Mittal" userId="267f659b-c36c-4dcc-bb75-126cdcef1d93" providerId="ADAL" clId="{F341EE16-E260-4277-BA57-AB2624E33A8D}" dt="2021-12-09T06:38:41.090" v="412"/>
          <ac:picMkLst>
            <pc:docMk/>
            <pc:sldMk cId="892512577" sldId="11185"/>
            <ac:picMk id="245" creationId="{7C735332-7001-4490-A44C-7A1811980804}"/>
          </ac:picMkLst>
        </pc:picChg>
        <pc:picChg chg="mod">
          <ac:chgData name="Ankit Mittal" userId="267f659b-c36c-4dcc-bb75-126cdcef1d93" providerId="ADAL" clId="{F341EE16-E260-4277-BA57-AB2624E33A8D}" dt="2021-12-09T06:38:41.090" v="412"/>
          <ac:picMkLst>
            <pc:docMk/>
            <pc:sldMk cId="892512577" sldId="11185"/>
            <ac:picMk id="247" creationId="{18CA03AF-A655-4DC9-B52F-7A7E53B9368D}"/>
          </ac:picMkLst>
        </pc:picChg>
        <pc:picChg chg="mod">
          <ac:chgData name="Ankit Mittal" userId="267f659b-c36c-4dcc-bb75-126cdcef1d93" providerId="ADAL" clId="{F341EE16-E260-4277-BA57-AB2624E33A8D}" dt="2021-12-09T06:38:41.090" v="412"/>
          <ac:picMkLst>
            <pc:docMk/>
            <pc:sldMk cId="892512577" sldId="11185"/>
            <ac:picMk id="257" creationId="{732C40E6-934C-4BFF-A479-0F3D1AF99ECF}"/>
          </ac:picMkLst>
        </pc:picChg>
        <pc:picChg chg="mod">
          <ac:chgData name="Ankit Mittal" userId="267f659b-c36c-4dcc-bb75-126cdcef1d93" providerId="ADAL" clId="{F341EE16-E260-4277-BA57-AB2624E33A8D}" dt="2021-12-09T06:38:41.090" v="412"/>
          <ac:picMkLst>
            <pc:docMk/>
            <pc:sldMk cId="892512577" sldId="11185"/>
            <ac:picMk id="258" creationId="{94732489-820E-4AC6-8909-96B6BA69F724}"/>
          </ac:picMkLst>
        </pc:picChg>
        <pc:picChg chg="mod">
          <ac:chgData name="Ankit Mittal" userId="267f659b-c36c-4dcc-bb75-126cdcef1d93" providerId="ADAL" clId="{F341EE16-E260-4277-BA57-AB2624E33A8D}" dt="2021-12-09T06:38:41.090" v="412"/>
          <ac:picMkLst>
            <pc:docMk/>
            <pc:sldMk cId="892512577" sldId="11185"/>
            <ac:picMk id="259" creationId="{EB2D7180-768F-451C-8CB4-7A72A907B9A6}"/>
          </ac:picMkLst>
        </pc:picChg>
        <pc:picChg chg="mod">
          <ac:chgData name="Ankit Mittal" userId="267f659b-c36c-4dcc-bb75-126cdcef1d93" providerId="ADAL" clId="{F341EE16-E260-4277-BA57-AB2624E33A8D}" dt="2021-12-09T06:38:41.090" v="412"/>
          <ac:picMkLst>
            <pc:docMk/>
            <pc:sldMk cId="892512577" sldId="11185"/>
            <ac:picMk id="267" creationId="{1316AB07-736B-41BC-B99F-52B59B517518}"/>
          </ac:picMkLst>
        </pc:picChg>
        <pc:picChg chg="mod">
          <ac:chgData name="Ankit Mittal" userId="267f659b-c36c-4dcc-bb75-126cdcef1d93" providerId="ADAL" clId="{F341EE16-E260-4277-BA57-AB2624E33A8D}" dt="2021-12-09T06:38:41.090" v="412"/>
          <ac:picMkLst>
            <pc:docMk/>
            <pc:sldMk cId="892512577" sldId="11185"/>
            <ac:picMk id="272" creationId="{133FB35F-D6EE-49B1-A6C6-A5901B8C9740}"/>
          </ac:picMkLst>
        </pc:picChg>
        <pc:picChg chg="mod">
          <ac:chgData name="Ankit Mittal" userId="267f659b-c36c-4dcc-bb75-126cdcef1d93" providerId="ADAL" clId="{F341EE16-E260-4277-BA57-AB2624E33A8D}" dt="2021-12-09T06:38:41.090" v="412"/>
          <ac:picMkLst>
            <pc:docMk/>
            <pc:sldMk cId="892512577" sldId="11185"/>
            <ac:picMk id="273" creationId="{4131210C-87DA-4AC5-8D36-70D58A8941F9}"/>
          </ac:picMkLst>
        </pc:picChg>
      </pc:sldChg>
      <pc:sldChg chg="del">
        <pc:chgData name="Ankit Mittal" userId="267f659b-c36c-4dcc-bb75-126cdcef1d93" providerId="ADAL" clId="{F341EE16-E260-4277-BA57-AB2624E33A8D}" dt="2021-12-09T06:30:24.019" v="0" actId="47"/>
        <pc:sldMkLst>
          <pc:docMk/>
          <pc:sldMk cId="1256221397" sldId="11186"/>
        </pc:sldMkLst>
      </pc:sldChg>
      <pc:sldChg chg="modSp del">
        <pc:chgData name="Ankit Mittal" userId="267f659b-c36c-4dcc-bb75-126cdcef1d93" providerId="ADAL" clId="{F341EE16-E260-4277-BA57-AB2624E33A8D}" dt="2021-12-09T07:03:01.888" v="1251" actId="47"/>
        <pc:sldMkLst>
          <pc:docMk/>
          <pc:sldMk cId="408894435" sldId="11187"/>
        </pc:sldMkLst>
        <pc:spChg chg="mod">
          <ac:chgData name="Ankit Mittal" userId="267f659b-c36c-4dcc-bb75-126cdcef1d93" providerId="ADAL" clId="{F341EE16-E260-4277-BA57-AB2624E33A8D}" dt="2021-12-09T06:38:41.090" v="412"/>
          <ac:spMkLst>
            <pc:docMk/>
            <pc:sldMk cId="408894435" sldId="11187"/>
            <ac:spMk id="2" creationId="{EB1B9742-2CEF-43D3-8504-A637479C9B0B}"/>
          </ac:spMkLst>
        </pc:spChg>
        <pc:spChg chg="mod">
          <ac:chgData name="Ankit Mittal" userId="267f659b-c36c-4dcc-bb75-126cdcef1d93" providerId="ADAL" clId="{F341EE16-E260-4277-BA57-AB2624E33A8D}" dt="2021-12-09T06:38:41.090" v="412"/>
          <ac:spMkLst>
            <pc:docMk/>
            <pc:sldMk cId="408894435" sldId="11187"/>
            <ac:spMk id="3" creationId="{74CF0E2B-4F5D-4113-8380-10FCDACBA802}"/>
          </ac:spMkLst>
        </pc:spChg>
        <pc:spChg chg="mod">
          <ac:chgData name="Ankit Mittal" userId="267f659b-c36c-4dcc-bb75-126cdcef1d93" providerId="ADAL" clId="{F341EE16-E260-4277-BA57-AB2624E33A8D}" dt="2021-12-09T06:38:41.090" v="412"/>
          <ac:spMkLst>
            <pc:docMk/>
            <pc:sldMk cId="408894435" sldId="11187"/>
            <ac:spMk id="4" creationId="{3591407B-596D-4A56-B8D8-3C06C03B22E8}"/>
          </ac:spMkLst>
        </pc:spChg>
      </pc:sldChg>
      <pc:sldChg chg="modSp del">
        <pc:chgData name="Ankit Mittal" userId="267f659b-c36c-4dcc-bb75-126cdcef1d93" providerId="ADAL" clId="{F341EE16-E260-4277-BA57-AB2624E33A8D}" dt="2021-12-09T07:03:01.888" v="1251" actId="47"/>
        <pc:sldMkLst>
          <pc:docMk/>
          <pc:sldMk cId="4045599538" sldId="11188"/>
        </pc:sldMkLst>
        <pc:spChg chg="mod">
          <ac:chgData name="Ankit Mittal" userId="267f659b-c36c-4dcc-bb75-126cdcef1d93" providerId="ADAL" clId="{F341EE16-E260-4277-BA57-AB2624E33A8D}" dt="2021-12-09T06:38:41.090" v="412"/>
          <ac:spMkLst>
            <pc:docMk/>
            <pc:sldMk cId="4045599538" sldId="11188"/>
            <ac:spMk id="2" creationId="{558F2D20-E4FC-4585-A009-DE5B32719C4E}"/>
          </ac:spMkLst>
        </pc:spChg>
        <pc:spChg chg="mod">
          <ac:chgData name="Ankit Mittal" userId="267f659b-c36c-4dcc-bb75-126cdcef1d93" providerId="ADAL" clId="{F341EE16-E260-4277-BA57-AB2624E33A8D}" dt="2021-12-09T06:38:41.090" v="412"/>
          <ac:spMkLst>
            <pc:docMk/>
            <pc:sldMk cId="4045599538" sldId="11188"/>
            <ac:spMk id="4" creationId="{E2AE50B7-1711-4DE0-B631-2B2A43D07F3A}"/>
          </ac:spMkLst>
        </pc:spChg>
        <pc:spChg chg="mod">
          <ac:chgData name="Ankit Mittal" userId="267f659b-c36c-4dcc-bb75-126cdcef1d93" providerId="ADAL" clId="{F341EE16-E260-4277-BA57-AB2624E33A8D}" dt="2021-12-09T06:38:41.090" v="412"/>
          <ac:spMkLst>
            <pc:docMk/>
            <pc:sldMk cId="4045599538" sldId="11188"/>
            <ac:spMk id="5" creationId="{096943E7-FB98-4DD0-B852-A9D9B7C73AED}"/>
          </ac:spMkLst>
        </pc:spChg>
        <pc:spChg chg="mod">
          <ac:chgData name="Ankit Mittal" userId="267f659b-c36c-4dcc-bb75-126cdcef1d93" providerId="ADAL" clId="{F341EE16-E260-4277-BA57-AB2624E33A8D}" dt="2021-12-09T06:38:41.090" v="412"/>
          <ac:spMkLst>
            <pc:docMk/>
            <pc:sldMk cId="4045599538" sldId="11188"/>
            <ac:spMk id="9" creationId="{D62D7EE3-B12C-4F7C-89D0-06F1B618218F}"/>
          </ac:spMkLst>
        </pc:spChg>
      </pc:sldChg>
      <pc:sldChg chg="modSp del modNotes">
        <pc:chgData name="Ankit Mittal" userId="267f659b-c36c-4dcc-bb75-126cdcef1d93" providerId="ADAL" clId="{F341EE16-E260-4277-BA57-AB2624E33A8D}" dt="2021-12-09T07:03:01.888" v="1251" actId="47"/>
        <pc:sldMkLst>
          <pc:docMk/>
          <pc:sldMk cId="216142042" sldId="11189"/>
        </pc:sldMkLst>
        <pc:spChg chg="mod">
          <ac:chgData name="Ankit Mittal" userId="267f659b-c36c-4dcc-bb75-126cdcef1d93" providerId="ADAL" clId="{F341EE16-E260-4277-BA57-AB2624E33A8D}" dt="2021-12-09T06:38:41.090" v="412"/>
          <ac:spMkLst>
            <pc:docMk/>
            <pc:sldMk cId="216142042" sldId="11189"/>
            <ac:spMk id="2" creationId="{49507CE0-2BFB-4C73-9207-0CB1F3C71867}"/>
          </ac:spMkLst>
        </pc:spChg>
        <pc:spChg chg="mod">
          <ac:chgData name="Ankit Mittal" userId="267f659b-c36c-4dcc-bb75-126cdcef1d93" providerId="ADAL" clId="{F341EE16-E260-4277-BA57-AB2624E33A8D}" dt="2021-12-09T06:38:41.090" v="412"/>
          <ac:spMkLst>
            <pc:docMk/>
            <pc:sldMk cId="216142042" sldId="11189"/>
            <ac:spMk id="5" creationId="{2BA30B7D-2248-4316-8E48-01C73A0AFACA}"/>
          </ac:spMkLst>
        </pc:spChg>
        <pc:spChg chg="mod">
          <ac:chgData name="Ankit Mittal" userId="267f659b-c36c-4dcc-bb75-126cdcef1d93" providerId="ADAL" clId="{F341EE16-E260-4277-BA57-AB2624E33A8D}" dt="2021-12-09T06:38:41.090" v="412"/>
          <ac:spMkLst>
            <pc:docMk/>
            <pc:sldMk cId="216142042" sldId="11189"/>
            <ac:spMk id="6" creationId="{DB5D3E75-A9D6-4BE9-82FC-3A82ECBA568C}"/>
          </ac:spMkLst>
        </pc:spChg>
        <pc:spChg chg="mod">
          <ac:chgData name="Ankit Mittal" userId="267f659b-c36c-4dcc-bb75-126cdcef1d93" providerId="ADAL" clId="{F341EE16-E260-4277-BA57-AB2624E33A8D}" dt="2021-12-09T06:38:41.090" v="412"/>
          <ac:spMkLst>
            <pc:docMk/>
            <pc:sldMk cId="216142042" sldId="11189"/>
            <ac:spMk id="7" creationId="{2227A1C1-DF5C-4131-AECB-2E666E98F2D8}"/>
          </ac:spMkLst>
        </pc:spChg>
        <pc:spChg chg="mod">
          <ac:chgData name="Ankit Mittal" userId="267f659b-c36c-4dcc-bb75-126cdcef1d93" providerId="ADAL" clId="{F341EE16-E260-4277-BA57-AB2624E33A8D}" dt="2021-12-09T06:38:41.090" v="412"/>
          <ac:spMkLst>
            <pc:docMk/>
            <pc:sldMk cId="216142042" sldId="11189"/>
            <ac:spMk id="8" creationId="{6AD0D5C1-E8AA-4F0F-A030-5EB6B97F8404}"/>
          </ac:spMkLst>
        </pc:spChg>
        <pc:spChg chg="mod">
          <ac:chgData name="Ankit Mittal" userId="267f659b-c36c-4dcc-bb75-126cdcef1d93" providerId="ADAL" clId="{F341EE16-E260-4277-BA57-AB2624E33A8D}" dt="2021-12-09T06:38:41.090" v="412"/>
          <ac:spMkLst>
            <pc:docMk/>
            <pc:sldMk cId="216142042" sldId="11189"/>
            <ac:spMk id="14" creationId="{62649EEA-DB5E-4F8E-AFC2-305FD99A67BE}"/>
          </ac:spMkLst>
        </pc:spChg>
        <pc:picChg chg="mod">
          <ac:chgData name="Ankit Mittal" userId="267f659b-c36c-4dcc-bb75-126cdcef1d93" providerId="ADAL" clId="{F341EE16-E260-4277-BA57-AB2624E33A8D}" dt="2021-12-09T06:38:41.090" v="412"/>
          <ac:picMkLst>
            <pc:docMk/>
            <pc:sldMk cId="216142042" sldId="11189"/>
            <ac:picMk id="13" creationId="{896EAE48-4FC9-4C0C-933A-59E09C7C7E1D}"/>
          </ac:picMkLst>
        </pc:picChg>
      </pc:sldChg>
      <pc:sldChg chg="modSp del">
        <pc:chgData name="Ankit Mittal" userId="267f659b-c36c-4dcc-bb75-126cdcef1d93" providerId="ADAL" clId="{F341EE16-E260-4277-BA57-AB2624E33A8D}" dt="2021-12-09T07:03:01.888" v="1251" actId="47"/>
        <pc:sldMkLst>
          <pc:docMk/>
          <pc:sldMk cId="1777555155" sldId="11190"/>
        </pc:sldMkLst>
        <pc:spChg chg="mod">
          <ac:chgData name="Ankit Mittal" userId="267f659b-c36c-4dcc-bb75-126cdcef1d93" providerId="ADAL" clId="{F341EE16-E260-4277-BA57-AB2624E33A8D}" dt="2021-12-09T06:38:41.090" v="412"/>
          <ac:spMkLst>
            <pc:docMk/>
            <pc:sldMk cId="1777555155" sldId="11190"/>
            <ac:spMk id="2" creationId="{49507CE0-2BFB-4C73-9207-0CB1F3C71867}"/>
          </ac:spMkLst>
        </pc:spChg>
        <pc:spChg chg="mod">
          <ac:chgData name="Ankit Mittal" userId="267f659b-c36c-4dcc-bb75-126cdcef1d93" providerId="ADAL" clId="{F341EE16-E260-4277-BA57-AB2624E33A8D}" dt="2021-12-09T06:38:41.090" v="412"/>
          <ac:spMkLst>
            <pc:docMk/>
            <pc:sldMk cId="1777555155" sldId="11190"/>
            <ac:spMk id="5" creationId="{2BA30B7D-2248-4316-8E48-01C73A0AFACA}"/>
          </ac:spMkLst>
        </pc:spChg>
        <pc:spChg chg="mod">
          <ac:chgData name="Ankit Mittal" userId="267f659b-c36c-4dcc-bb75-126cdcef1d93" providerId="ADAL" clId="{F341EE16-E260-4277-BA57-AB2624E33A8D}" dt="2021-12-09T06:38:41.090" v="412"/>
          <ac:spMkLst>
            <pc:docMk/>
            <pc:sldMk cId="1777555155" sldId="11190"/>
            <ac:spMk id="6" creationId="{DB5D3E75-A9D6-4BE9-82FC-3A82ECBA568C}"/>
          </ac:spMkLst>
        </pc:spChg>
        <pc:spChg chg="mod">
          <ac:chgData name="Ankit Mittal" userId="267f659b-c36c-4dcc-bb75-126cdcef1d93" providerId="ADAL" clId="{F341EE16-E260-4277-BA57-AB2624E33A8D}" dt="2021-12-09T06:38:41.090" v="412"/>
          <ac:spMkLst>
            <pc:docMk/>
            <pc:sldMk cId="1777555155" sldId="11190"/>
            <ac:spMk id="7" creationId="{2227A1C1-DF5C-4131-AECB-2E666E98F2D8}"/>
          </ac:spMkLst>
        </pc:spChg>
        <pc:spChg chg="mod">
          <ac:chgData name="Ankit Mittal" userId="267f659b-c36c-4dcc-bb75-126cdcef1d93" providerId="ADAL" clId="{F341EE16-E260-4277-BA57-AB2624E33A8D}" dt="2021-12-09T06:38:41.090" v="412"/>
          <ac:spMkLst>
            <pc:docMk/>
            <pc:sldMk cId="1777555155" sldId="11190"/>
            <ac:spMk id="9" creationId="{BC308867-657B-4168-99C3-947D82C38E8E}"/>
          </ac:spMkLst>
        </pc:spChg>
        <pc:spChg chg="mod">
          <ac:chgData name="Ankit Mittal" userId="267f659b-c36c-4dcc-bb75-126cdcef1d93" providerId="ADAL" clId="{F341EE16-E260-4277-BA57-AB2624E33A8D}" dt="2021-12-09T06:38:41.090" v="412"/>
          <ac:spMkLst>
            <pc:docMk/>
            <pc:sldMk cId="1777555155" sldId="11190"/>
            <ac:spMk id="14" creationId="{62649EEA-DB5E-4F8E-AFC2-305FD99A67BE}"/>
          </ac:spMkLst>
        </pc:spChg>
        <pc:picChg chg="mod">
          <ac:chgData name="Ankit Mittal" userId="267f659b-c36c-4dcc-bb75-126cdcef1d93" providerId="ADAL" clId="{F341EE16-E260-4277-BA57-AB2624E33A8D}" dt="2021-12-09T06:38:41.090" v="412"/>
          <ac:picMkLst>
            <pc:docMk/>
            <pc:sldMk cId="1777555155" sldId="11190"/>
            <ac:picMk id="13" creationId="{896EAE48-4FC9-4C0C-933A-59E09C7C7E1D}"/>
          </ac:picMkLst>
        </pc:picChg>
      </pc:sldChg>
      <pc:sldChg chg="modSp del">
        <pc:chgData name="Ankit Mittal" userId="267f659b-c36c-4dcc-bb75-126cdcef1d93" providerId="ADAL" clId="{F341EE16-E260-4277-BA57-AB2624E33A8D}" dt="2021-12-09T07:03:01.888" v="1251" actId="47"/>
        <pc:sldMkLst>
          <pc:docMk/>
          <pc:sldMk cId="1810229280" sldId="11191"/>
        </pc:sldMkLst>
        <pc:spChg chg="mod">
          <ac:chgData name="Ankit Mittal" userId="267f659b-c36c-4dcc-bb75-126cdcef1d93" providerId="ADAL" clId="{F341EE16-E260-4277-BA57-AB2624E33A8D}" dt="2021-12-09T06:38:41.090" v="412"/>
          <ac:spMkLst>
            <pc:docMk/>
            <pc:sldMk cId="1810229280" sldId="11191"/>
            <ac:spMk id="2" creationId="{49507CE0-2BFB-4C73-9207-0CB1F3C71867}"/>
          </ac:spMkLst>
        </pc:spChg>
        <pc:spChg chg="mod">
          <ac:chgData name="Ankit Mittal" userId="267f659b-c36c-4dcc-bb75-126cdcef1d93" providerId="ADAL" clId="{F341EE16-E260-4277-BA57-AB2624E33A8D}" dt="2021-12-09T06:38:41.090" v="412"/>
          <ac:spMkLst>
            <pc:docMk/>
            <pc:sldMk cId="1810229280" sldId="11191"/>
            <ac:spMk id="5" creationId="{2BA30B7D-2248-4316-8E48-01C73A0AFACA}"/>
          </ac:spMkLst>
        </pc:spChg>
        <pc:spChg chg="mod">
          <ac:chgData name="Ankit Mittal" userId="267f659b-c36c-4dcc-bb75-126cdcef1d93" providerId="ADAL" clId="{F341EE16-E260-4277-BA57-AB2624E33A8D}" dt="2021-12-09T06:38:41.090" v="412"/>
          <ac:spMkLst>
            <pc:docMk/>
            <pc:sldMk cId="1810229280" sldId="11191"/>
            <ac:spMk id="6" creationId="{DB5D3E75-A9D6-4BE9-82FC-3A82ECBA568C}"/>
          </ac:spMkLst>
        </pc:spChg>
        <pc:spChg chg="mod">
          <ac:chgData name="Ankit Mittal" userId="267f659b-c36c-4dcc-bb75-126cdcef1d93" providerId="ADAL" clId="{F341EE16-E260-4277-BA57-AB2624E33A8D}" dt="2021-12-09T06:38:41.090" v="412"/>
          <ac:spMkLst>
            <pc:docMk/>
            <pc:sldMk cId="1810229280" sldId="11191"/>
            <ac:spMk id="7" creationId="{2227A1C1-DF5C-4131-AECB-2E666E98F2D8}"/>
          </ac:spMkLst>
        </pc:spChg>
        <pc:spChg chg="mod">
          <ac:chgData name="Ankit Mittal" userId="267f659b-c36c-4dcc-bb75-126cdcef1d93" providerId="ADAL" clId="{F341EE16-E260-4277-BA57-AB2624E33A8D}" dt="2021-12-09T06:38:41.090" v="412"/>
          <ac:spMkLst>
            <pc:docMk/>
            <pc:sldMk cId="1810229280" sldId="11191"/>
            <ac:spMk id="14" creationId="{62649EEA-DB5E-4F8E-AFC2-305FD99A67BE}"/>
          </ac:spMkLst>
        </pc:spChg>
        <pc:spChg chg="mod">
          <ac:chgData name="Ankit Mittal" userId="267f659b-c36c-4dcc-bb75-126cdcef1d93" providerId="ADAL" clId="{F341EE16-E260-4277-BA57-AB2624E33A8D}" dt="2021-12-09T06:38:41.090" v="412"/>
          <ac:spMkLst>
            <pc:docMk/>
            <pc:sldMk cId="1810229280" sldId="11191"/>
            <ac:spMk id="15" creationId="{757ECDD5-37A5-4F72-830B-B903E5BD5500}"/>
          </ac:spMkLst>
        </pc:spChg>
        <pc:picChg chg="mod">
          <ac:chgData name="Ankit Mittal" userId="267f659b-c36c-4dcc-bb75-126cdcef1d93" providerId="ADAL" clId="{F341EE16-E260-4277-BA57-AB2624E33A8D}" dt="2021-12-09T06:38:41.090" v="412"/>
          <ac:picMkLst>
            <pc:docMk/>
            <pc:sldMk cId="1810229280" sldId="11191"/>
            <ac:picMk id="13" creationId="{896EAE48-4FC9-4C0C-933A-59E09C7C7E1D}"/>
          </ac:picMkLst>
        </pc:picChg>
      </pc:sldChg>
      <pc:sldChg chg="modSp del modNotes">
        <pc:chgData name="Ankit Mittal" userId="267f659b-c36c-4dcc-bb75-126cdcef1d93" providerId="ADAL" clId="{F341EE16-E260-4277-BA57-AB2624E33A8D}" dt="2021-12-09T10:12:55.720" v="3045" actId="47"/>
        <pc:sldMkLst>
          <pc:docMk/>
          <pc:sldMk cId="1074156562" sldId="11192"/>
        </pc:sldMkLst>
        <pc:spChg chg="mod">
          <ac:chgData name="Ankit Mittal" userId="267f659b-c36c-4dcc-bb75-126cdcef1d93" providerId="ADAL" clId="{F341EE16-E260-4277-BA57-AB2624E33A8D}" dt="2021-12-09T06:38:41.090" v="412"/>
          <ac:spMkLst>
            <pc:docMk/>
            <pc:sldMk cId="1074156562" sldId="11192"/>
            <ac:spMk id="3" creationId="{79CA7857-D1F1-4925-8E2D-8DE6BA1812F0}"/>
          </ac:spMkLst>
        </pc:spChg>
        <pc:spChg chg="mod">
          <ac:chgData name="Ankit Mittal" userId="267f659b-c36c-4dcc-bb75-126cdcef1d93" providerId="ADAL" clId="{F341EE16-E260-4277-BA57-AB2624E33A8D}" dt="2021-12-09T06:38:41.090" v="412"/>
          <ac:spMkLst>
            <pc:docMk/>
            <pc:sldMk cId="1074156562" sldId="11192"/>
            <ac:spMk id="24" creationId="{E66D93AF-DAC1-FA4C-BC22-8EDF8DC98301}"/>
          </ac:spMkLst>
        </pc:spChg>
        <pc:spChg chg="mod">
          <ac:chgData name="Ankit Mittal" userId="267f659b-c36c-4dcc-bb75-126cdcef1d93" providerId="ADAL" clId="{F341EE16-E260-4277-BA57-AB2624E33A8D}" dt="2021-12-09T06:38:41.090" v="412"/>
          <ac:spMkLst>
            <pc:docMk/>
            <pc:sldMk cId="1074156562" sldId="11192"/>
            <ac:spMk id="31" creationId="{FB19A645-C817-41E1-B56D-3C72EC5B7561}"/>
          </ac:spMkLst>
        </pc:spChg>
        <pc:spChg chg="mod">
          <ac:chgData name="Ankit Mittal" userId="267f659b-c36c-4dcc-bb75-126cdcef1d93" providerId="ADAL" clId="{F341EE16-E260-4277-BA57-AB2624E33A8D}" dt="2021-12-09T06:38:41.090" v="412"/>
          <ac:spMkLst>
            <pc:docMk/>
            <pc:sldMk cId="1074156562" sldId="11192"/>
            <ac:spMk id="44" creationId="{E95BD5BA-948D-4D28-BF7D-D0D680BF4060}"/>
          </ac:spMkLst>
        </pc:spChg>
        <pc:spChg chg="mod">
          <ac:chgData name="Ankit Mittal" userId="267f659b-c36c-4dcc-bb75-126cdcef1d93" providerId="ADAL" clId="{F341EE16-E260-4277-BA57-AB2624E33A8D}" dt="2021-12-09T06:38:41.090" v="412"/>
          <ac:spMkLst>
            <pc:docMk/>
            <pc:sldMk cId="1074156562" sldId="11192"/>
            <ac:spMk id="45" creationId="{2C54F72E-774E-4938-9B67-A7F0147FAAAC}"/>
          </ac:spMkLst>
        </pc:spChg>
        <pc:spChg chg="mod">
          <ac:chgData name="Ankit Mittal" userId="267f659b-c36c-4dcc-bb75-126cdcef1d93" providerId="ADAL" clId="{F341EE16-E260-4277-BA57-AB2624E33A8D}" dt="2021-12-09T06:38:41.090" v="412"/>
          <ac:spMkLst>
            <pc:docMk/>
            <pc:sldMk cId="1074156562" sldId="11192"/>
            <ac:spMk id="47" creationId="{1442A5CC-AE77-4945-9013-600AA15702AF}"/>
          </ac:spMkLst>
        </pc:spChg>
        <pc:spChg chg="mod">
          <ac:chgData name="Ankit Mittal" userId="267f659b-c36c-4dcc-bb75-126cdcef1d93" providerId="ADAL" clId="{F341EE16-E260-4277-BA57-AB2624E33A8D}" dt="2021-12-09T06:38:41.090" v="412"/>
          <ac:spMkLst>
            <pc:docMk/>
            <pc:sldMk cId="1074156562" sldId="11192"/>
            <ac:spMk id="48" creationId="{7C2EB031-ED61-4E3F-85EF-41B6C4066C5E}"/>
          </ac:spMkLst>
        </pc:spChg>
        <pc:spChg chg="mod">
          <ac:chgData name="Ankit Mittal" userId="267f659b-c36c-4dcc-bb75-126cdcef1d93" providerId="ADAL" clId="{F341EE16-E260-4277-BA57-AB2624E33A8D}" dt="2021-12-09T06:38:41.090" v="412"/>
          <ac:spMkLst>
            <pc:docMk/>
            <pc:sldMk cId="1074156562" sldId="11192"/>
            <ac:spMk id="49" creationId="{1BC2F601-5661-488E-B86E-B49A66E31224}"/>
          </ac:spMkLst>
        </pc:spChg>
        <pc:spChg chg="mod">
          <ac:chgData name="Ankit Mittal" userId="267f659b-c36c-4dcc-bb75-126cdcef1d93" providerId="ADAL" clId="{F341EE16-E260-4277-BA57-AB2624E33A8D}" dt="2021-12-09T06:38:41.090" v="412"/>
          <ac:spMkLst>
            <pc:docMk/>
            <pc:sldMk cId="1074156562" sldId="11192"/>
            <ac:spMk id="50" creationId="{B84C490C-B866-491D-AED6-1C6167599BEC}"/>
          </ac:spMkLst>
        </pc:spChg>
        <pc:spChg chg="mod">
          <ac:chgData name="Ankit Mittal" userId="267f659b-c36c-4dcc-bb75-126cdcef1d93" providerId="ADAL" clId="{F341EE16-E260-4277-BA57-AB2624E33A8D}" dt="2021-12-09T06:38:41.090" v="412"/>
          <ac:spMkLst>
            <pc:docMk/>
            <pc:sldMk cId="1074156562" sldId="11192"/>
            <ac:spMk id="51" creationId="{92043494-A053-4674-B60D-67D93CF7962D}"/>
          </ac:spMkLst>
        </pc:spChg>
        <pc:spChg chg="mod">
          <ac:chgData name="Ankit Mittal" userId="267f659b-c36c-4dcc-bb75-126cdcef1d93" providerId="ADAL" clId="{F341EE16-E260-4277-BA57-AB2624E33A8D}" dt="2021-12-09T06:38:41.090" v="412"/>
          <ac:spMkLst>
            <pc:docMk/>
            <pc:sldMk cId="1074156562" sldId="11192"/>
            <ac:spMk id="52" creationId="{6C49A0C7-759E-4A49-B7F9-8D8588E1170F}"/>
          </ac:spMkLst>
        </pc:spChg>
        <pc:spChg chg="mod">
          <ac:chgData name="Ankit Mittal" userId="267f659b-c36c-4dcc-bb75-126cdcef1d93" providerId="ADAL" clId="{F341EE16-E260-4277-BA57-AB2624E33A8D}" dt="2021-12-09T06:38:41.090" v="412"/>
          <ac:spMkLst>
            <pc:docMk/>
            <pc:sldMk cId="1074156562" sldId="11192"/>
            <ac:spMk id="53" creationId="{9C304543-936B-4E63-B141-829531AB81B1}"/>
          </ac:spMkLst>
        </pc:spChg>
        <pc:spChg chg="mod">
          <ac:chgData name="Ankit Mittal" userId="267f659b-c36c-4dcc-bb75-126cdcef1d93" providerId="ADAL" clId="{F341EE16-E260-4277-BA57-AB2624E33A8D}" dt="2021-12-09T06:38:41.090" v="412"/>
          <ac:spMkLst>
            <pc:docMk/>
            <pc:sldMk cId="1074156562" sldId="11192"/>
            <ac:spMk id="54" creationId="{EB4019BF-A2CD-4189-8AFD-EBF87708A914}"/>
          </ac:spMkLst>
        </pc:spChg>
        <pc:spChg chg="mod">
          <ac:chgData name="Ankit Mittal" userId="267f659b-c36c-4dcc-bb75-126cdcef1d93" providerId="ADAL" clId="{F341EE16-E260-4277-BA57-AB2624E33A8D}" dt="2021-12-09T06:38:41.090" v="412"/>
          <ac:spMkLst>
            <pc:docMk/>
            <pc:sldMk cId="1074156562" sldId="11192"/>
            <ac:spMk id="55" creationId="{DEB6017C-0706-4F51-BEA4-2CAB91F0A234}"/>
          </ac:spMkLst>
        </pc:spChg>
        <pc:spChg chg="mod">
          <ac:chgData name="Ankit Mittal" userId="267f659b-c36c-4dcc-bb75-126cdcef1d93" providerId="ADAL" clId="{F341EE16-E260-4277-BA57-AB2624E33A8D}" dt="2021-12-09T06:38:41.090" v="412"/>
          <ac:spMkLst>
            <pc:docMk/>
            <pc:sldMk cId="1074156562" sldId="11192"/>
            <ac:spMk id="56" creationId="{FF696D35-AB39-4809-BC34-D02086DED588}"/>
          </ac:spMkLst>
        </pc:spChg>
        <pc:spChg chg="mod">
          <ac:chgData name="Ankit Mittal" userId="267f659b-c36c-4dcc-bb75-126cdcef1d93" providerId="ADAL" clId="{F341EE16-E260-4277-BA57-AB2624E33A8D}" dt="2021-12-09T06:38:41.090" v="412"/>
          <ac:spMkLst>
            <pc:docMk/>
            <pc:sldMk cId="1074156562" sldId="11192"/>
            <ac:spMk id="57" creationId="{968F69E1-CC07-4004-AD79-2C03630529B0}"/>
          </ac:spMkLst>
        </pc:spChg>
        <pc:spChg chg="mod">
          <ac:chgData name="Ankit Mittal" userId="267f659b-c36c-4dcc-bb75-126cdcef1d93" providerId="ADAL" clId="{F341EE16-E260-4277-BA57-AB2624E33A8D}" dt="2021-12-09T06:38:41.090" v="412"/>
          <ac:spMkLst>
            <pc:docMk/>
            <pc:sldMk cId="1074156562" sldId="11192"/>
            <ac:spMk id="58" creationId="{81D9499B-AB26-433E-88F7-3EAD1472C200}"/>
          </ac:spMkLst>
        </pc:spChg>
        <pc:spChg chg="mod">
          <ac:chgData name="Ankit Mittal" userId="267f659b-c36c-4dcc-bb75-126cdcef1d93" providerId="ADAL" clId="{F341EE16-E260-4277-BA57-AB2624E33A8D}" dt="2021-12-09T06:38:41.090" v="412"/>
          <ac:spMkLst>
            <pc:docMk/>
            <pc:sldMk cId="1074156562" sldId="11192"/>
            <ac:spMk id="59" creationId="{7CAA22B3-B4F3-448B-9C56-03BE6F435B2C}"/>
          </ac:spMkLst>
        </pc:spChg>
        <pc:spChg chg="mod">
          <ac:chgData name="Ankit Mittal" userId="267f659b-c36c-4dcc-bb75-126cdcef1d93" providerId="ADAL" clId="{F341EE16-E260-4277-BA57-AB2624E33A8D}" dt="2021-12-09T06:38:41.090" v="412"/>
          <ac:spMkLst>
            <pc:docMk/>
            <pc:sldMk cId="1074156562" sldId="11192"/>
            <ac:spMk id="62" creationId="{D813D827-E5EE-4BED-83EB-BFAAAD9F8954}"/>
          </ac:spMkLst>
        </pc:spChg>
        <pc:spChg chg="mod">
          <ac:chgData name="Ankit Mittal" userId="267f659b-c36c-4dcc-bb75-126cdcef1d93" providerId="ADAL" clId="{F341EE16-E260-4277-BA57-AB2624E33A8D}" dt="2021-12-09T06:38:41.090" v="412"/>
          <ac:spMkLst>
            <pc:docMk/>
            <pc:sldMk cId="1074156562" sldId="11192"/>
            <ac:spMk id="63" creationId="{3E5F508B-3AB7-44BA-BDA4-6184018C0CF0}"/>
          </ac:spMkLst>
        </pc:spChg>
        <pc:spChg chg="mod">
          <ac:chgData name="Ankit Mittal" userId="267f659b-c36c-4dcc-bb75-126cdcef1d93" providerId="ADAL" clId="{F341EE16-E260-4277-BA57-AB2624E33A8D}" dt="2021-12-09T06:38:41.090" v="412"/>
          <ac:spMkLst>
            <pc:docMk/>
            <pc:sldMk cId="1074156562" sldId="11192"/>
            <ac:spMk id="66" creationId="{F51433B4-3F21-40BB-8CB4-B243FE27274C}"/>
          </ac:spMkLst>
        </pc:spChg>
        <pc:spChg chg="mod">
          <ac:chgData name="Ankit Mittal" userId="267f659b-c36c-4dcc-bb75-126cdcef1d93" providerId="ADAL" clId="{F341EE16-E260-4277-BA57-AB2624E33A8D}" dt="2021-12-09T06:38:41.090" v="412"/>
          <ac:spMkLst>
            <pc:docMk/>
            <pc:sldMk cId="1074156562" sldId="11192"/>
            <ac:spMk id="68" creationId="{12B383A9-789E-43F8-853D-CDC493763EFD}"/>
          </ac:spMkLst>
        </pc:spChg>
        <pc:spChg chg="mod">
          <ac:chgData name="Ankit Mittal" userId="267f659b-c36c-4dcc-bb75-126cdcef1d93" providerId="ADAL" clId="{F341EE16-E260-4277-BA57-AB2624E33A8D}" dt="2021-12-09T06:38:41.090" v="412"/>
          <ac:spMkLst>
            <pc:docMk/>
            <pc:sldMk cId="1074156562" sldId="11192"/>
            <ac:spMk id="73" creationId="{7AD38F55-68F2-4FF1-B4E1-ADF49E9788A7}"/>
          </ac:spMkLst>
        </pc:spChg>
        <pc:spChg chg="mod">
          <ac:chgData name="Ankit Mittal" userId="267f659b-c36c-4dcc-bb75-126cdcef1d93" providerId="ADAL" clId="{F341EE16-E260-4277-BA57-AB2624E33A8D}" dt="2021-12-09T06:38:41.090" v="412"/>
          <ac:spMkLst>
            <pc:docMk/>
            <pc:sldMk cId="1074156562" sldId="11192"/>
            <ac:spMk id="74" creationId="{B85659B3-2EC9-4F0B-A474-90D94CF26FD5}"/>
          </ac:spMkLst>
        </pc:spChg>
        <pc:spChg chg="mod">
          <ac:chgData name="Ankit Mittal" userId="267f659b-c36c-4dcc-bb75-126cdcef1d93" providerId="ADAL" clId="{F341EE16-E260-4277-BA57-AB2624E33A8D}" dt="2021-12-09T06:38:41.090" v="412"/>
          <ac:spMkLst>
            <pc:docMk/>
            <pc:sldMk cId="1074156562" sldId="11192"/>
            <ac:spMk id="75" creationId="{7E38C251-AF6B-4890-83A9-A04EA8503FB5}"/>
          </ac:spMkLst>
        </pc:spChg>
        <pc:spChg chg="mod">
          <ac:chgData name="Ankit Mittal" userId="267f659b-c36c-4dcc-bb75-126cdcef1d93" providerId="ADAL" clId="{F341EE16-E260-4277-BA57-AB2624E33A8D}" dt="2021-12-09T06:38:41.090" v="412"/>
          <ac:spMkLst>
            <pc:docMk/>
            <pc:sldMk cId="1074156562" sldId="11192"/>
            <ac:spMk id="77" creationId="{199F7E1F-7340-4D4F-B796-EB87741CBBBC}"/>
          </ac:spMkLst>
        </pc:spChg>
        <pc:spChg chg="mod">
          <ac:chgData name="Ankit Mittal" userId="267f659b-c36c-4dcc-bb75-126cdcef1d93" providerId="ADAL" clId="{F341EE16-E260-4277-BA57-AB2624E33A8D}" dt="2021-12-09T06:38:41.090" v="412"/>
          <ac:spMkLst>
            <pc:docMk/>
            <pc:sldMk cId="1074156562" sldId="11192"/>
            <ac:spMk id="78" creationId="{C1B9BC56-3245-4FE8-8AA5-7378658929E4}"/>
          </ac:spMkLst>
        </pc:spChg>
        <pc:spChg chg="mod">
          <ac:chgData name="Ankit Mittal" userId="267f659b-c36c-4dcc-bb75-126cdcef1d93" providerId="ADAL" clId="{F341EE16-E260-4277-BA57-AB2624E33A8D}" dt="2021-12-09T06:38:41.090" v="412"/>
          <ac:spMkLst>
            <pc:docMk/>
            <pc:sldMk cId="1074156562" sldId="11192"/>
            <ac:spMk id="79" creationId="{E6C3E8F3-4D31-4800-952E-BB1757B0D1CB}"/>
          </ac:spMkLst>
        </pc:spChg>
        <pc:spChg chg="mod">
          <ac:chgData name="Ankit Mittal" userId="267f659b-c36c-4dcc-bb75-126cdcef1d93" providerId="ADAL" clId="{F341EE16-E260-4277-BA57-AB2624E33A8D}" dt="2021-12-09T06:38:41.090" v="412"/>
          <ac:spMkLst>
            <pc:docMk/>
            <pc:sldMk cId="1074156562" sldId="11192"/>
            <ac:spMk id="80" creationId="{169C7122-A1FF-48DB-9A75-D380F5D61185}"/>
          </ac:spMkLst>
        </pc:spChg>
        <pc:spChg chg="mod">
          <ac:chgData name="Ankit Mittal" userId="267f659b-c36c-4dcc-bb75-126cdcef1d93" providerId="ADAL" clId="{F341EE16-E260-4277-BA57-AB2624E33A8D}" dt="2021-12-09T06:38:41.090" v="412"/>
          <ac:spMkLst>
            <pc:docMk/>
            <pc:sldMk cId="1074156562" sldId="11192"/>
            <ac:spMk id="82" creationId="{B12D707D-C01B-413F-ADA1-1C4294D0B25D}"/>
          </ac:spMkLst>
        </pc:spChg>
        <pc:spChg chg="mod">
          <ac:chgData name="Ankit Mittal" userId="267f659b-c36c-4dcc-bb75-126cdcef1d93" providerId="ADAL" clId="{F341EE16-E260-4277-BA57-AB2624E33A8D}" dt="2021-12-09T06:38:41.090" v="412"/>
          <ac:spMkLst>
            <pc:docMk/>
            <pc:sldMk cId="1074156562" sldId="11192"/>
            <ac:spMk id="83" creationId="{DAAA3432-96DF-4FCB-A2C0-A7816A100B5B}"/>
          </ac:spMkLst>
        </pc:spChg>
        <pc:spChg chg="mod">
          <ac:chgData name="Ankit Mittal" userId="267f659b-c36c-4dcc-bb75-126cdcef1d93" providerId="ADAL" clId="{F341EE16-E260-4277-BA57-AB2624E33A8D}" dt="2021-12-09T06:38:41.090" v="412"/>
          <ac:spMkLst>
            <pc:docMk/>
            <pc:sldMk cId="1074156562" sldId="11192"/>
            <ac:spMk id="86" creationId="{329394AA-C1B6-42D1-A58B-674B96370461}"/>
          </ac:spMkLst>
        </pc:spChg>
        <pc:spChg chg="mod">
          <ac:chgData name="Ankit Mittal" userId="267f659b-c36c-4dcc-bb75-126cdcef1d93" providerId="ADAL" clId="{F341EE16-E260-4277-BA57-AB2624E33A8D}" dt="2021-12-09T06:38:41.090" v="412"/>
          <ac:spMkLst>
            <pc:docMk/>
            <pc:sldMk cId="1074156562" sldId="11192"/>
            <ac:spMk id="89" creationId="{E35B1231-64E5-420D-ACE3-393DCDCA56FC}"/>
          </ac:spMkLst>
        </pc:spChg>
        <pc:spChg chg="mod">
          <ac:chgData name="Ankit Mittal" userId="267f659b-c36c-4dcc-bb75-126cdcef1d93" providerId="ADAL" clId="{F341EE16-E260-4277-BA57-AB2624E33A8D}" dt="2021-12-09T06:38:41.090" v="412"/>
          <ac:spMkLst>
            <pc:docMk/>
            <pc:sldMk cId="1074156562" sldId="11192"/>
            <ac:spMk id="90" creationId="{70B631ED-946C-4A19-BF05-CB1EF9E03F9C}"/>
          </ac:spMkLst>
        </pc:spChg>
        <pc:spChg chg="mod">
          <ac:chgData name="Ankit Mittal" userId="267f659b-c36c-4dcc-bb75-126cdcef1d93" providerId="ADAL" clId="{F341EE16-E260-4277-BA57-AB2624E33A8D}" dt="2021-12-09T06:38:41.090" v="412"/>
          <ac:spMkLst>
            <pc:docMk/>
            <pc:sldMk cId="1074156562" sldId="11192"/>
            <ac:spMk id="91" creationId="{C6424319-17E9-47B2-A5C9-9D88C0EE0033}"/>
          </ac:spMkLst>
        </pc:spChg>
        <pc:spChg chg="mod">
          <ac:chgData name="Ankit Mittal" userId="267f659b-c36c-4dcc-bb75-126cdcef1d93" providerId="ADAL" clId="{F341EE16-E260-4277-BA57-AB2624E33A8D}" dt="2021-12-09T06:38:41.090" v="412"/>
          <ac:spMkLst>
            <pc:docMk/>
            <pc:sldMk cId="1074156562" sldId="11192"/>
            <ac:spMk id="93" creationId="{66A98DB2-CFA3-4011-A469-8912C406685C}"/>
          </ac:spMkLst>
        </pc:spChg>
        <pc:spChg chg="mod">
          <ac:chgData name="Ankit Mittal" userId="267f659b-c36c-4dcc-bb75-126cdcef1d93" providerId="ADAL" clId="{F341EE16-E260-4277-BA57-AB2624E33A8D}" dt="2021-12-09T06:38:41.090" v="412"/>
          <ac:spMkLst>
            <pc:docMk/>
            <pc:sldMk cId="1074156562" sldId="11192"/>
            <ac:spMk id="95" creationId="{796B22B2-0947-406E-94DD-AEB29D5A6586}"/>
          </ac:spMkLst>
        </pc:spChg>
        <pc:spChg chg="mod">
          <ac:chgData name="Ankit Mittal" userId="267f659b-c36c-4dcc-bb75-126cdcef1d93" providerId="ADAL" clId="{F341EE16-E260-4277-BA57-AB2624E33A8D}" dt="2021-12-09T06:38:41.090" v="412"/>
          <ac:spMkLst>
            <pc:docMk/>
            <pc:sldMk cId="1074156562" sldId="11192"/>
            <ac:spMk id="96" creationId="{F4C8AA9C-CAAE-4C9D-8E21-C0624669F1BA}"/>
          </ac:spMkLst>
        </pc:spChg>
        <pc:spChg chg="mod">
          <ac:chgData name="Ankit Mittal" userId="267f659b-c36c-4dcc-bb75-126cdcef1d93" providerId="ADAL" clId="{F341EE16-E260-4277-BA57-AB2624E33A8D}" dt="2021-12-09T06:38:41.090" v="412"/>
          <ac:spMkLst>
            <pc:docMk/>
            <pc:sldMk cId="1074156562" sldId="11192"/>
            <ac:spMk id="97" creationId="{9DDD027C-015A-4052-96DE-74589DFDA1BE}"/>
          </ac:spMkLst>
        </pc:spChg>
        <pc:spChg chg="mod">
          <ac:chgData name="Ankit Mittal" userId="267f659b-c36c-4dcc-bb75-126cdcef1d93" providerId="ADAL" clId="{F341EE16-E260-4277-BA57-AB2624E33A8D}" dt="2021-12-09T06:38:41.090" v="412"/>
          <ac:spMkLst>
            <pc:docMk/>
            <pc:sldMk cId="1074156562" sldId="11192"/>
            <ac:spMk id="98" creationId="{62B36A7F-C7A1-4554-8C5E-E4D1803D498E}"/>
          </ac:spMkLst>
        </pc:spChg>
        <pc:spChg chg="mod">
          <ac:chgData name="Ankit Mittal" userId="267f659b-c36c-4dcc-bb75-126cdcef1d93" providerId="ADAL" clId="{F341EE16-E260-4277-BA57-AB2624E33A8D}" dt="2021-12-09T06:38:41.090" v="412"/>
          <ac:spMkLst>
            <pc:docMk/>
            <pc:sldMk cId="1074156562" sldId="11192"/>
            <ac:spMk id="100" creationId="{AA82C8AA-4C0A-414F-B849-9748BEF20E30}"/>
          </ac:spMkLst>
        </pc:spChg>
        <pc:spChg chg="mod">
          <ac:chgData name="Ankit Mittal" userId="267f659b-c36c-4dcc-bb75-126cdcef1d93" providerId="ADAL" clId="{F341EE16-E260-4277-BA57-AB2624E33A8D}" dt="2021-12-09T06:38:41.090" v="412"/>
          <ac:spMkLst>
            <pc:docMk/>
            <pc:sldMk cId="1074156562" sldId="11192"/>
            <ac:spMk id="101" creationId="{1FA94DE0-90F8-4811-B52C-89BDD952F758}"/>
          </ac:spMkLst>
        </pc:spChg>
        <pc:spChg chg="mod">
          <ac:chgData name="Ankit Mittal" userId="267f659b-c36c-4dcc-bb75-126cdcef1d93" providerId="ADAL" clId="{F341EE16-E260-4277-BA57-AB2624E33A8D}" dt="2021-12-09T06:38:41.090" v="412"/>
          <ac:spMkLst>
            <pc:docMk/>
            <pc:sldMk cId="1074156562" sldId="11192"/>
            <ac:spMk id="107" creationId="{110C5ECE-83F8-4596-BFFC-EEB5DB3EC9FC}"/>
          </ac:spMkLst>
        </pc:spChg>
        <pc:spChg chg="mod">
          <ac:chgData name="Ankit Mittal" userId="267f659b-c36c-4dcc-bb75-126cdcef1d93" providerId="ADAL" clId="{F341EE16-E260-4277-BA57-AB2624E33A8D}" dt="2021-12-09T06:38:41.090" v="412"/>
          <ac:spMkLst>
            <pc:docMk/>
            <pc:sldMk cId="1074156562" sldId="11192"/>
            <ac:spMk id="110" creationId="{3725B85D-D0FC-4638-8C26-9CFD7D2007BF}"/>
          </ac:spMkLst>
        </pc:spChg>
        <pc:spChg chg="mod">
          <ac:chgData name="Ankit Mittal" userId="267f659b-c36c-4dcc-bb75-126cdcef1d93" providerId="ADAL" clId="{F341EE16-E260-4277-BA57-AB2624E33A8D}" dt="2021-12-09T06:38:41.090" v="412"/>
          <ac:spMkLst>
            <pc:docMk/>
            <pc:sldMk cId="1074156562" sldId="11192"/>
            <ac:spMk id="112" creationId="{4FACB7A5-CAF5-438F-AC80-C8589BEB9D16}"/>
          </ac:spMkLst>
        </pc:spChg>
        <pc:spChg chg="mod">
          <ac:chgData name="Ankit Mittal" userId="267f659b-c36c-4dcc-bb75-126cdcef1d93" providerId="ADAL" clId="{F341EE16-E260-4277-BA57-AB2624E33A8D}" dt="2021-12-09T06:38:41.090" v="412"/>
          <ac:spMkLst>
            <pc:docMk/>
            <pc:sldMk cId="1074156562" sldId="11192"/>
            <ac:spMk id="113" creationId="{0FC0AB9F-90CC-4F01-8E46-E52BE44BE84B}"/>
          </ac:spMkLst>
        </pc:spChg>
        <pc:spChg chg="mod">
          <ac:chgData name="Ankit Mittal" userId="267f659b-c36c-4dcc-bb75-126cdcef1d93" providerId="ADAL" clId="{F341EE16-E260-4277-BA57-AB2624E33A8D}" dt="2021-12-09T06:38:41.090" v="412"/>
          <ac:spMkLst>
            <pc:docMk/>
            <pc:sldMk cId="1074156562" sldId="11192"/>
            <ac:spMk id="114" creationId="{7FE52F91-CDEA-475F-99E6-92779024FFA9}"/>
          </ac:spMkLst>
        </pc:spChg>
        <pc:spChg chg="mod">
          <ac:chgData name="Ankit Mittal" userId="267f659b-c36c-4dcc-bb75-126cdcef1d93" providerId="ADAL" clId="{F341EE16-E260-4277-BA57-AB2624E33A8D}" dt="2021-12-09T06:38:41.090" v="412"/>
          <ac:spMkLst>
            <pc:docMk/>
            <pc:sldMk cId="1074156562" sldId="11192"/>
            <ac:spMk id="115" creationId="{17CD4D95-A698-414F-A7D3-645189F3797D}"/>
          </ac:spMkLst>
        </pc:spChg>
        <pc:spChg chg="mod">
          <ac:chgData name="Ankit Mittal" userId="267f659b-c36c-4dcc-bb75-126cdcef1d93" providerId="ADAL" clId="{F341EE16-E260-4277-BA57-AB2624E33A8D}" dt="2021-12-09T06:38:41.090" v="412"/>
          <ac:spMkLst>
            <pc:docMk/>
            <pc:sldMk cId="1074156562" sldId="11192"/>
            <ac:spMk id="116" creationId="{5EF5A09D-5C2A-4757-B9EB-A079C16AF44C}"/>
          </ac:spMkLst>
        </pc:spChg>
        <pc:grpChg chg="mod">
          <ac:chgData name="Ankit Mittal" userId="267f659b-c36c-4dcc-bb75-126cdcef1d93" providerId="ADAL" clId="{F341EE16-E260-4277-BA57-AB2624E33A8D}" dt="2021-12-09T06:38:41.090" v="412"/>
          <ac:grpSpMkLst>
            <pc:docMk/>
            <pc:sldMk cId="1074156562" sldId="11192"/>
            <ac:grpSpMk id="2" creationId="{A9F1A79F-90EE-4BB4-B2AB-E266DA08FC9B}"/>
          </ac:grpSpMkLst>
        </pc:grpChg>
        <pc:grpChg chg="mod">
          <ac:chgData name="Ankit Mittal" userId="267f659b-c36c-4dcc-bb75-126cdcef1d93" providerId="ADAL" clId="{F341EE16-E260-4277-BA57-AB2624E33A8D}" dt="2021-12-09T06:38:41.090" v="412"/>
          <ac:grpSpMkLst>
            <pc:docMk/>
            <pc:sldMk cId="1074156562" sldId="11192"/>
            <ac:grpSpMk id="109" creationId="{F4BEA441-A4D9-4A8E-A4D3-8DAA360B152D}"/>
          </ac:grpSpMkLst>
        </pc:grpChg>
        <pc:picChg chg="mod">
          <ac:chgData name="Ankit Mittal" userId="267f659b-c36c-4dcc-bb75-126cdcef1d93" providerId="ADAL" clId="{F341EE16-E260-4277-BA57-AB2624E33A8D}" dt="2021-12-09T06:38:41.090" v="412"/>
          <ac:picMkLst>
            <pc:docMk/>
            <pc:sldMk cId="1074156562" sldId="11192"/>
            <ac:picMk id="104" creationId="{2A4931DE-CA7F-4F38-8CC2-F4A1F2347A28}"/>
          </ac:picMkLst>
        </pc:picChg>
        <pc:picChg chg="mod">
          <ac:chgData name="Ankit Mittal" userId="267f659b-c36c-4dcc-bb75-126cdcef1d93" providerId="ADAL" clId="{F341EE16-E260-4277-BA57-AB2624E33A8D}" dt="2021-12-09T06:38:41.090" v="412"/>
          <ac:picMkLst>
            <pc:docMk/>
            <pc:sldMk cId="1074156562" sldId="11192"/>
            <ac:picMk id="111" creationId="{1E76C9D2-9C60-4639-AC89-FD2A321DC70D}"/>
          </ac:picMkLst>
        </pc:picChg>
        <pc:cxnChg chg="mod">
          <ac:chgData name="Ankit Mittal" userId="267f659b-c36c-4dcc-bb75-126cdcef1d93" providerId="ADAL" clId="{F341EE16-E260-4277-BA57-AB2624E33A8D}" dt="2021-12-09T06:38:41.090" v="412"/>
          <ac:cxnSpMkLst>
            <pc:docMk/>
            <pc:sldMk cId="1074156562" sldId="11192"/>
            <ac:cxnSpMk id="30" creationId="{CB4508C5-2C4B-4276-9F5F-4B15A0776AAE}"/>
          </ac:cxnSpMkLst>
        </pc:cxnChg>
        <pc:cxnChg chg="mod">
          <ac:chgData name="Ankit Mittal" userId="267f659b-c36c-4dcc-bb75-126cdcef1d93" providerId="ADAL" clId="{F341EE16-E260-4277-BA57-AB2624E33A8D}" dt="2021-12-09T06:38:41.090" v="412"/>
          <ac:cxnSpMkLst>
            <pc:docMk/>
            <pc:sldMk cId="1074156562" sldId="11192"/>
            <ac:cxnSpMk id="32" creationId="{2D803E14-85CE-4422-9EA0-E896373278FE}"/>
          </ac:cxnSpMkLst>
        </pc:cxnChg>
        <pc:cxnChg chg="mod">
          <ac:chgData name="Ankit Mittal" userId="267f659b-c36c-4dcc-bb75-126cdcef1d93" providerId="ADAL" clId="{F341EE16-E260-4277-BA57-AB2624E33A8D}" dt="2021-12-09T06:38:41.090" v="412"/>
          <ac:cxnSpMkLst>
            <pc:docMk/>
            <pc:sldMk cId="1074156562" sldId="11192"/>
            <ac:cxnSpMk id="33" creationId="{E69BE524-D865-4582-B8F4-0DDE42592256}"/>
          </ac:cxnSpMkLst>
        </pc:cxnChg>
        <pc:cxnChg chg="mod">
          <ac:chgData name="Ankit Mittal" userId="267f659b-c36c-4dcc-bb75-126cdcef1d93" providerId="ADAL" clId="{F341EE16-E260-4277-BA57-AB2624E33A8D}" dt="2021-12-09T06:38:41.090" v="412"/>
          <ac:cxnSpMkLst>
            <pc:docMk/>
            <pc:sldMk cId="1074156562" sldId="11192"/>
            <ac:cxnSpMk id="34" creationId="{76A5C27D-4C3C-4E6E-9B80-13DC348CAF0E}"/>
          </ac:cxnSpMkLst>
        </pc:cxnChg>
        <pc:cxnChg chg="mod">
          <ac:chgData name="Ankit Mittal" userId="267f659b-c36c-4dcc-bb75-126cdcef1d93" providerId="ADAL" clId="{F341EE16-E260-4277-BA57-AB2624E33A8D}" dt="2021-12-09T06:38:41.090" v="412"/>
          <ac:cxnSpMkLst>
            <pc:docMk/>
            <pc:sldMk cId="1074156562" sldId="11192"/>
            <ac:cxnSpMk id="35" creationId="{CD5DBF63-94A6-4642-8D49-2ED6A50CD384}"/>
          </ac:cxnSpMkLst>
        </pc:cxnChg>
        <pc:cxnChg chg="mod">
          <ac:chgData name="Ankit Mittal" userId="267f659b-c36c-4dcc-bb75-126cdcef1d93" providerId="ADAL" clId="{F341EE16-E260-4277-BA57-AB2624E33A8D}" dt="2021-12-09T06:38:41.090" v="412"/>
          <ac:cxnSpMkLst>
            <pc:docMk/>
            <pc:sldMk cId="1074156562" sldId="11192"/>
            <ac:cxnSpMk id="36" creationId="{AF891DD4-71A8-4C9D-94AA-7B987749D860}"/>
          </ac:cxnSpMkLst>
        </pc:cxnChg>
        <pc:cxnChg chg="mod">
          <ac:chgData name="Ankit Mittal" userId="267f659b-c36c-4dcc-bb75-126cdcef1d93" providerId="ADAL" clId="{F341EE16-E260-4277-BA57-AB2624E33A8D}" dt="2021-12-09T06:38:41.090" v="412"/>
          <ac:cxnSpMkLst>
            <pc:docMk/>
            <pc:sldMk cId="1074156562" sldId="11192"/>
            <ac:cxnSpMk id="37" creationId="{779E0287-2636-4122-9342-8E76705D8C75}"/>
          </ac:cxnSpMkLst>
        </pc:cxnChg>
        <pc:cxnChg chg="mod">
          <ac:chgData name="Ankit Mittal" userId="267f659b-c36c-4dcc-bb75-126cdcef1d93" providerId="ADAL" clId="{F341EE16-E260-4277-BA57-AB2624E33A8D}" dt="2021-12-09T06:38:41.090" v="412"/>
          <ac:cxnSpMkLst>
            <pc:docMk/>
            <pc:sldMk cId="1074156562" sldId="11192"/>
            <ac:cxnSpMk id="38" creationId="{7020B555-4A7A-40E3-9DB3-851C2A3BA980}"/>
          </ac:cxnSpMkLst>
        </pc:cxnChg>
        <pc:cxnChg chg="mod">
          <ac:chgData name="Ankit Mittal" userId="267f659b-c36c-4dcc-bb75-126cdcef1d93" providerId="ADAL" clId="{F341EE16-E260-4277-BA57-AB2624E33A8D}" dt="2021-12-09T06:38:41.090" v="412"/>
          <ac:cxnSpMkLst>
            <pc:docMk/>
            <pc:sldMk cId="1074156562" sldId="11192"/>
            <ac:cxnSpMk id="39" creationId="{46AEC0D6-AF1C-4F0A-AFF1-1B1D6C939790}"/>
          </ac:cxnSpMkLst>
        </pc:cxnChg>
        <pc:cxnChg chg="mod">
          <ac:chgData name="Ankit Mittal" userId="267f659b-c36c-4dcc-bb75-126cdcef1d93" providerId="ADAL" clId="{F341EE16-E260-4277-BA57-AB2624E33A8D}" dt="2021-12-09T06:38:41.090" v="412"/>
          <ac:cxnSpMkLst>
            <pc:docMk/>
            <pc:sldMk cId="1074156562" sldId="11192"/>
            <ac:cxnSpMk id="40" creationId="{09B3A999-EA4B-43D0-9B7E-63BB82B05FDB}"/>
          </ac:cxnSpMkLst>
        </pc:cxnChg>
        <pc:cxnChg chg="mod">
          <ac:chgData name="Ankit Mittal" userId="267f659b-c36c-4dcc-bb75-126cdcef1d93" providerId="ADAL" clId="{F341EE16-E260-4277-BA57-AB2624E33A8D}" dt="2021-12-09T06:38:41.090" v="412"/>
          <ac:cxnSpMkLst>
            <pc:docMk/>
            <pc:sldMk cId="1074156562" sldId="11192"/>
            <ac:cxnSpMk id="41" creationId="{72331F9E-4F08-410F-AF63-9A3C966420DC}"/>
          </ac:cxnSpMkLst>
        </pc:cxnChg>
        <pc:cxnChg chg="mod">
          <ac:chgData name="Ankit Mittal" userId="267f659b-c36c-4dcc-bb75-126cdcef1d93" providerId="ADAL" clId="{F341EE16-E260-4277-BA57-AB2624E33A8D}" dt="2021-12-09T06:38:41.090" v="412"/>
          <ac:cxnSpMkLst>
            <pc:docMk/>
            <pc:sldMk cId="1074156562" sldId="11192"/>
            <ac:cxnSpMk id="42" creationId="{CCC6681D-21E6-4F8F-8676-7F3439519AA3}"/>
          </ac:cxnSpMkLst>
        </pc:cxnChg>
        <pc:cxnChg chg="mod">
          <ac:chgData name="Ankit Mittal" userId="267f659b-c36c-4dcc-bb75-126cdcef1d93" providerId="ADAL" clId="{F341EE16-E260-4277-BA57-AB2624E33A8D}" dt="2021-12-09T06:38:41.090" v="412"/>
          <ac:cxnSpMkLst>
            <pc:docMk/>
            <pc:sldMk cId="1074156562" sldId="11192"/>
            <ac:cxnSpMk id="43" creationId="{76A528F7-0039-480E-803F-04DB3FF68B95}"/>
          </ac:cxnSpMkLst>
        </pc:cxnChg>
        <pc:cxnChg chg="mod">
          <ac:chgData name="Ankit Mittal" userId="267f659b-c36c-4dcc-bb75-126cdcef1d93" providerId="ADAL" clId="{F341EE16-E260-4277-BA57-AB2624E33A8D}" dt="2021-12-09T06:38:41.090" v="412"/>
          <ac:cxnSpMkLst>
            <pc:docMk/>
            <pc:sldMk cId="1074156562" sldId="11192"/>
            <ac:cxnSpMk id="60" creationId="{E529DE1F-1AEE-490B-BCBE-7CEDE64BCE4B}"/>
          </ac:cxnSpMkLst>
        </pc:cxnChg>
        <pc:cxnChg chg="mod">
          <ac:chgData name="Ankit Mittal" userId="267f659b-c36c-4dcc-bb75-126cdcef1d93" providerId="ADAL" clId="{F341EE16-E260-4277-BA57-AB2624E33A8D}" dt="2021-12-09T06:38:41.090" v="412"/>
          <ac:cxnSpMkLst>
            <pc:docMk/>
            <pc:sldMk cId="1074156562" sldId="11192"/>
            <ac:cxnSpMk id="61" creationId="{43D8E4E8-A85E-4330-A767-3E21EB7205AE}"/>
          </ac:cxnSpMkLst>
        </pc:cxnChg>
        <pc:cxnChg chg="mod">
          <ac:chgData name="Ankit Mittal" userId="267f659b-c36c-4dcc-bb75-126cdcef1d93" providerId="ADAL" clId="{F341EE16-E260-4277-BA57-AB2624E33A8D}" dt="2021-12-09T06:38:41.090" v="412"/>
          <ac:cxnSpMkLst>
            <pc:docMk/>
            <pc:sldMk cId="1074156562" sldId="11192"/>
            <ac:cxnSpMk id="70" creationId="{968A12FB-F72F-4318-85FD-00E83E9AA137}"/>
          </ac:cxnSpMkLst>
        </pc:cxnChg>
        <pc:cxnChg chg="mod">
          <ac:chgData name="Ankit Mittal" userId="267f659b-c36c-4dcc-bb75-126cdcef1d93" providerId="ADAL" clId="{F341EE16-E260-4277-BA57-AB2624E33A8D}" dt="2021-12-09T06:38:41.090" v="412"/>
          <ac:cxnSpMkLst>
            <pc:docMk/>
            <pc:sldMk cId="1074156562" sldId="11192"/>
            <ac:cxnSpMk id="71" creationId="{E1E656DE-217E-43A6-BB24-0D41A4DD0B60}"/>
          </ac:cxnSpMkLst>
        </pc:cxnChg>
        <pc:cxnChg chg="mod">
          <ac:chgData name="Ankit Mittal" userId="267f659b-c36c-4dcc-bb75-126cdcef1d93" providerId="ADAL" clId="{F341EE16-E260-4277-BA57-AB2624E33A8D}" dt="2021-12-09T06:38:41.090" v="412"/>
          <ac:cxnSpMkLst>
            <pc:docMk/>
            <pc:sldMk cId="1074156562" sldId="11192"/>
            <ac:cxnSpMk id="72" creationId="{2BC3AA5A-85C4-4151-9010-DAF2766A58F5}"/>
          </ac:cxnSpMkLst>
        </pc:cxnChg>
        <pc:cxnChg chg="mod">
          <ac:chgData name="Ankit Mittal" userId="267f659b-c36c-4dcc-bb75-126cdcef1d93" providerId="ADAL" clId="{F341EE16-E260-4277-BA57-AB2624E33A8D}" dt="2021-12-09T06:38:41.090" v="412"/>
          <ac:cxnSpMkLst>
            <pc:docMk/>
            <pc:sldMk cId="1074156562" sldId="11192"/>
            <ac:cxnSpMk id="76" creationId="{E417541B-B871-4FDC-A84A-4804FF00EA5F}"/>
          </ac:cxnSpMkLst>
        </pc:cxnChg>
        <pc:cxnChg chg="mod">
          <ac:chgData name="Ankit Mittal" userId="267f659b-c36c-4dcc-bb75-126cdcef1d93" providerId="ADAL" clId="{F341EE16-E260-4277-BA57-AB2624E33A8D}" dt="2021-12-09T06:38:41.090" v="412"/>
          <ac:cxnSpMkLst>
            <pc:docMk/>
            <pc:sldMk cId="1074156562" sldId="11192"/>
            <ac:cxnSpMk id="81" creationId="{6F9989E3-DC8F-4A7D-9DBA-ADC802C8E1FC}"/>
          </ac:cxnSpMkLst>
        </pc:cxnChg>
        <pc:cxnChg chg="mod">
          <ac:chgData name="Ankit Mittal" userId="267f659b-c36c-4dcc-bb75-126cdcef1d93" providerId="ADAL" clId="{F341EE16-E260-4277-BA57-AB2624E33A8D}" dt="2021-12-09T06:38:41.090" v="412"/>
          <ac:cxnSpMkLst>
            <pc:docMk/>
            <pc:sldMk cId="1074156562" sldId="11192"/>
            <ac:cxnSpMk id="85" creationId="{1571E9FF-09A4-4F34-B271-A699706C0872}"/>
          </ac:cxnSpMkLst>
        </pc:cxnChg>
        <pc:cxnChg chg="mod">
          <ac:chgData name="Ankit Mittal" userId="267f659b-c36c-4dcc-bb75-126cdcef1d93" providerId="ADAL" clId="{F341EE16-E260-4277-BA57-AB2624E33A8D}" dt="2021-12-09T06:38:41.090" v="412"/>
          <ac:cxnSpMkLst>
            <pc:docMk/>
            <pc:sldMk cId="1074156562" sldId="11192"/>
            <ac:cxnSpMk id="87" creationId="{708C2B1B-1897-4427-B0A3-895888D38B1D}"/>
          </ac:cxnSpMkLst>
        </pc:cxnChg>
        <pc:cxnChg chg="mod">
          <ac:chgData name="Ankit Mittal" userId="267f659b-c36c-4dcc-bb75-126cdcef1d93" providerId="ADAL" clId="{F341EE16-E260-4277-BA57-AB2624E33A8D}" dt="2021-12-09T06:38:41.090" v="412"/>
          <ac:cxnSpMkLst>
            <pc:docMk/>
            <pc:sldMk cId="1074156562" sldId="11192"/>
            <ac:cxnSpMk id="88" creationId="{AF2CA37C-5F5E-4675-923A-F2DC7C014236}"/>
          </ac:cxnSpMkLst>
        </pc:cxnChg>
        <pc:cxnChg chg="mod">
          <ac:chgData name="Ankit Mittal" userId="267f659b-c36c-4dcc-bb75-126cdcef1d93" providerId="ADAL" clId="{F341EE16-E260-4277-BA57-AB2624E33A8D}" dt="2021-12-09T06:38:41.090" v="412"/>
          <ac:cxnSpMkLst>
            <pc:docMk/>
            <pc:sldMk cId="1074156562" sldId="11192"/>
            <ac:cxnSpMk id="92" creationId="{143DA920-FB98-4518-9CAA-5F831598547B}"/>
          </ac:cxnSpMkLst>
        </pc:cxnChg>
        <pc:cxnChg chg="mod">
          <ac:chgData name="Ankit Mittal" userId="267f659b-c36c-4dcc-bb75-126cdcef1d93" providerId="ADAL" clId="{F341EE16-E260-4277-BA57-AB2624E33A8D}" dt="2021-12-09T06:38:41.090" v="412"/>
          <ac:cxnSpMkLst>
            <pc:docMk/>
            <pc:sldMk cId="1074156562" sldId="11192"/>
            <ac:cxnSpMk id="94" creationId="{7AC26E2A-3FE6-435C-8A3A-C4D21FF5974D}"/>
          </ac:cxnSpMkLst>
        </pc:cxnChg>
        <pc:cxnChg chg="mod">
          <ac:chgData name="Ankit Mittal" userId="267f659b-c36c-4dcc-bb75-126cdcef1d93" providerId="ADAL" clId="{F341EE16-E260-4277-BA57-AB2624E33A8D}" dt="2021-12-09T06:38:41.090" v="412"/>
          <ac:cxnSpMkLst>
            <pc:docMk/>
            <pc:sldMk cId="1074156562" sldId="11192"/>
            <ac:cxnSpMk id="103" creationId="{1E965992-4BBD-4BA5-A200-315C47E4735E}"/>
          </ac:cxnSpMkLst>
        </pc:cxnChg>
        <pc:cxnChg chg="mod">
          <ac:chgData name="Ankit Mittal" userId="267f659b-c36c-4dcc-bb75-126cdcef1d93" providerId="ADAL" clId="{F341EE16-E260-4277-BA57-AB2624E33A8D}" dt="2021-12-09T06:38:41.090" v="412"/>
          <ac:cxnSpMkLst>
            <pc:docMk/>
            <pc:sldMk cId="1074156562" sldId="11192"/>
            <ac:cxnSpMk id="106" creationId="{48854DC4-2F67-43CC-9EBE-E0B2B4ADFAC0}"/>
          </ac:cxnSpMkLst>
        </pc:cxnChg>
      </pc:sldChg>
      <pc:sldChg chg="modSp modNotes">
        <pc:chgData name="Ankit Mittal" userId="267f659b-c36c-4dcc-bb75-126cdcef1d93" providerId="ADAL" clId="{F341EE16-E260-4277-BA57-AB2624E33A8D}" dt="2021-12-09T06:38:41.090" v="412"/>
        <pc:sldMkLst>
          <pc:docMk/>
          <pc:sldMk cId="362454304" sldId="11193"/>
        </pc:sldMkLst>
        <pc:spChg chg="mod">
          <ac:chgData name="Ankit Mittal" userId="267f659b-c36c-4dcc-bb75-126cdcef1d93" providerId="ADAL" clId="{F341EE16-E260-4277-BA57-AB2624E33A8D}" dt="2021-12-09T06:38:41.090" v="412"/>
          <ac:spMkLst>
            <pc:docMk/>
            <pc:sldMk cId="362454304" sldId="11193"/>
            <ac:spMk id="3" creationId="{79CA7857-D1F1-4925-8E2D-8DE6BA1812F0}"/>
          </ac:spMkLst>
        </pc:spChg>
        <pc:spChg chg="mod">
          <ac:chgData name="Ankit Mittal" userId="267f659b-c36c-4dcc-bb75-126cdcef1d93" providerId="ADAL" clId="{F341EE16-E260-4277-BA57-AB2624E33A8D}" dt="2021-12-09T06:38:41.090" v="412"/>
          <ac:spMkLst>
            <pc:docMk/>
            <pc:sldMk cId="362454304" sldId="11193"/>
            <ac:spMk id="24" creationId="{E66D93AF-DAC1-FA4C-BC22-8EDF8DC98301}"/>
          </ac:spMkLst>
        </pc:spChg>
        <pc:spChg chg="mod">
          <ac:chgData name="Ankit Mittal" userId="267f659b-c36c-4dcc-bb75-126cdcef1d93" providerId="ADAL" clId="{F341EE16-E260-4277-BA57-AB2624E33A8D}" dt="2021-12-09T06:38:41.090" v="412"/>
          <ac:spMkLst>
            <pc:docMk/>
            <pc:sldMk cId="362454304" sldId="11193"/>
            <ac:spMk id="38" creationId="{F5FCF63D-8DC8-4ED7-8C69-731B10B6ECB0}"/>
          </ac:spMkLst>
        </pc:spChg>
        <pc:spChg chg="mod">
          <ac:chgData name="Ankit Mittal" userId="267f659b-c36c-4dcc-bb75-126cdcef1d93" providerId="ADAL" clId="{F341EE16-E260-4277-BA57-AB2624E33A8D}" dt="2021-12-09T06:38:41.090" v="412"/>
          <ac:spMkLst>
            <pc:docMk/>
            <pc:sldMk cId="362454304" sldId="11193"/>
            <ac:spMk id="84" creationId="{CD9163AE-4F2A-4BEC-A526-702AC291813E}"/>
          </ac:spMkLst>
        </pc:spChg>
        <pc:spChg chg="mod">
          <ac:chgData name="Ankit Mittal" userId="267f659b-c36c-4dcc-bb75-126cdcef1d93" providerId="ADAL" clId="{F341EE16-E260-4277-BA57-AB2624E33A8D}" dt="2021-12-09T06:38:41.090" v="412"/>
          <ac:spMkLst>
            <pc:docMk/>
            <pc:sldMk cId="362454304" sldId="11193"/>
            <ac:spMk id="99" creationId="{E3563A92-C0C2-4DA3-913C-A86A6C59A751}"/>
          </ac:spMkLst>
        </pc:spChg>
        <pc:spChg chg="mod">
          <ac:chgData name="Ankit Mittal" userId="267f659b-c36c-4dcc-bb75-126cdcef1d93" providerId="ADAL" clId="{F341EE16-E260-4277-BA57-AB2624E33A8D}" dt="2021-12-09T06:38:41.090" v="412"/>
          <ac:spMkLst>
            <pc:docMk/>
            <pc:sldMk cId="362454304" sldId="11193"/>
            <ac:spMk id="105" creationId="{F352FED5-75D4-4125-B067-9F663CE2FEAD}"/>
          </ac:spMkLst>
        </pc:spChg>
        <pc:spChg chg="mod">
          <ac:chgData name="Ankit Mittal" userId="267f659b-c36c-4dcc-bb75-126cdcef1d93" providerId="ADAL" clId="{F341EE16-E260-4277-BA57-AB2624E33A8D}" dt="2021-12-09T06:38:41.090" v="412"/>
          <ac:spMkLst>
            <pc:docMk/>
            <pc:sldMk cId="362454304" sldId="11193"/>
            <ac:spMk id="108" creationId="{537D1A67-DACF-47AB-99A9-55AD3575F45A}"/>
          </ac:spMkLst>
        </pc:spChg>
        <pc:spChg chg="mod">
          <ac:chgData name="Ankit Mittal" userId="267f659b-c36c-4dcc-bb75-126cdcef1d93" providerId="ADAL" clId="{F341EE16-E260-4277-BA57-AB2624E33A8D}" dt="2021-12-09T06:38:41.090" v="412"/>
          <ac:spMkLst>
            <pc:docMk/>
            <pc:sldMk cId="362454304" sldId="11193"/>
            <ac:spMk id="118" creationId="{2E0BCFDE-AF27-4C90-87C1-F0C3D0B11362}"/>
          </ac:spMkLst>
        </pc:spChg>
        <pc:spChg chg="mod">
          <ac:chgData name="Ankit Mittal" userId="267f659b-c36c-4dcc-bb75-126cdcef1d93" providerId="ADAL" clId="{F341EE16-E260-4277-BA57-AB2624E33A8D}" dt="2021-12-09T06:38:41.090" v="412"/>
          <ac:spMkLst>
            <pc:docMk/>
            <pc:sldMk cId="362454304" sldId="11193"/>
            <ac:spMk id="119" creationId="{65ED2BE4-0E70-40D7-BD9C-C7CAEC853882}"/>
          </ac:spMkLst>
        </pc:spChg>
        <pc:spChg chg="mod">
          <ac:chgData name="Ankit Mittal" userId="267f659b-c36c-4dcc-bb75-126cdcef1d93" providerId="ADAL" clId="{F341EE16-E260-4277-BA57-AB2624E33A8D}" dt="2021-12-09T06:38:41.090" v="412"/>
          <ac:spMkLst>
            <pc:docMk/>
            <pc:sldMk cId="362454304" sldId="11193"/>
            <ac:spMk id="120" creationId="{F6B2C06C-C8B3-4327-8726-C4605BE83EBA}"/>
          </ac:spMkLst>
        </pc:spChg>
        <pc:spChg chg="mod">
          <ac:chgData name="Ankit Mittal" userId="267f659b-c36c-4dcc-bb75-126cdcef1d93" providerId="ADAL" clId="{F341EE16-E260-4277-BA57-AB2624E33A8D}" dt="2021-12-09T06:38:41.090" v="412"/>
          <ac:spMkLst>
            <pc:docMk/>
            <pc:sldMk cId="362454304" sldId="11193"/>
            <ac:spMk id="121" creationId="{BB5B3C27-3FDE-4F5A-924F-05A4F1C31F45}"/>
          </ac:spMkLst>
        </pc:spChg>
        <pc:spChg chg="mod">
          <ac:chgData name="Ankit Mittal" userId="267f659b-c36c-4dcc-bb75-126cdcef1d93" providerId="ADAL" clId="{F341EE16-E260-4277-BA57-AB2624E33A8D}" dt="2021-12-09T06:38:41.090" v="412"/>
          <ac:spMkLst>
            <pc:docMk/>
            <pc:sldMk cId="362454304" sldId="11193"/>
            <ac:spMk id="127" creationId="{704C2C13-6C68-4E22-B96C-0486D4709DF1}"/>
          </ac:spMkLst>
        </pc:spChg>
        <pc:spChg chg="mod">
          <ac:chgData name="Ankit Mittal" userId="267f659b-c36c-4dcc-bb75-126cdcef1d93" providerId="ADAL" clId="{F341EE16-E260-4277-BA57-AB2624E33A8D}" dt="2021-12-09T06:38:41.090" v="412"/>
          <ac:spMkLst>
            <pc:docMk/>
            <pc:sldMk cId="362454304" sldId="11193"/>
            <ac:spMk id="129" creationId="{143DAEA7-412C-4D2F-A6EF-430795287810}"/>
          </ac:spMkLst>
        </pc:spChg>
        <pc:spChg chg="mod">
          <ac:chgData name="Ankit Mittal" userId="267f659b-c36c-4dcc-bb75-126cdcef1d93" providerId="ADAL" clId="{F341EE16-E260-4277-BA57-AB2624E33A8D}" dt="2021-12-09T06:38:41.090" v="412"/>
          <ac:spMkLst>
            <pc:docMk/>
            <pc:sldMk cId="362454304" sldId="11193"/>
            <ac:spMk id="134" creationId="{A611AEF9-37AF-4B85-9009-E384D45F3D85}"/>
          </ac:spMkLst>
        </pc:spChg>
        <pc:spChg chg="mod">
          <ac:chgData name="Ankit Mittal" userId="267f659b-c36c-4dcc-bb75-126cdcef1d93" providerId="ADAL" clId="{F341EE16-E260-4277-BA57-AB2624E33A8D}" dt="2021-12-09T06:38:41.090" v="412"/>
          <ac:spMkLst>
            <pc:docMk/>
            <pc:sldMk cId="362454304" sldId="11193"/>
            <ac:spMk id="136" creationId="{425A4977-BEEA-4626-A2E7-7EDA373AE7A4}"/>
          </ac:spMkLst>
        </pc:spChg>
        <pc:spChg chg="mod">
          <ac:chgData name="Ankit Mittal" userId="267f659b-c36c-4dcc-bb75-126cdcef1d93" providerId="ADAL" clId="{F341EE16-E260-4277-BA57-AB2624E33A8D}" dt="2021-12-09T06:38:41.090" v="412"/>
          <ac:spMkLst>
            <pc:docMk/>
            <pc:sldMk cId="362454304" sldId="11193"/>
            <ac:spMk id="137" creationId="{2131DAF0-B399-4E9F-BDFD-EFF98134E144}"/>
          </ac:spMkLst>
        </pc:spChg>
        <pc:spChg chg="mod">
          <ac:chgData name="Ankit Mittal" userId="267f659b-c36c-4dcc-bb75-126cdcef1d93" providerId="ADAL" clId="{F341EE16-E260-4277-BA57-AB2624E33A8D}" dt="2021-12-09T06:38:41.090" v="412"/>
          <ac:spMkLst>
            <pc:docMk/>
            <pc:sldMk cId="362454304" sldId="11193"/>
            <ac:spMk id="138" creationId="{9DBE9322-AFD0-4CEC-A17B-BE8BC0936D93}"/>
          </ac:spMkLst>
        </pc:spChg>
        <pc:spChg chg="mod">
          <ac:chgData name="Ankit Mittal" userId="267f659b-c36c-4dcc-bb75-126cdcef1d93" providerId="ADAL" clId="{F341EE16-E260-4277-BA57-AB2624E33A8D}" dt="2021-12-09T06:38:41.090" v="412"/>
          <ac:spMkLst>
            <pc:docMk/>
            <pc:sldMk cId="362454304" sldId="11193"/>
            <ac:spMk id="139" creationId="{49332B93-CAA1-4AC5-9D7A-1250F63345EF}"/>
          </ac:spMkLst>
        </pc:spChg>
        <pc:spChg chg="mod">
          <ac:chgData name="Ankit Mittal" userId="267f659b-c36c-4dcc-bb75-126cdcef1d93" providerId="ADAL" clId="{F341EE16-E260-4277-BA57-AB2624E33A8D}" dt="2021-12-09T06:38:41.090" v="412"/>
          <ac:spMkLst>
            <pc:docMk/>
            <pc:sldMk cId="362454304" sldId="11193"/>
            <ac:spMk id="141" creationId="{ECA461E9-5517-4B43-B730-717167B3346F}"/>
          </ac:spMkLst>
        </pc:spChg>
        <pc:spChg chg="mod">
          <ac:chgData name="Ankit Mittal" userId="267f659b-c36c-4dcc-bb75-126cdcef1d93" providerId="ADAL" clId="{F341EE16-E260-4277-BA57-AB2624E33A8D}" dt="2021-12-09T06:38:41.090" v="412"/>
          <ac:spMkLst>
            <pc:docMk/>
            <pc:sldMk cId="362454304" sldId="11193"/>
            <ac:spMk id="143" creationId="{35544F53-31D1-4FB2-B03C-7182B3B8D625}"/>
          </ac:spMkLst>
        </pc:spChg>
        <pc:spChg chg="mod">
          <ac:chgData name="Ankit Mittal" userId="267f659b-c36c-4dcc-bb75-126cdcef1d93" providerId="ADAL" clId="{F341EE16-E260-4277-BA57-AB2624E33A8D}" dt="2021-12-09T06:38:41.090" v="412"/>
          <ac:spMkLst>
            <pc:docMk/>
            <pc:sldMk cId="362454304" sldId="11193"/>
            <ac:spMk id="144" creationId="{73884185-34CE-4FBF-9C38-1772E53A107E}"/>
          </ac:spMkLst>
        </pc:spChg>
        <pc:spChg chg="mod">
          <ac:chgData name="Ankit Mittal" userId="267f659b-c36c-4dcc-bb75-126cdcef1d93" providerId="ADAL" clId="{F341EE16-E260-4277-BA57-AB2624E33A8D}" dt="2021-12-09T06:38:41.090" v="412"/>
          <ac:spMkLst>
            <pc:docMk/>
            <pc:sldMk cId="362454304" sldId="11193"/>
            <ac:spMk id="145" creationId="{C9E5F16F-43C9-49F7-840B-F891A6555D6B}"/>
          </ac:spMkLst>
        </pc:spChg>
        <pc:spChg chg="mod">
          <ac:chgData name="Ankit Mittal" userId="267f659b-c36c-4dcc-bb75-126cdcef1d93" providerId="ADAL" clId="{F341EE16-E260-4277-BA57-AB2624E33A8D}" dt="2021-12-09T06:38:41.090" v="412"/>
          <ac:spMkLst>
            <pc:docMk/>
            <pc:sldMk cId="362454304" sldId="11193"/>
            <ac:spMk id="148" creationId="{B9941AED-F8A9-4A08-A1BC-288DBC6F64D1}"/>
          </ac:spMkLst>
        </pc:spChg>
        <pc:spChg chg="mod">
          <ac:chgData name="Ankit Mittal" userId="267f659b-c36c-4dcc-bb75-126cdcef1d93" providerId="ADAL" clId="{F341EE16-E260-4277-BA57-AB2624E33A8D}" dt="2021-12-09T06:38:41.090" v="412"/>
          <ac:spMkLst>
            <pc:docMk/>
            <pc:sldMk cId="362454304" sldId="11193"/>
            <ac:spMk id="149" creationId="{E4D04AF6-16ED-411F-858B-7FEB2EC61C26}"/>
          </ac:spMkLst>
        </pc:spChg>
        <pc:spChg chg="mod">
          <ac:chgData name="Ankit Mittal" userId="267f659b-c36c-4dcc-bb75-126cdcef1d93" providerId="ADAL" clId="{F341EE16-E260-4277-BA57-AB2624E33A8D}" dt="2021-12-09T06:38:41.090" v="412"/>
          <ac:spMkLst>
            <pc:docMk/>
            <pc:sldMk cId="362454304" sldId="11193"/>
            <ac:spMk id="151" creationId="{C4C152EF-BF99-44BB-A760-C6F771CAB9A1}"/>
          </ac:spMkLst>
        </pc:spChg>
        <pc:spChg chg="mod">
          <ac:chgData name="Ankit Mittal" userId="267f659b-c36c-4dcc-bb75-126cdcef1d93" providerId="ADAL" clId="{F341EE16-E260-4277-BA57-AB2624E33A8D}" dt="2021-12-09T06:38:41.090" v="412"/>
          <ac:spMkLst>
            <pc:docMk/>
            <pc:sldMk cId="362454304" sldId="11193"/>
            <ac:spMk id="152" creationId="{50012CA6-E5BB-4CB0-A9AF-FAF039957FB0}"/>
          </ac:spMkLst>
        </pc:spChg>
        <pc:cxnChg chg="mod">
          <ac:chgData name="Ankit Mittal" userId="267f659b-c36c-4dcc-bb75-126cdcef1d93" providerId="ADAL" clId="{F341EE16-E260-4277-BA57-AB2624E33A8D}" dt="2021-12-09T06:38:41.090" v="412"/>
          <ac:cxnSpMkLst>
            <pc:docMk/>
            <pc:sldMk cId="362454304" sldId="11193"/>
            <ac:cxnSpMk id="102" creationId="{0399DEE0-6086-4B35-8F17-C367A68E5113}"/>
          </ac:cxnSpMkLst>
        </pc:cxnChg>
        <pc:cxnChg chg="mod">
          <ac:chgData name="Ankit Mittal" userId="267f659b-c36c-4dcc-bb75-126cdcef1d93" providerId="ADAL" clId="{F341EE16-E260-4277-BA57-AB2624E33A8D}" dt="2021-12-09T06:38:41.090" v="412"/>
          <ac:cxnSpMkLst>
            <pc:docMk/>
            <pc:sldMk cId="362454304" sldId="11193"/>
            <ac:cxnSpMk id="117" creationId="{D7359D47-E717-41B0-9A67-AC3336950ACB}"/>
          </ac:cxnSpMkLst>
        </pc:cxnChg>
        <pc:cxnChg chg="mod">
          <ac:chgData name="Ankit Mittal" userId="267f659b-c36c-4dcc-bb75-126cdcef1d93" providerId="ADAL" clId="{F341EE16-E260-4277-BA57-AB2624E33A8D}" dt="2021-12-09T06:38:41.090" v="412"/>
          <ac:cxnSpMkLst>
            <pc:docMk/>
            <pc:sldMk cId="362454304" sldId="11193"/>
            <ac:cxnSpMk id="124" creationId="{962F1E91-499F-41A6-B98C-7D300D990798}"/>
          </ac:cxnSpMkLst>
        </pc:cxnChg>
        <pc:cxnChg chg="mod">
          <ac:chgData name="Ankit Mittal" userId="267f659b-c36c-4dcc-bb75-126cdcef1d93" providerId="ADAL" clId="{F341EE16-E260-4277-BA57-AB2624E33A8D}" dt="2021-12-09T06:38:41.090" v="412"/>
          <ac:cxnSpMkLst>
            <pc:docMk/>
            <pc:sldMk cId="362454304" sldId="11193"/>
            <ac:cxnSpMk id="125" creationId="{67A5A3FA-7E8E-411B-AC5D-F07DFD13F3F6}"/>
          </ac:cxnSpMkLst>
        </pc:cxnChg>
        <pc:cxnChg chg="mod">
          <ac:chgData name="Ankit Mittal" userId="267f659b-c36c-4dcc-bb75-126cdcef1d93" providerId="ADAL" clId="{F341EE16-E260-4277-BA57-AB2624E33A8D}" dt="2021-12-09T06:38:41.090" v="412"/>
          <ac:cxnSpMkLst>
            <pc:docMk/>
            <pc:sldMk cId="362454304" sldId="11193"/>
            <ac:cxnSpMk id="128" creationId="{ABF86021-1C97-40B7-BEFC-7EF37DFAE2B0}"/>
          </ac:cxnSpMkLst>
        </pc:cxnChg>
        <pc:cxnChg chg="mod">
          <ac:chgData name="Ankit Mittal" userId="267f659b-c36c-4dcc-bb75-126cdcef1d93" providerId="ADAL" clId="{F341EE16-E260-4277-BA57-AB2624E33A8D}" dt="2021-12-09T06:38:41.090" v="412"/>
          <ac:cxnSpMkLst>
            <pc:docMk/>
            <pc:sldMk cId="362454304" sldId="11193"/>
            <ac:cxnSpMk id="132" creationId="{F923E315-139E-4B58-B71B-1A1075F4A8FB}"/>
          </ac:cxnSpMkLst>
        </pc:cxnChg>
        <pc:cxnChg chg="mod">
          <ac:chgData name="Ankit Mittal" userId="267f659b-c36c-4dcc-bb75-126cdcef1d93" providerId="ADAL" clId="{F341EE16-E260-4277-BA57-AB2624E33A8D}" dt="2021-12-09T06:38:41.090" v="412"/>
          <ac:cxnSpMkLst>
            <pc:docMk/>
            <pc:sldMk cId="362454304" sldId="11193"/>
            <ac:cxnSpMk id="142" creationId="{AFC00ED5-6DCF-4868-9D3F-949B8634FED3}"/>
          </ac:cxnSpMkLst>
        </pc:cxnChg>
        <pc:cxnChg chg="mod">
          <ac:chgData name="Ankit Mittal" userId="267f659b-c36c-4dcc-bb75-126cdcef1d93" providerId="ADAL" clId="{F341EE16-E260-4277-BA57-AB2624E33A8D}" dt="2021-12-09T06:38:41.090" v="412"/>
          <ac:cxnSpMkLst>
            <pc:docMk/>
            <pc:sldMk cId="362454304" sldId="11193"/>
            <ac:cxnSpMk id="146" creationId="{C76180B4-F41F-4435-A2C6-B52B292C70CD}"/>
          </ac:cxnSpMkLst>
        </pc:cxnChg>
        <pc:cxnChg chg="mod">
          <ac:chgData name="Ankit Mittal" userId="267f659b-c36c-4dcc-bb75-126cdcef1d93" providerId="ADAL" clId="{F341EE16-E260-4277-BA57-AB2624E33A8D}" dt="2021-12-09T06:38:41.090" v="412"/>
          <ac:cxnSpMkLst>
            <pc:docMk/>
            <pc:sldMk cId="362454304" sldId="11193"/>
            <ac:cxnSpMk id="147" creationId="{DD4EDE2D-7CAC-46C2-910D-12AC10D1D051}"/>
          </ac:cxnSpMkLst>
        </pc:cxnChg>
        <pc:cxnChg chg="mod">
          <ac:chgData name="Ankit Mittal" userId="267f659b-c36c-4dcc-bb75-126cdcef1d93" providerId="ADAL" clId="{F341EE16-E260-4277-BA57-AB2624E33A8D}" dt="2021-12-09T06:38:41.090" v="412"/>
          <ac:cxnSpMkLst>
            <pc:docMk/>
            <pc:sldMk cId="362454304" sldId="11193"/>
            <ac:cxnSpMk id="153" creationId="{C9638126-EF0A-4728-B89C-B3D696A30A3C}"/>
          </ac:cxnSpMkLst>
        </pc:cxnChg>
        <pc:cxnChg chg="mod">
          <ac:chgData name="Ankit Mittal" userId="267f659b-c36c-4dcc-bb75-126cdcef1d93" providerId="ADAL" clId="{F341EE16-E260-4277-BA57-AB2624E33A8D}" dt="2021-12-09T06:38:41.090" v="412"/>
          <ac:cxnSpMkLst>
            <pc:docMk/>
            <pc:sldMk cId="362454304" sldId="11193"/>
            <ac:cxnSpMk id="155" creationId="{1EDFAC08-A456-465C-B300-6DF937F54CF3}"/>
          </ac:cxnSpMkLst>
        </pc:cxnChg>
      </pc:sldChg>
      <pc:sldChg chg="modSp del">
        <pc:chgData name="Ankit Mittal" userId="267f659b-c36c-4dcc-bb75-126cdcef1d93" providerId="ADAL" clId="{F341EE16-E260-4277-BA57-AB2624E33A8D}" dt="2021-12-09T07:03:31.190" v="1253" actId="47"/>
        <pc:sldMkLst>
          <pc:docMk/>
          <pc:sldMk cId="1387294107" sldId="11194"/>
        </pc:sldMkLst>
        <pc:spChg chg="mod">
          <ac:chgData name="Ankit Mittal" userId="267f659b-c36c-4dcc-bb75-126cdcef1d93" providerId="ADAL" clId="{F341EE16-E260-4277-BA57-AB2624E33A8D}" dt="2021-12-09T06:38:41.090" v="412"/>
          <ac:spMkLst>
            <pc:docMk/>
            <pc:sldMk cId="1387294107" sldId="11194"/>
            <ac:spMk id="6" creationId="{1AB7234D-2B5F-4B59-B90B-FF14FE38993D}"/>
          </ac:spMkLst>
        </pc:spChg>
        <pc:spChg chg="mod">
          <ac:chgData name="Ankit Mittal" userId="267f659b-c36c-4dcc-bb75-126cdcef1d93" providerId="ADAL" clId="{F341EE16-E260-4277-BA57-AB2624E33A8D}" dt="2021-12-09T06:38:41.090" v="412"/>
          <ac:spMkLst>
            <pc:docMk/>
            <pc:sldMk cId="1387294107" sldId="11194"/>
            <ac:spMk id="7" creationId="{E610671E-A416-4192-BB53-7739BB174815}"/>
          </ac:spMkLst>
        </pc:spChg>
        <pc:spChg chg="mod">
          <ac:chgData name="Ankit Mittal" userId="267f659b-c36c-4dcc-bb75-126cdcef1d93" providerId="ADAL" clId="{F341EE16-E260-4277-BA57-AB2624E33A8D}" dt="2021-12-09T06:38:41.090" v="412"/>
          <ac:spMkLst>
            <pc:docMk/>
            <pc:sldMk cId="1387294107" sldId="11194"/>
            <ac:spMk id="24" creationId="{1B4A4809-E6E4-4938-9B64-94063BA0B2CC}"/>
          </ac:spMkLst>
        </pc:spChg>
        <pc:spChg chg="mod">
          <ac:chgData name="Ankit Mittal" userId="267f659b-c36c-4dcc-bb75-126cdcef1d93" providerId="ADAL" clId="{F341EE16-E260-4277-BA57-AB2624E33A8D}" dt="2021-12-09T06:38:41.090" v="412"/>
          <ac:spMkLst>
            <pc:docMk/>
            <pc:sldMk cId="1387294107" sldId="11194"/>
            <ac:spMk id="25" creationId="{958E635F-78F8-4E2D-AB81-8E961B6BD896}"/>
          </ac:spMkLst>
        </pc:spChg>
        <pc:spChg chg="mod">
          <ac:chgData name="Ankit Mittal" userId="267f659b-c36c-4dcc-bb75-126cdcef1d93" providerId="ADAL" clId="{F341EE16-E260-4277-BA57-AB2624E33A8D}" dt="2021-12-09T06:38:41.090" v="412"/>
          <ac:spMkLst>
            <pc:docMk/>
            <pc:sldMk cId="1387294107" sldId="11194"/>
            <ac:spMk id="26" creationId="{9CFD9BEA-58F9-43E2-B1E7-80C4828493DA}"/>
          </ac:spMkLst>
        </pc:spChg>
        <pc:spChg chg="mod">
          <ac:chgData name="Ankit Mittal" userId="267f659b-c36c-4dcc-bb75-126cdcef1d93" providerId="ADAL" clId="{F341EE16-E260-4277-BA57-AB2624E33A8D}" dt="2021-12-09T06:38:41.090" v="412"/>
          <ac:spMkLst>
            <pc:docMk/>
            <pc:sldMk cId="1387294107" sldId="11194"/>
            <ac:spMk id="27" creationId="{D5F759CE-2A98-4EE9-8983-C0A60F601F8B}"/>
          </ac:spMkLst>
        </pc:spChg>
        <pc:spChg chg="mod">
          <ac:chgData name="Ankit Mittal" userId="267f659b-c36c-4dcc-bb75-126cdcef1d93" providerId="ADAL" clId="{F341EE16-E260-4277-BA57-AB2624E33A8D}" dt="2021-12-09T06:38:41.090" v="412"/>
          <ac:spMkLst>
            <pc:docMk/>
            <pc:sldMk cId="1387294107" sldId="11194"/>
            <ac:spMk id="28" creationId="{96C9BE15-55D4-45DB-B04F-DF9F209897F6}"/>
          </ac:spMkLst>
        </pc:spChg>
        <pc:spChg chg="mod">
          <ac:chgData name="Ankit Mittal" userId="267f659b-c36c-4dcc-bb75-126cdcef1d93" providerId="ADAL" clId="{F341EE16-E260-4277-BA57-AB2624E33A8D}" dt="2021-12-09T06:38:41.090" v="412"/>
          <ac:spMkLst>
            <pc:docMk/>
            <pc:sldMk cId="1387294107" sldId="11194"/>
            <ac:spMk id="29" creationId="{02C8587B-1361-47ED-AFAA-D29DB501849C}"/>
          </ac:spMkLst>
        </pc:spChg>
        <pc:spChg chg="mod">
          <ac:chgData name="Ankit Mittal" userId="267f659b-c36c-4dcc-bb75-126cdcef1d93" providerId="ADAL" clId="{F341EE16-E260-4277-BA57-AB2624E33A8D}" dt="2021-12-09T06:38:41.090" v="412"/>
          <ac:spMkLst>
            <pc:docMk/>
            <pc:sldMk cId="1387294107" sldId="11194"/>
            <ac:spMk id="30" creationId="{EA5620F3-03F2-4DE0-8E6C-89C38CB2DCB4}"/>
          </ac:spMkLst>
        </pc:spChg>
        <pc:spChg chg="mod">
          <ac:chgData name="Ankit Mittal" userId="267f659b-c36c-4dcc-bb75-126cdcef1d93" providerId="ADAL" clId="{F341EE16-E260-4277-BA57-AB2624E33A8D}" dt="2021-12-09T06:38:41.090" v="412"/>
          <ac:spMkLst>
            <pc:docMk/>
            <pc:sldMk cId="1387294107" sldId="11194"/>
            <ac:spMk id="31" creationId="{3F5ABFBF-1354-4660-8C9E-A42E8FE76CB9}"/>
          </ac:spMkLst>
        </pc:spChg>
        <pc:spChg chg="mod">
          <ac:chgData name="Ankit Mittal" userId="267f659b-c36c-4dcc-bb75-126cdcef1d93" providerId="ADAL" clId="{F341EE16-E260-4277-BA57-AB2624E33A8D}" dt="2021-12-09T06:38:41.090" v="412"/>
          <ac:spMkLst>
            <pc:docMk/>
            <pc:sldMk cId="1387294107" sldId="11194"/>
            <ac:spMk id="32" creationId="{7DD999C3-FC8B-4E4D-B6C9-09E8E89B34B5}"/>
          </ac:spMkLst>
        </pc:spChg>
        <pc:spChg chg="mod">
          <ac:chgData name="Ankit Mittal" userId="267f659b-c36c-4dcc-bb75-126cdcef1d93" providerId="ADAL" clId="{F341EE16-E260-4277-BA57-AB2624E33A8D}" dt="2021-12-09T06:38:41.090" v="412"/>
          <ac:spMkLst>
            <pc:docMk/>
            <pc:sldMk cId="1387294107" sldId="11194"/>
            <ac:spMk id="33" creationId="{B7B42D57-3FC9-4190-82CF-B2394051B204}"/>
          </ac:spMkLst>
        </pc:spChg>
        <pc:spChg chg="mod">
          <ac:chgData name="Ankit Mittal" userId="267f659b-c36c-4dcc-bb75-126cdcef1d93" providerId="ADAL" clId="{F341EE16-E260-4277-BA57-AB2624E33A8D}" dt="2021-12-09T06:38:41.090" v="412"/>
          <ac:spMkLst>
            <pc:docMk/>
            <pc:sldMk cId="1387294107" sldId="11194"/>
            <ac:spMk id="34" creationId="{0B657819-AB96-4A0A-8CC5-01973D2EF950}"/>
          </ac:spMkLst>
        </pc:spChg>
        <pc:spChg chg="mod">
          <ac:chgData name="Ankit Mittal" userId="267f659b-c36c-4dcc-bb75-126cdcef1d93" providerId="ADAL" clId="{F341EE16-E260-4277-BA57-AB2624E33A8D}" dt="2021-12-09T06:38:41.090" v="412"/>
          <ac:spMkLst>
            <pc:docMk/>
            <pc:sldMk cId="1387294107" sldId="11194"/>
            <ac:spMk id="35" creationId="{2DB12BEE-19C5-4962-9E12-28A581A558DF}"/>
          </ac:spMkLst>
        </pc:spChg>
        <pc:spChg chg="mod">
          <ac:chgData name="Ankit Mittal" userId="267f659b-c36c-4dcc-bb75-126cdcef1d93" providerId="ADAL" clId="{F341EE16-E260-4277-BA57-AB2624E33A8D}" dt="2021-12-09T06:38:41.090" v="412"/>
          <ac:spMkLst>
            <pc:docMk/>
            <pc:sldMk cId="1387294107" sldId="11194"/>
            <ac:spMk id="36" creationId="{79FDFF65-8F0C-42E3-81D2-904302F748F2}"/>
          </ac:spMkLst>
        </pc:spChg>
        <pc:spChg chg="mod">
          <ac:chgData name="Ankit Mittal" userId="267f659b-c36c-4dcc-bb75-126cdcef1d93" providerId="ADAL" clId="{F341EE16-E260-4277-BA57-AB2624E33A8D}" dt="2021-12-09T06:38:41.090" v="412"/>
          <ac:spMkLst>
            <pc:docMk/>
            <pc:sldMk cId="1387294107" sldId="11194"/>
            <ac:spMk id="37" creationId="{903A4BDD-E690-44D1-AD36-38CA21FE4158}"/>
          </ac:spMkLst>
        </pc:spChg>
        <pc:spChg chg="mod">
          <ac:chgData name="Ankit Mittal" userId="267f659b-c36c-4dcc-bb75-126cdcef1d93" providerId="ADAL" clId="{F341EE16-E260-4277-BA57-AB2624E33A8D}" dt="2021-12-09T06:38:41.090" v="412"/>
          <ac:spMkLst>
            <pc:docMk/>
            <pc:sldMk cId="1387294107" sldId="11194"/>
            <ac:spMk id="38" creationId="{86B5DDF1-08B5-4C2F-B228-92AAF37EB8A5}"/>
          </ac:spMkLst>
        </pc:spChg>
        <pc:spChg chg="mod">
          <ac:chgData name="Ankit Mittal" userId="267f659b-c36c-4dcc-bb75-126cdcef1d93" providerId="ADAL" clId="{F341EE16-E260-4277-BA57-AB2624E33A8D}" dt="2021-12-09T06:38:41.090" v="412"/>
          <ac:spMkLst>
            <pc:docMk/>
            <pc:sldMk cId="1387294107" sldId="11194"/>
            <ac:spMk id="39" creationId="{66F4E15A-DA56-45A1-9A85-D9304B174A90}"/>
          </ac:spMkLst>
        </pc:spChg>
        <pc:spChg chg="mod">
          <ac:chgData name="Ankit Mittal" userId="267f659b-c36c-4dcc-bb75-126cdcef1d93" providerId="ADAL" clId="{F341EE16-E260-4277-BA57-AB2624E33A8D}" dt="2021-12-09T06:38:41.090" v="412"/>
          <ac:spMkLst>
            <pc:docMk/>
            <pc:sldMk cId="1387294107" sldId="11194"/>
            <ac:spMk id="40" creationId="{5C0C92F3-D8D9-4FAD-AA01-0D25A06261B5}"/>
          </ac:spMkLst>
        </pc:spChg>
        <pc:spChg chg="mod">
          <ac:chgData name="Ankit Mittal" userId="267f659b-c36c-4dcc-bb75-126cdcef1d93" providerId="ADAL" clId="{F341EE16-E260-4277-BA57-AB2624E33A8D}" dt="2021-12-09T06:38:41.090" v="412"/>
          <ac:spMkLst>
            <pc:docMk/>
            <pc:sldMk cId="1387294107" sldId="11194"/>
            <ac:spMk id="41" creationId="{1964770C-DE0C-4063-BB0D-CA94FA12CD60}"/>
          </ac:spMkLst>
        </pc:spChg>
        <pc:spChg chg="mod">
          <ac:chgData name="Ankit Mittal" userId="267f659b-c36c-4dcc-bb75-126cdcef1d93" providerId="ADAL" clId="{F341EE16-E260-4277-BA57-AB2624E33A8D}" dt="2021-12-09T06:38:41.090" v="412"/>
          <ac:spMkLst>
            <pc:docMk/>
            <pc:sldMk cId="1387294107" sldId="11194"/>
            <ac:spMk id="42" creationId="{907D07B1-B3DD-4EF9-AB0D-7EE944C32095}"/>
          </ac:spMkLst>
        </pc:spChg>
        <pc:spChg chg="mod">
          <ac:chgData name="Ankit Mittal" userId="267f659b-c36c-4dcc-bb75-126cdcef1d93" providerId="ADAL" clId="{F341EE16-E260-4277-BA57-AB2624E33A8D}" dt="2021-12-09T06:38:41.090" v="412"/>
          <ac:spMkLst>
            <pc:docMk/>
            <pc:sldMk cId="1387294107" sldId="11194"/>
            <ac:spMk id="43" creationId="{826FAF02-005A-4BAC-829B-94455F8F315E}"/>
          </ac:spMkLst>
        </pc:spChg>
        <pc:spChg chg="mod">
          <ac:chgData name="Ankit Mittal" userId="267f659b-c36c-4dcc-bb75-126cdcef1d93" providerId="ADAL" clId="{F341EE16-E260-4277-BA57-AB2624E33A8D}" dt="2021-12-09T06:38:41.090" v="412"/>
          <ac:spMkLst>
            <pc:docMk/>
            <pc:sldMk cId="1387294107" sldId="11194"/>
            <ac:spMk id="44" creationId="{B9EB3D3C-EC2E-42A7-93EE-61A7E1FCE45B}"/>
          </ac:spMkLst>
        </pc:spChg>
        <pc:spChg chg="mod">
          <ac:chgData name="Ankit Mittal" userId="267f659b-c36c-4dcc-bb75-126cdcef1d93" providerId="ADAL" clId="{F341EE16-E260-4277-BA57-AB2624E33A8D}" dt="2021-12-09T06:38:41.090" v="412"/>
          <ac:spMkLst>
            <pc:docMk/>
            <pc:sldMk cId="1387294107" sldId="11194"/>
            <ac:spMk id="45" creationId="{54DDF0CE-9FFB-4301-8082-8BFA67286912}"/>
          </ac:spMkLst>
        </pc:spChg>
        <pc:spChg chg="mod">
          <ac:chgData name="Ankit Mittal" userId="267f659b-c36c-4dcc-bb75-126cdcef1d93" providerId="ADAL" clId="{F341EE16-E260-4277-BA57-AB2624E33A8D}" dt="2021-12-09T06:38:41.090" v="412"/>
          <ac:spMkLst>
            <pc:docMk/>
            <pc:sldMk cId="1387294107" sldId="11194"/>
            <ac:spMk id="46" creationId="{32039C44-E6B0-4D6B-B698-344C5E591A31}"/>
          </ac:spMkLst>
        </pc:spChg>
        <pc:spChg chg="mod">
          <ac:chgData name="Ankit Mittal" userId="267f659b-c36c-4dcc-bb75-126cdcef1d93" providerId="ADAL" clId="{F341EE16-E260-4277-BA57-AB2624E33A8D}" dt="2021-12-09T06:38:41.090" v="412"/>
          <ac:spMkLst>
            <pc:docMk/>
            <pc:sldMk cId="1387294107" sldId="11194"/>
            <ac:spMk id="47" creationId="{0AD8A7AD-0AC4-469F-A0C1-89E4D9DCD406}"/>
          </ac:spMkLst>
        </pc:spChg>
        <pc:grpChg chg="mod">
          <ac:chgData name="Ankit Mittal" userId="267f659b-c36c-4dcc-bb75-126cdcef1d93" providerId="ADAL" clId="{F341EE16-E260-4277-BA57-AB2624E33A8D}" dt="2021-12-09T06:38:41.090" v="412"/>
          <ac:grpSpMkLst>
            <pc:docMk/>
            <pc:sldMk cId="1387294107" sldId="11194"/>
            <ac:grpSpMk id="9" creationId="{091B863F-4A42-40ED-BA4A-E80282EEE49C}"/>
          </ac:grpSpMkLst>
        </pc:grpChg>
        <pc:grpChg chg="mod">
          <ac:chgData name="Ankit Mittal" userId="267f659b-c36c-4dcc-bb75-126cdcef1d93" providerId="ADAL" clId="{F341EE16-E260-4277-BA57-AB2624E33A8D}" dt="2021-12-09T06:38:41.090" v="412"/>
          <ac:grpSpMkLst>
            <pc:docMk/>
            <pc:sldMk cId="1387294107" sldId="11194"/>
            <ac:grpSpMk id="11" creationId="{47B8B21F-26EA-4FFB-9AA4-2078055A927C}"/>
          </ac:grpSpMkLst>
        </pc:grpChg>
        <pc:grpChg chg="mod">
          <ac:chgData name="Ankit Mittal" userId="267f659b-c36c-4dcc-bb75-126cdcef1d93" providerId="ADAL" clId="{F341EE16-E260-4277-BA57-AB2624E33A8D}" dt="2021-12-09T06:38:41.090" v="412"/>
          <ac:grpSpMkLst>
            <pc:docMk/>
            <pc:sldMk cId="1387294107" sldId="11194"/>
            <ac:grpSpMk id="13" creationId="{EDB212D0-9C92-4710-BFBB-1A95924A3CE4}"/>
          </ac:grpSpMkLst>
        </pc:grpChg>
        <pc:grpChg chg="mod">
          <ac:chgData name="Ankit Mittal" userId="267f659b-c36c-4dcc-bb75-126cdcef1d93" providerId="ADAL" clId="{F341EE16-E260-4277-BA57-AB2624E33A8D}" dt="2021-12-09T06:38:41.090" v="412"/>
          <ac:grpSpMkLst>
            <pc:docMk/>
            <pc:sldMk cId="1387294107" sldId="11194"/>
            <ac:grpSpMk id="15" creationId="{4E2E6013-6600-46D5-9E3B-58F9E6257608}"/>
          </ac:grpSpMkLst>
        </pc:grpChg>
        <pc:grpChg chg="mod">
          <ac:chgData name="Ankit Mittal" userId="267f659b-c36c-4dcc-bb75-126cdcef1d93" providerId="ADAL" clId="{F341EE16-E260-4277-BA57-AB2624E33A8D}" dt="2021-12-09T06:38:41.090" v="412"/>
          <ac:grpSpMkLst>
            <pc:docMk/>
            <pc:sldMk cId="1387294107" sldId="11194"/>
            <ac:grpSpMk id="17" creationId="{8CFF104F-35F9-4437-9B92-AEC91FEB749D}"/>
          </ac:grpSpMkLst>
        </pc:grpChg>
        <pc:grpChg chg="mod">
          <ac:chgData name="Ankit Mittal" userId="267f659b-c36c-4dcc-bb75-126cdcef1d93" providerId="ADAL" clId="{F341EE16-E260-4277-BA57-AB2624E33A8D}" dt="2021-12-09T06:38:41.090" v="412"/>
          <ac:grpSpMkLst>
            <pc:docMk/>
            <pc:sldMk cId="1387294107" sldId="11194"/>
            <ac:grpSpMk id="19" creationId="{25217535-7329-4D44-8A1B-B3731475F8B7}"/>
          </ac:grpSpMkLst>
        </pc:grpChg>
        <pc:grpChg chg="mod">
          <ac:chgData name="Ankit Mittal" userId="267f659b-c36c-4dcc-bb75-126cdcef1d93" providerId="ADAL" clId="{F341EE16-E260-4277-BA57-AB2624E33A8D}" dt="2021-12-09T06:38:41.090" v="412"/>
          <ac:grpSpMkLst>
            <pc:docMk/>
            <pc:sldMk cId="1387294107" sldId="11194"/>
            <ac:grpSpMk id="21" creationId="{EE3F8432-DB75-4961-9BA5-56B66727146E}"/>
          </ac:grpSpMkLst>
        </pc:grpChg>
        <pc:grpChg chg="mod">
          <ac:chgData name="Ankit Mittal" userId="267f659b-c36c-4dcc-bb75-126cdcef1d93" providerId="ADAL" clId="{F341EE16-E260-4277-BA57-AB2624E33A8D}" dt="2021-12-09T06:38:41.090" v="412"/>
          <ac:grpSpMkLst>
            <pc:docMk/>
            <pc:sldMk cId="1387294107" sldId="11194"/>
            <ac:grpSpMk id="23" creationId="{857925ED-4939-4B5A-99AD-DB79F4F5EDB8}"/>
          </ac:grpSpMkLst>
        </pc:grpChg>
        <pc:cxnChg chg="mod">
          <ac:chgData name="Ankit Mittal" userId="267f659b-c36c-4dcc-bb75-126cdcef1d93" providerId="ADAL" clId="{F341EE16-E260-4277-BA57-AB2624E33A8D}" dt="2021-12-09T06:38:41.090" v="412"/>
          <ac:cxnSpMkLst>
            <pc:docMk/>
            <pc:sldMk cId="1387294107" sldId="11194"/>
            <ac:cxnSpMk id="5" creationId="{6DDD263D-DF05-40ED-8E45-CF3966C72EFA}"/>
          </ac:cxnSpMkLst>
        </pc:cxnChg>
        <pc:cxnChg chg="mod">
          <ac:chgData name="Ankit Mittal" userId="267f659b-c36c-4dcc-bb75-126cdcef1d93" providerId="ADAL" clId="{F341EE16-E260-4277-BA57-AB2624E33A8D}" dt="2021-12-09T06:38:41.090" v="412"/>
          <ac:cxnSpMkLst>
            <pc:docMk/>
            <pc:sldMk cId="1387294107" sldId="11194"/>
            <ac:cxnSpMk id="8" creationId="{CEF13C52-2020-4DDD-B3B6-0F97123CCE02}"/>
          </ac:cxnSpMkLst>
        </pc:cxnChg>
        <pc:cxnChg chg="mod">
          <ac:chgData name="Ankit Mittal" userId="267f659b-c36c-4dcc-bb75-126cdcef1d93" providerId="ADAL" clId="{F341EE16-E260-4277-BA57-AB2624E33A8D}" dt="2021-12-09T06:38:41.090" v="412"/>
          <ac:cxnSpMkLst>
            <pc:docMk/>
            <pc:sldMk cId="1387294107" sldId="11194"/>
            <ac:cxnSpMk id="10" creationId="{C42ACCEC-AADF-4B72-9231-DAA5D2BC9C26}"/>
          </ac:cxnSpMkLst>
        </pc:cxnChg>
        <pc:cxnChg chg="mod">
          <ac:chgData name="Ankit Mittal" userId="267f659b-c36c-4dcc-bb75-126cdcef1d93" providerId="ADAL" clId="{F341EE16-E260-4277-BA57-AB2624E33A8D}" dt="2021-12-09T06:38:41.090" v="412"/>
          <ac:cxnSpMkLst>
            <pc:docMk/>
            <pc:sldMk cId="1387294107" sldId="11194"/>
            <ac:cxnSpMk id="12" creationId="{AC8AD611-5914-41CE-9EE6-F3C9A2BAEF6C}"/>
          </ac:cxnSpMkLst>
        </pc:cxnChg>
        <pc:cxnChg chg="mod">
          <ac:chgData name="Ankit Mittal" userId="267f659b-c36c-4dcc-bb75-126cdcef1d93" providerId="ADAL" clId="{F341EE16-E260-4277-BA57-AB2624E33A8D}" dt="2021-12-09T06:38:41.090" v="412"/>
          <ac:cxnSpMkLst>
            <pc:docMk/>
            <pc:sldMk cId="1387294107" sldId="11194"/>
            <ac:cxnSpMk id="14" creationId="{E83ED33F-B0C7-46AF-88CC-B512440CF54A}"/>
          </ac:cxnSpMkLst>
        </pc:cxnChg>
        <pc:cxnChg chg="mod">
          <ac:chgData name="Ankit Mittal" userId="267f659b-c36c-4dcc-bb75-126cdcef1d93" providerId="ADAL" clId="{F341EE16-E260-4277-BA57-AB2624E33A8D}" dt="2021-12-09T06:38:41.090" v="412"/>
          <ac:cxnSpMkLst>
            <pc:docMk/>
            <pc:sldMk cId="1387294107" sldId="11194"/>
            <ac:cxnSpMk id="16" creationId="{4729C08D-5710-4CAA-8C29-8793690AC260}"/>
          </ac:cxnSpMkLst>
        </pc:cxnChg>
        <pc:cxnChg chg="mod">
          <ac:chgData name="Ankit Mittal" userId="267f659b-c36c-4dcc-bb75-126cdcef1d93" providerId="ADAL" clId="{F341EE16-E260-4277-BA57-AB2624E33A8D}" dt="2021-12-09T06:38:41.090" v="412"/>
          <ac:cxnSpMkLst>
            <pc:docMk/>
            <pc:sldMk cId="1387294107" sldId="11194"/>
            <ac:cxnSpMk id="18" creationId="{3AA2DB02-C5EE-4CB6-B2BE-A868945C5D1B}"/>
          </ac:cxnSpMkLst>
        </pc:cxnChg>
        <pc:cxnChg chg="mod">
          <ac:chgData name="Ankit Mittal" userId="267f659b-c36c-4dcc-bb75-126cdcef1d93" providerId="ADAL" clId="{F341EE16-E260-4277-BA57-AB2624E33A8D}" dt="2021-12-09T06:38:41.090" v="412"/>
          <ac:cxnSpMkLst>
            <pc:docMk/>
            <pc:sldMk cId="1387294107" sldId="11194"/>
            <ac:cxnSpMk id="20" creationId="{48CAE066-6809-4EB0-9663-4AB2E45BF17F}"/>
          </ac:cxnSpMkLst>
        </pc:cxnChg>
        <pc:cxnChg chg="mod">
          <ac:chgData name="Ankit Mittal" userId="267f659b-c36c-4dcc-bb75-126cdcef1d93" providerId="ADAL" clId="{F341EE16-E260-4277-BA57-AB2624E33A8D}" dt="2021-12-09T06:38:41.090" v="412"/>
          <ac:cxnSpMkLst>
            <pc:docMk/>
            <pc:sldMk cId="1387294107" sldId="11194"/>
            <ac:cxnSpMk id="22" creationId="{263CC735-37F2-46E3-AB11-170FB3C408D5}"/>
          </ac:cxnSpMkLst>
        </pc:cxnChg>
      </pc:sldChg>
      <pc:sldChg chg="modSp del">
        <pc:chgData name="Ankit Mittal" userId="267f659b-c36c-4dcc-bb75-126cdcef1d93" providerId="ADAL" clId="{F341EE16-E260-4277-BA57-AB2624E33A8D}" dt="2021-12-09T07:03:31.190" v="1253" actId="47"/>
        <pc:sldMkLst>
          <pc:docMk/>
          <pc:sldMk cId="1718735834" sldId="11195"/>
        </pc:sldMkLst>
        <pc:spChg chg="mod">
          <ac:chgData name="Ankit Mittal" userId="267f659b-c36c-4dcc-bb75-126cdcef1d93" providerId="ADAL" clId="{F341EE16-E260-4277-BA57-AB2624E33A8D}" dt="2021-12-09T06:38:41.090" v="412"/>
          <ac:spMkLst>
            <pc:docMk/>
            <pc:sldMk cId="1718735834" sldId="11195"/>
            <ac:spMk id="6" creationId="{77AC4E9B-803D-47A7-A66D-813B3805F4A2}"/>
          </ac:spMkLst>
        </pc:spChg>
        <pc:spChg chg="mod">
          <ac:chgData name="Ankit Mittal" userId="267f659b-c36c-4dcc-bb75-126cdcef1d93" providerId="ADAL" clId="{F341EE16-E260-4277-BA57-AB2624E33A8D}" dt="2021-12-09T06:38:41.090" v="412"/>
          <ac:spMkLst>
            <pc:docMk/>
            <pc:sldMk cId="1718735834" sldId="11195"/>
            <ac:spMk id="7" creationId="{2992E37D-2C06-4C22-B9D1-C43F31ADB808}"/>
          </ac:spMkLst>
        </pc:spChg>
        <pc:spChg chg="mod">
          <ac:chgData name="Ankit Mittal" userId="267f659b-c36c-4dcc-bb75-126cdcef1d93" providerId="ADAL" clId="{F341EE16-E260-4277-BA57-AB2624E33A8D}" dt="2021-12-09T06:38:41.090" v="412"/>
          <ac:spMkLst>
            <pc:docMk/>
            <pc:sldMk cId="1718735834" sldId="11195"/>
            <ac:spMk id="10" creationId="{AA81E3BF-AE0F-4E5F-9379-C8813436F994}"/>
          </ac:spMkLst>
        </pc:spChg>
        <pc:spChg chg="mod">
          <ac:chgData name="Ankit Mittal" userId="267f659b-c36c-4dcc-bb75-126cdcef1d93" providerId="ADAL" clId="{F341EE16-E260-4277-BA57-AB2624E33A8D}" dt="2021-12-09T06:38:41.090" v="412"/>
          <ac:spMkLst>
            <pc:docMk/>
            <pc:sldMk cId="1718735834" sldId="11195"/>
            <ac:spMk id="11" creationId="{0CD80847-7AC0-4C98-B768-15E6044906D5}"/>
          </ac:spMkLst>
        </pc:spChg>
        <pc:spChg chg="mod">
          <ac:chgData name="Ankit Mittal" userId="267f659b-c36c-4dcc-bb75-126cdcef1d93" providerId="ADAL" clId="{F341EE16-E260-4277-BA57-AB2624E33A8D}" dt="2021-12-09T06:38:41.090" v="412"/>
          <ac:spMkLst>
            <pc:docMk/>
            <pc:sldMk cId="1718735834" sldId="11195"/>
            <ac:spMk id="12" creationId="{1AD5DCDA-75E7-4BA4-A555-207AD24EB8CE}"/>
          </ac:spMkLst>
        </pc:spChg>
        <pc:spChg chg="mod">
          <ac:chgData name="Ankit Mittal" userId="267f659b-c36c-4dcc-bb75-126cdcef1d93" providerId="ADAL" clId="{F341EE16-E260-4277-BA57-AB2624E33A8D}" dt="2021-12-09T06:38:41.090" v="412"/>
          <ac:spMkLst>
            <pc:docMk/>
            <pc:sldMk cId="1718735834" sldId="11195"/>
            <ac:spMk id="13" creationId="{AF01E83C-AC6B-48A9-99A3-C8E6A747085B}"/>
          </ac:spMkLst>
        </pc:spChg>
        <pc:spChg chg="mod">
          <ac:chgData name="Ankit Mittal" userId="267f659b-c36c-4dcc-bb75-126cdcef1d93" providerId="ADAL" clId="{F341EE16-E260-4277-BA57-AB2624E33A8D}" dt="2021-12-09T06:38:41.090" v="412"/>
          <ac:spMkLst>
            <pc:docMk/>
            <pc:sldMk cId="1718735834" sldId="11195"/>
            <ac:spMk id="14" creationId="{D3053369-B9B0-4981-B021-D84724245BA0}"/>
          </ac:spMkLst>
        </pc:spChg>
        <pc:spChg chg="mod">
          <ac:chgData name="Ankit Mittal" userId="267f659b-c36c-4dcc-bb75-126cdcef1d93" providerId="ADAL" clId="{F341EE16-E260-4277-BA57-AB2624E33A8D}" dt="2021-12-09T06:38:41.090" v="412"/>
          <ac:spMkLst>
            <pc:docMk/>
            <pc:sldMk cId="1718735834" sldId="11195"/>
            <ac:spMk id="15" creationId="{0AD2B26F-EC59-451E-88CE-9825D188B042}"/>
          </ac:spMkLst>
        </pc:spChg>
        <pc:spChg chg="mod">
          <ac:chgData name="Ankit Mittal" userId="267f659b-c36c-4dcc-bb75-126cdcef1d93" providerId="ADAL" clId="{F341EE16-E260-4277-BA57-AB2624E33A8D}" dt="2021-12-09T06:38:41.090" v="412"/>
          <ac:spMkLst>
            <pc:docMk/>
            <pc:sldMk cId="1718735834" sldId="11195"/>
            <ac:spMk id="16" creationId="{D7493E3B-A3AE-419B-A726-4154EC2B7A9A}"/>
          </ac:spMkLst>
        </pc:spChg>
        <pc:spChg chg="mod">
          <ac:chgData name="Ankit Mittal" userId="267f659b-c36c-4dcc-bb75-126cdcef1d93" providerId="ADAL" clId="{F341EE16-E260-4277-BA57-AB2624E33A8D}" dt="2021-12-09T06:38:41.090" v="412"/>
          <ac:spMkLst>
            <pc:docMk/>
            <pc:sldMk cId="1718735834" sldId="11195"/>
            <ac:spMk id="17" creationId="{B3A341AB-DF63-481F-87F7-BDF92D16DA6E}"/>
          </ac:spMkLst>
        </pc:spChg>
        <pc:spChg chg="mod">
          <ac:chgData name="Ankit Mittal" userId="267f659b-c36c-4dcc-bb75-126cdcef1d93" providerId="ADAL" clId="{F341EE16-E260-4277-BA57-AB2624E33A8D}" dt="2021-12-09T06:38:41.090" v="412"/>
          <ac:spMkLst>
            <pc:docMk/>
            <pc:sldMk cId="1718735834" sldId="11195"/>
            <ac:spMk id="18" creationId="{A04E6303-EAE6-4F11-AE10-4842C44B3DE5}"/>
          </ac:spMkLst>
        </pc:spChg>
        <pc:spChg chg="mod">
          <ac:chgData name="Ankit Mittal" userId="267f659b-c36c-4dcc-bb75-126cdcef1d93" providerId="ADAL" clId="{F341EE16-E260-4277-BA57-AB2624E33A8D}" dt="2021-12-09T06:38:41.090" v="412"/>
          <ac:spMkLst>
            <pc:docMk/>
            <pc:sldMk cId="1718735834" sldId="11195"/>
            <ac:spMk id="19" creationId="{8D85AF4D-16EE-45C4-8FA9-99E4A2252E24}"/>
          </ac:spMkLst>
        </pc:spChg>
        <pc:spChg chg="mod">
          <ac:chgData name="Ankit Mittal" userId="267f659b-c36c-4dcc-bb75-126cdcef1d93" providerId="ADAL" clId="{F341EE16-E260-4277-BA57-AB2624E33A8D}" dt="2021-12-09T06:38:41.090" v="412"/>
          <ac:spMkLst>
            <pc:docMk/>
            <pc:sldMk cId="1718735834" sldId="11195"/>
            <ac:spMk id="20" creationId="{FD2CDA4F-60A0-46A7-87D5-7397A8970813}"/>
          </ac:spMkLst>
        </pc:spChg>
        <pc:spChg chg="mod">
          <ac:chgData name="Ankit Mittal" userId="267f659b-c36c-4dcc-bb75-126cdcef1d93" providerId="ADAL" clId="{F341EE16-E260-4277-BA57-AB2624E33A8D}" dt="2021-12-09T06:38:41.090" v="412"/>
          <ac:spMkLst>
            <pc:docMk/>
            <pc:sldMk cId="1718735834" sldId="11195"/>
            <ac:spMk id="21" creationId="{A29EEA2F-4E79-497A-AE71-97C9C2C2F6CA}"/>
          </ac:spMkLst>
        </pc:spChg>
        <pc:spChg chg="mod">
          <ac:chgData name="Ankit Mittal" userId="267f659b-c36c-4dcc-bb75-126cdcef1d93" providerId="ADAL" clId="{F341EE16-E260-4277-BA57-AB2624E33A8D}" dt="2021-12-09T06:38:41.090" v="412"/>
          <ac:spMkLst>
            <pc:docMk/>
            <pc:sldMk cId="1718735834" sldId="11195"/>
            <ac:spMk id="28" creationId="{787FC061-F140-40BB-A960-A84E4E4EA634}"/>
          </ac:spMkLst>
        </pc:spChg>
        <pc:spChg chg="mod">
          <ac:chgData name="Ankit Mittal" userId="267f659b-c36c-4dcc-bb75-126cdcef1d93" providerId="ADAL" clId="{F341EE16-E260-4277-BA57-AB2624E33A8D}" dt="2021-12-09T06:38:41.090" v="412"/>
          <ac:spMkLst>
            <pc:docMk/>
            <pc:sldMk cId="1718735834" sldId="11195"/>
            <ac:spMk id="29" creationId="{D6094069-B421-4A1B-8779-F2ED8CA41ABF}"/>
          </ac:spMkLst>
        </pc:spChg>
        <pc:spChg chg="mod">
          <ac:chgData name="Ankit Mittal" userId="267f659b-c36c-4dcc-bb75-126cdcef1d93" providerId="ADAL" clId="{F341EE16-E260-4277-BA57-AB2624E33A8D}" dt="2021-12-09T06:38:41.090" v="412"/>
          <ac:spMkLst>
            <pc:docMk/>
            <pc:sldMk cId="1718735834" sldId="11195"/>
            <ac:spMk id="30" creationId="{C18E9629-EB22-47FA-9418-DE8CADD3A87A}"/>
          </ac:spMkLst>
        </pc:spChg>
        <pc:spChg chg="mod">
          <ac:chgData name="Ankit Mittal" userId="267f659b-c36c-4dcc-bb75-126cdcef1d93" providerId="ADAL" clId="{F341EE16-E260-4277-BA57-AB2624E33A8D}" dt="2021-12-09T06:38:41.090" v="412"/>
          <ac:spMkLst>
            <pc:docMk/>
            <pc:sldMk cId="1718735834" sldId="11195"/>
            <ac:spMk id="31" creationId="{A07F9101-8039-412E-87DD-B022BCAA8429}"/>
          </ac:spMkLst>
        </pc:spChg>
        <pc:spChg chg="mod">
          <ac:chgData name="Ankit Mittal" userId="267f659b-c36c-4dcc-bb75-126cdcef1d93" providerId="ADAL" clId="{F341EE16-E260-4277-BA57-AB2624E33A8D}" dt="2021-12-09T06:38:41.090" v="412"/>
          <ac:spMkLst>
            <pc:docMk/>
            <pc:sldMk cId="1718735834" sldId="11195"/>
            <ac:spMk id="32" creationId="{33F3F685-25D1-4238-817C-BBD0050058D1}"/>
          </ac:spMkLst>
        </pc:spChg>
        <pc:spChg chg="mod">
          <ac:chgData name="Ankit Mittal" userId="267f659b-c36c-4dcc-bb75-126cdcef1d93" providerId="ADAL" clId="{F341EE16-E260-4277-BA57-AB2624E33A8D}" dt="2021-12-09T06:38:41.090" v="412"/>
          <ac:spMkLst>
            <pc:docMk/>
            <pc:sldMk cId="1718735834" sldId="11195"/>
            <ac:spMk id="33" creationId="{E9AC9621-61F1-4366-A506-08613608351D}"/>
          </ac:spMkLst>
        </pc:spChg>
        <pc:spChg chg="mod">
          <ac:chgData name="Ankit Mittal" userId="267f659b-c36c-4dcc-bb75-126cdcef1d93" providerId="ADAL" clId="{F341EE16-E260-4277-BA57-AB2624E33A8D}" dt="2021-12-09T06:38:41.090" v="412"/>
          <ac:spMkLst>
            <pc:docMk/>
            <pc:sldMk cId="1718735834" sldId="11195"/>
            <ac:spMk id="34" creationId="{90A25500-5D02-41D9-B394-D4F59D6FF942}"/>
          </ac:spMkLst>
        </pc:spChg>
        <pc:spChg chg="mod">
          <ac:chgData name="Ankit Mittal" userId="267f659b-c36c-4dcc-bb75-126cdcef1d93" providerId="ADAL" clId="{F341EE16-E260-4277-BA57-AB2624E33A8D}" dt="2021-12-09T06:38:41.090" v="412"/>
          <ac:spMkLst>
            <pc:docMk/>
            <pc:sldMk cId="1718735834" sldId="11195"/>
            <ac:spMk id="35" creationId="{6121732F-E2A8-44A9-BF09-55F6D0519E17}"/>
          </ac:spMkLst>
        </pc:spChg>
        <pc:spChg chg="mod">
          <ac:chgData name="Ankit Mittal" userId="267f659b-c36c-4dcc-bb75-126cdcef1d93" providerId="ADAL" clId="{F341EE16-E260-4277-BA57-AB2624E33A8D}" dt="2021-12-09T06:38:41.090" v="412"/>
          <ac:spMkLst>
            <pc:docMk/>
            <pc:sldMk cId="1718735834" sldId="11195"/>
            <ac:spMk id="36" creationId="{F2B258DE-752D-447E-AC1E-B815BE8E3617}"/>
          </ac:spMkLst>
        </pc:spChg>
        <pc:spChg chg="mod">
          <ac:chgData name="Ankit Mittal" userId="267f659b-c36c-4dcc-bb75-126cdcef1d93" providerId="ADAL" clId="{F341EE16-E260-4277-BA57-AB2624E33A8D}" dt="2021-12-09T06:38:41.090" v="412"/>
          <ac:spMkLst>
            <pc:docMk/>
            <pc:sldMk cId="1718735834" sldId="11195"/>
            <ac:spMk id="37" creationId="{10D8BD4F-D27C-4BEC-8AA3-120407CA620B}"/>
          </ac:spMkLst>
        </pc:spChg>
        <pc:spChg chg="mod">
          <ac:chgData name="Ankit Mittal" userId="267f659b-c36c-4dcc-bb75-126cdcef1d93" providerId="ADAL" clId="{F341EE16-E260-4277-BA57-AB2624E33A8D}" dt="2021-12-09T06:38:41.090" v="412"/>
          <ac:spMkLst>
            <pc:docMk/>
            <pc:sldMk cId="1718735834" sldId="11195"/>
            <ac:spMk id="38" creationId="{F5A50C58-C6C8-45AD-B4FE-DABA874F7468}"/>
          </ac:spMkLst>
        </pc:spChg>
        <pc:spChg chg="mod">
          <ac:chgData name="Ankit Mittal" userId="267f659b-c36c-4dcc-bb75-126cdcef1d93" providerId="ADAL" clId="{F341EE16-E260-4277-BA57-AB2624E33A8D}" dt="2021-12-09T06:38:41.090" v="412"/>
          <ac:spMkLst>
            <pc:docMk/>
            <pc:sldMk cId="1718735834" sldId="11195"/>
            <ac:spMk id="40" creationId="{12C7A2F0-1E4A-44A3-A426-E17B8A1AEE00}"/>
          </ac:spMkLst>
        </pc:spChg>
        <pc:spChg chg="mod">
          <ac:chgData name="Ankit Mittal" userId="267f659b-c36c-4dcc-bb75-126cdcef1d93" providerId="ADAL" clId="{F341EE16-E260-4277-BA57-AB2624E33A8D}" dt="2021-12-09T06:38:41.090" v="412"/>
          <ac:spMkLst>
            <pc:docMk/>
            <pc:sldMk cId="1718735834" sldId="11195"/>
            <ac:spMk id="41" creationId="{57EFE2BD-63E1-4FAD-ADC8-3A1BC48E66FD}"/>
          </ac:spMkLst>
        </pc:spChg>
        <pc:spChg chg="mod">
          <ac:chgData name="Ankit Mittal" userId="267f659b-c36c-4dcc-bb75-126cdcef1d93" providerId="ADAL" clId="{F341EE16-E260-4277-BA57-AB2624E33A8D}" dt="2021-12-09T06:38:41.090" v="412"/>
          <ac:spMkLst>
            <pc:docMk/>
            <pc:sldMk cId="1718735834" sldId="11195"/>
            <ac:spMk id="43" creationId="{BD953839-B192-4E09-8C40-A9066B7631E2}"/>
          </ac:spMkLst>
        </pc:spChg>
        <pc:spChg chg="mod">
          <ac:chgData name="Ankit Mittal" userId="267f659b-c36c-4dcc-bb75-126cdcef1d93" providerId="ADAL" clId="{F341EE16-E260-4277-BA57-AB2624E33A8D}" dt="2021-12-09T06:38:41.090" v="412"/>
          <ac:spMkLst>
            <pc:docMk/>
            <pc:sldMk cId="1718735834" sldId="11195"/>
            <ac:spMk id="44" creationId="{E5BFD5BF-CABF-4749-BF47-5B51FD413622}"/>
          </ac:spMkLst>
        </pc:spChg>
        <pc:spChg chg="mod">
          <ac:chgData name="Ankit Mittal" userId="267f659b-c36c-4dcc-bb75-126cdcef1d93" providerId="ADAL" clId="{F341EE16-E260-4277-BA57-AB2624E33A8D}" dt="2021-12-09T06:38:41.090" v="412"/>
          <ac:spMkLst>
            <pc:docMk/>
            <pc:sldMk cId="1718735834" sldId="11195"/>
            <ac:spMk id="46" creationId="{3397D77D-7061-4C02-91A7-2177C25328A0}"/>
          </ac:spMkLst>
        </pc:spChg>
        <pc:spChg chg="mod">
          <ac:chgData name="Ankit Mittal" userId="267f659b-c36c-4dcc-bb75-126cdcef1d93" providerId="ADAL" clId="{F341EE16-E260-4277-BA57-AB2624E33A8D}" dt="2021-12-09T06:38:41.090" v="412"/>
          <ac:spMkLst>
            <pc:docMk/>
            <pc:sldMk cId="1718735834" sldId="11195"/>
            <ac:spMk id="47" creationId="{C9879172-6C9F-424C-B7C6-C01DDE827DA8}"/>
          </ac:spMkLst>
        </pc:spChg>
        <pc:spChg chg="mod">
          <ac:chgData name="Ankit Mittal" userId="267f659b-c36c-4dcc-bb75-126cdcef1d93" providerId="ADAL" clId="{F341EE16-E260-4277-BA57-AB2624E33A8D}" dt="2021-12-09T06:38:41.090" v="412"/>
          <ac:spMkLst>
            <pc:docMk/>
            <pc:sldMk cId="1718735834" sldId="11195"/>
            <ac:spMk id="48" creationId="{5BA211BE-1A88-4E2E-A115-0943A1526277}"/>
          </ac:spMkLst>
        </pc:spChg>
        <pc:spChg chg="mod">
          <ac:chgData name="Ankit Mittal" userId="267f659b-c36c-4dcc-bb75-126cdcef1d93" providerId="ADAL" clId="{F341EE16-E260-4277-BA57-AB2624E33A8D}" dt="2021-12-09T06:38:41.090" v="412"/>
          <ac:spMkLst>
            <pc:docMk/>
            <pc:sldMk cId="1718735834" sldId="11195"/>
            <ac:spMk id="49" creationId="{A7EFA467-F91E-40E1-B196-398D2A7C58D2}"/>
          </ac:spMkLst>
        </pc:spChg>
        <pc:spChg chg="mod">
          <ac:chgData name="Ankit Mittal" userId="267f659b-c36c-4dcc-bb75-126cdcef1d93" providerId="ADAL" clId="{F341EE16-E260-4277-BA57-AB2624E33A8D}" dt="2021-12-09T06:38:41.090" v="412"/>
          <ac:spMkLst>
            <pc:docMk/>
            <pc:sldMk cId="1718735834" sldId="11195"/>
            <ac:spMk id="50" creationId="{9A225FC1-AEF9-43F0-A3BE-BD6887966488}"/>
          </ac:spMkLst>
        </pc:spChg>
        <pc:spChg chg="mod">
          <ac:chgData name="Ankit Mittal" userId="267f659b-c36c-4dcc-bb75-126cdcef1d93" providerId="ADAL" clId="{F341EE16-E260-4277-BA57-AB2624E33A8D}" dt="2021-12-09T06:38:41.090" v="412"/>
          <ac:spMkLst>
            <pc:docMk/>
            <pc:sldMk cId="1718735834" sldId="11195"/>
            <ac:spMk id="51" creationId="{36B49E03-33EB-4001-8ACF-8B06BE52B305}"/>
          </ac:spMkLst>
        </pc:spChg>
        <pc:spChg chg="mod">
          <ac:chgData name="Ankit Mittal" userId="267f659b-c36c-4dcc-bb75-126cdcef1d93" providerId="ADAL" clId="{F341EE16-E260-4277-BA57-AB2624E33A8D}" dt="2021-12-09T06:38:41.090" v="412"/>
          <ac:spMkLst>
            <pc:docMk/>
            <pc:sldMk cId="1718735834" sldId="11195"/>
            <ac:spMk id="52" creationId="{89EB223E-972A-4625-B3CE-1D0583D71BC1}"/>
          </ac:spMkLst>
        </pc:spChg>
        <pc:spChg chg="mod">
          <ac:chgData name="Ankit Mittal" userId="267f659b-c36c-4dcc-bb75-126cdcef1d93" providerId="ADAL" clId="{F341EE16-E260-4277-BA57-AB2624E33A8D}" dt="2021-12-09T06:38:41.090" v="412"/>
          <ac:spMkLst>
            <pc:docMk/>
            <pc:sldMk cId="1718735834" sldId="11195"/>
            <ac:spMk id="56" creationId="{DF8595BE-F5B8-42BF-B3A3-1840CC11A86C}"/>
          </ac:spMkLst>
        </pc:spChg>
        <pc:grpChg chg="mod">
          <ac:chgData name="Ankit Mittal" userId="267f659b-c36c-4dcc-bb75-126cdcef1d93" providerId="ADAL" clId="{F341EE16-E260-4277-BA57-AB2624E33A8D}" dt="2021-12-09T06:38:41.090" v="412"/>
          <ac:grpSpMkLst>
            <pc:docMk/>
            <pc:sldMk cId="1718735834" sldId="11195"/>
            <ac:grpSpMk id="8" creationId="{F3B2E9B1-2A54-43DD-BD73-0D304B590976}"/>
          </ac:grpSpMkLst>
        </pc:grpChg>
        <pc:grpChg chg="mod">
          <ac:chgData name="Ankit Mittal" userId="267f659b-c36c-4dcc-bb75-126cdcef1d93" providerId="ADAL" clId="{F341EE16-E260-4277-BA57-AB2624E33A8D}" dt="2021-12-09T06:38:41.090" v="412"/>
          <ac:grpSpMkLst>
            <pc:docMk/>
            <pc:sldMk cId="1718735834" sldId="11195"/>
            <ac:grpSpMk id="9" creationId="{FCB12F2A-7822-4F56-BCB6-2E5DB5B92B95}"/>
          </ac:grpSpMkLst>
        </pc:grpChg>
        <pc:grpChg chg="mod">
          <ac:chgData name="Ankit Mittal" userId="267f659b-c36c-4dcc-bb75-126cdcef1d93" providerId="ADAL" clId="{F341EE16-E260-4277-BA57-AB2624E33A8D}" dt="2021-12-09T06:38:41.090" v="412"/>
          <ac:grpSpMkLst>
            <pc:docMk/>
            <pc:sldMk cId="1718735834" sldId="11195"/>
            <ac:grpSpMk id="22" creationId="{70D6D1BF-ADEE-43EB-9B95-AB03E62A7CD1}"/>
          </ac:grpSpMkLst>
        </pc:grpChg>
        <pc:grpChg chg="mod">
          <ac:chgData name="Ankit Mittal" userId="267f659b-c36c-4dcc-bb75-126cdcef1d93" providerId="ADAL" clId="{F341EE16-E260-4277-BA57-AB2624E33A8D}" dt="2021-12-09T06:38:41.090" v="412"/>
          <ac:grpSpMkLst>
            <pc:docMk/>
            <pc:sldMk cId="1718735834" sldId="11195"/>
            <ac:grpSpMk id="23" creationId="{C030E15B-6189-493B-9B94-47459021A439}"/>
          </ac:grpSpMkLst>
        </pc:grpChg>
        <pc:grpChg chg="mod">
          <ac:chgData name="Ankit Mittal" userId="267f659b-c36c-4dcc-bb75-126cdcef1d93" providerId="ADAL" clId="{F341EE16-E260-4277-BA57-AB2624E33A8D}" dt="2021-12-09T06:38:41.090" v="412"/>
          <ac:grpSpMkLst>
            <pc:docMk/>
            <pc:sldMk cId="1718735834" sldId="11195"/>
            <ac:grpSpMk id="24" creationId="{88A39AA2-95FA-4588-9CFF-83871F80958F}"/>
          </ac:grpSpMkLst>
        </pc:grpChg>
        <pc:grpChg chg="mod">
          <ac:chgData name="Ankit Mittal" userId="267f659b-c36c-4dcc-bb75-126cdcef1d93" providerId="ADAL" clId="{F341EE16-E260-4277-BA57-AB2624E33A8D}" dt="2021-12-09T06:38:41.090" v="412"/>
          <ac:grpSpMkLst>
            <pc:docMk/>
            <pc:sldMk cId="1718735834" sldId="11195"/>
            <ac:grpSpMk id="25" creationId="{6E06CDED-0BDD-4361-9128-3CC1C6FD5509}"/>
          </ac:grpSpMkLst>
        </pc:grpChg>
        <pc:grpChg chg="mod">
          <ac:chgData name="Ankit Mittal" userId="267f659b-c36c-4dcc-bb75-126cdcef1d93" providerId="ADAL" clId="{F341EE16-E260-4277-BA57-AB2624E33A8D}" dt="2021-12-09T06:38:41.090" v="412"/>
          <ac:grpSpMkLst>
            <pc:docMk/>
            <pc:sldMk cId="1718735834" sldId="11195"/>
            <ac:grpSpMk id="26" creationId="{0DB5BB7B-FC86-4C71-9DA0-F05F2A17581C}"/>
          </ac:grpSpMkLst>
        </pc:grpChg>
        <pc:grpChg chg="mod">
          <ac:chgData name="Ankit Mittal" userId="267f659b-c36c-4dcc-bb75-126cdcef1d93" providerId="ADAL" clId="{F341EE16-E260-4277-BA57-AB2624E33A8D}" dt="2021-12-09T06:38:41.090" v="412"/>
          <ac:grpSpMkLst>
            <pc:docMk/>
            <pc:sldMk cId="1718735834" sldId="11195"/>
            <ac:grpSpMk id="27" creationId="{7DEBEA2C-7D8C-42A9-9402-C42EC16A43A4}"/>
          </ac:grpSpMkLst>
        </pc:grpChg>
        <pc:picChg chg="mod">
          <ac:chgData name="Ankit Mittal" userId="267f659b-c36c-4dcc-bb75-126cdcef1d93" providerId="ADAL" clId="{F341EE16-E260-4277-BA57-AB2624E33A8D}" dt="2021-12-09T06:38:41.090" v="412"/>
          <ac:picMkLst>
            <pc:docMk/>
            <pc:sldMk cId="1718735834" sldId="11195"/>
            <ac:picMk id="39" creationId="{C472B6DC-B4C5-4D84-A465-A9F456AFB3B2}"/>
          </ac:picMkLst>
        </pc:picChg>
        <pc:picChg chg="mod">
          <ac:chgData name="Ankit Mittal" userId="267f659b-c36c-4dcc-bb75-126cdcef1d93" providerId="ADAL" clId="{F341EE16-E260-4277-BA57-AB2624E33A8D}" dt="2021-12-09T06:38:41.090" v="412"/>
          <ac:picMkLst>
            <pc:docMk/>
            <pc:sldMk cId="1718735834" sldId="11195"/>
            <ac:picMk id="42" creationId="{504326E7-BA11-4BDC-A0B7-2997CF118702}"/>
          </ac:picMkLst>
        </pc:picChg>
        <pc:picChg chg="mod">
          <ac:chgData name="Ankit Mittal" userId="267f659b-c36c-4dcc-bb75-126cdcef1d93" providerId="ADAL" clId="{F341EE16-E260-4277-BA57-AB2624E33A8D}" dt="2021-12-09T06:38:41.090" v="412"/>
          <ac:picMkLst>
            <pc:docMk/>
            <pc:sldMk cId="1718735834" sldId="11195"/>
            <ac:picMk id="45" creationId="{43E404BB-8AF3-4EAF-836B-AE917FFE7EBB}"/>
          </ac:picMkLst>
        </pc:picChg>
      </pc:sldChg>
      <pc:sldChg chg="modSp add mod">
        <pc:chgData name="Ankit Mittal" userId="267f659b-c36c-4dcc-bb75-126cdcef1d93" providerId="ADAL" clId="{F341EE16-E260-4277-BA57-AB2624E33A8D}" dt="2021-12-09T06:38:57.185" v="435" actId="20577"/>
        <pc:sldMkLst>
          <pc:docMk/>
          <pc:sldMk cId="3695211923" sldId="11196"/>
        </pc:sldMkLst>
        <pc:spChg chg="mod">
          <ac:chgData name="Ankit Mittal" userId="267f659b-c36c-4dcc-bb75-126cdcef1d93" providerId="ADAL" clId="{F341EE16-E260-4277-BA57-AB2624E33A8D}" dt="2021-12-09T06:38:57.185" v="435" actId="20577"/>
          <ac:spMkLst>
            <pc:docMk/>
            <pc:sldMk cId="3695211923" sldId="11196"/>
            <ac:spMk id="6" creationId="{C36568CA-3D9B-40B7-9397-2FE083C96CA3}"/>
          </ac:spMkLst>
        </pc:spChg>
      </pc:sldChg>
      <pc:sldChg chg="modSp add del mod">
        <pc:chgData name="Ankit Mittal" userId="267f659b-c36c-4dcc-bb75-126cdcef1d93" providerId="ADAL" clId="{F341EE16-E260-4277-BA57-AB2624E33A8D}" dt="2021-12-09T07:05:21.468" v="1259" actId="47"/>
        <pc:sldMkLst>
          <pc:docMk/>
          <pc:sldMk cId="1698292811" sldId="2134805663"/>
        </pc:sldMkLst>
        <pc:spChg chg="mod">
          <ac:chgData name="Ankit Mittal" userId="267f659b-c36c-4dcc-bb75-126cdcef1d93" providerId="ADAL" clId="{F341EE16-E260-4277-BA57-AB2624E33A8D}" dt="2021-12-09T06:39:50.840" v="437" actId="14100"/>
          <ac:spMkLst>
            <pc:docMk/>
            <pc:sldMk cId="1698292811" sldId="2134805663"/>
            <ac:spMk id="17" creationId="{3B715914-B685-4A81-A156-F59436139708}"/>
          </ac:spMkLst>
        </pc:spChg>
      </pc:sldChg>
      <pc:sldChg chg="modSp add mod">
        <pc:chgData name="Ankit Mittal" userId="267f659b-c36c-4dcc-bb75-126cdcef1d93" providerId="ADAL" clId="{F341EE16-E260-4277-BA57-AB2624E33A8D}" dt="2021-12-09T06:40:07.137" v="458" actId="20577"/>
        <pc:sldMkLst>
          <pc:docMk/>
          <pc:sldMk cId="1000489594" sldId="2134805664"/>
        </pc:sldMkLst>
        <pc:spChg chg="mod">
          <ac:chgData name="Ankit Mittal" userId="267f659b-c36c-4dcc-bb75-126cdcef1d93" providerId="ADAL" clId="{F341EE16-E260-4277-BA57-AB2624E33A8D}" dt="2021-12-09T06:40:07.137" v="458" actId="20577"/>
          <ac:spMkLst>
            <pc:docMk/>
            <pc:sldMk cId="1000489594" sldId="2134805664"/>
            <ac:spMk id="6" creationId="{C36568CA-3D9B-40B7-9397-2FE083C96CA3}"/>
          </ac:spMkLst>
        </pc:spChg>
      </pc:sldChg>
      <pc:sldChg chg="addSp delSp modSp add mod">
        <pc:chgData name="Ankit Mittal" userId="267f659b-c36c-4dcc-bb75-126cdcef1d93" providerId="ADAL" clId="{F341EE16-E260-4277-BA57-AB2624E33A8D}" dt="2021-12-09T06:41:49.794" v="567" actId="14100"/>
        <pc:sldMkLst>
          <pc:docMk/>
          <pc:sldMk cId="3774086" sldId="2134805665"/>
        </pc:sldMkLst>
        <pc:spChg chg="del">
          <ac:chgData name="Ankit Mittal" userId="267f659b-c36c-4dcc-bb75-126cdcef1d93" providerId="ADAL" clId="{F341EE16-E260-4277-BA57-AB2624E33A8D}" dt="2021-12-09T06:40:21.808" v="460" actId="478"/>
          <ac:spMkLst>
            <pc:docMk/>
            <pc:sldMk cId="3774086" sldId="2134805665"/>
            <ac:spMk id="2" creationId="{EB1B9742-2CEF-43D3-8504-A637479C9B0B}"/>
          </ac:spMkLst>
        </pc:spChg>
        <pc:spChg chg="mod">
          <ac:chgData name="Ankit Mittal" userId="267f659b-c36c-4dcc-bb75-126cdcef1d93" providerId="ADAL" clId="{F341EE16-E260-4277-BA57-AB2624E33A8D}" dt="2021-12-09T06:40:43.378" v="510" actId="20577"/>
          <ac:spMkLst>
            <pc:docMk/>
            <pc:sldMk cId="3774086" sldId="2134805665"/>
            <ac:spMk id="3" creationId="{74CF0E2B-4F5D-4113-8380-10FCDACBA802}"/>
          </ac:spMkLst>
        </pc:spChg>
        <pc:spChg chg="add del mod">
          <ac:chgData name="Ankit Mittal" userId="267f659b-c36c-4dcc-bb75-126cdcef1d93" providerId="ADAL" clId="{F341EE16-E260-4277-BA57-AB2624E33A8D}" dt="2021-12-09T06:40:23.445" v="461" actId="478"/>
          <ac:spMkLst>
            <pc:docMk/>
            <pc:sldMk cId="3774086" sldId="2134805665"/>
            <ac:spMk id="6" creationId="{5B559534-64CE-4B70-8567-F46AA74799AA}"/>
          </ac:spMkLst>
        </pc:spChg>
        <pc:spChg chg="add mod">
          <ac:chgData name="Ankit Mittal" userId="267f659b-c36c-4dcc-bb75-126cdcef1d93" providerId="ADAL" clId="{F341EE16-E260-4277-BA57-AB2624E33A8D}" dt="2021-12-09T06:41:07.535" v="558" actId="1035"/>
          <ac:spMkLst>
            <pc:docMk/>
            <pc:sldMk cId="3774086" sldId="2134805665"/>
            <ac:spMk id="7" creationId="{28C1556E-BB97-4749-B9B7-B03E24F73742}"/>
          </ac:spMkLst>
        </pc:spChg>
        <pc:spChg chg="mod">
          <ac:chgData name="Ankit Mittal" userId="267f659b-c36c-4dcc-bb75-126cdcef1d93" providerId="ADAL" clId="{F341EE16-E260-4277-BA57-AB2624E33A8D}" dt="2021-12-09T06:41:00.275" v="511"/>
          <ac:spMkLst>
            <pc:docMk/>
            <pc:sldMk cId="3774086" sldId="2134805665"/>
            <ac:spMk id="10" creationId="{C4F06688-A172-4D4F-96DF-33AFB9181462}"/>
          </ac:spMkLst>
        </pc:spChg>
        <pc:spChg chg="add mod">
          <ac:chgData name="Ankit Mittal" userId="267f659b-c36c-4dcc-bb75-126cdcef1d93" providerId="ADAL" clId="{F341EE16-E260-4277-BA57-AB2624E33A8D}" dt="2021-12-09T06:41:07.535" v="558" actId="1035"/>
          <ac:spMkLst>
            <pc:docMk/>
            <pc:sldMk cId="3774086" sldId="2134805665"/>
            <ac:spMk id="12" creationId="{55354F54-6317-4AD7-A7BE-7D65374FFD5F}"/>
          </ac:spMkLst>
        </pc:spChg>
        <pc:spChg chg="add mod">
          <ac:chgData name="Ankit Mittal" userId="267f659b-c36c-4dcc-bb75-126cdcef1d93" providerId="ADAL" clId="{F341EE16-E260-4277-BA57-AB2624E33A8D}" dt="2021-12-09T06:41:07.535" v="558" actId="1035"/>
          <ac:spMkLst>
            <pc:docMk/>
            <pc:sldMk cId="3774086" sldId="2134805665"/>
            <ac:spMk id="13" creationId="{0919AE2C-F5EF-4BED-936A-7BD4DDDB366C}"/>
          </ac:spMkLst>
        </pc:spChg>
        <pc:spChg chg="mod">
          <ac:chgData name="Ankit Mittal" userId="267f659b-c36c-4dcc-bb75-126cdcef1d93" providerId="ADAL" clId="{F341EE16-E260-4277-BA57-AB2624E33A8D}" dt="2021-12-09T06:41:00.275" v="511"/>
          <ac:spMkLst>
            <pc:docMk/>
            <pc:sldMk cId="3774086" sldId="2134805665"/>
            <ac:spMk id="16" creationId="{87E14885-8397-4935-929D-DC7540F0BF0A}"/>
          </ac:spMkLst>
        </pc:spChg>
        <pc:spChg chg="mod">
          <ac:chgData name="Ankit Mittal" userId="267f659b-c36c-4dcc-bb75-126cdcef1d93" providerId="ADAL" clId="{F341EE16-E260-4277-BA57-AB2624E33A8D}" dt="2021-12-09T06:41:00.275" v="511"/>
          <ac:spMkLst>
            <pc:docMk/>
            <pc:sldMk cId="3774086" sldId="2134805665"/>
            <ac:spMk id="17" creationId="{39C86A96-5AA2-449D-8CF1-966F7E759F2A}"/>
          </ac:spMkLst>
        </pc:spChg>
        <pc:spChg chg="add mod">
          <ac:chgData name="Ankit Mittal" userId="267f659b-c36c-4dcc-bb75-126cdcef1d93" providerId="ADAL" clId="{F341EE16-E260-4277-BA57-AB2624E33A8D}" dt="2021-12-09T06:41:07.535" v="558" actId="1035"/>
          <ac:spMkLst>
            <pc:docMk/>
            <pc:sldMk cId="3774086" sldId="2134805665"/>
            <ac:spMk id="18" creationId="{ED743126-C50A-4A45-AAE6-8CED73318158}"/>
          </ac:spMkLst>
        </pc:spChg>
        <pc:spChg chg="add mod">
          <ac:chgData name="Ankit Mittal" userId="267f659b-c36c-4dcc-bb75-126cdcef1d93" providerId="ADAL" clId="{F341EE16-E260-4277-BA57-AB2624E33A8D}" dt="2021-12-09T06:41:07.535" v="558" actId="1035"/>
          <ac:spMkLst>
            <pc:docMk/>
            <pc:sldMk cId="3774086" sldId="2134805665"/>
            <ac:spMk id="19" creationId="{FF2A2E15-7E98-43DE-93B1-33EF9594521A}"/>
          </ac:spMkLst>
        </pc:spChg>
        <pc:spChg chg="add mod">
          <ac:chgData name="Ankit Mittal" userId="267f659b-c36c-4dcc-bb75-126cdcef1d93" providerId="ADAL" clId="{F341EE16-E260-4277-BA57-AB2624E33A8D}" dt="2021-12-09T06:41:07.535" v="558" actId="1035"/>
          <ac:spMkLst>
            <pc:docMk/>
            <pc:sldMk cId="3774086" sldId="2134805665"/>
            <ac:spMk id="20" creationId="{E1E8F36A-9437-4719-B828-23234B35779A}"/>
          </ac:spMkLst>
        </pc:spChg>
        <pc:spChg chg="add mod">
          <ac:chgData name="Ankit Mittal" userId="267f659b-c36c-4dcc-bb75-126cdcef1d93" providerId="ADAL" clId="{F341EE16-E260-4277-BA57-AB2624E33A8D}" dt="2021-12-09T06:41:07.535" v="558" actId="1035"/>
          <ac:spMkLst>
            <pc:docMk/>
            <pc:sldMk cId="3774086" sldId="2134805665"/>
            <ac:spMk id="22" creationId="{E816F06E-7408-4A19-BA92-B198F0AE1353}"/>
          </ac:spMkLst>
        </pc:spChg>
        <pc:spChg chg="add mod">
          <ac:chgData name="Ankit Mittal" userId="267f659b-c36c-4dcc-bb75-126cdcef1d93" providerId="ADAL" clId="{F341EE16-E260-4277-BA57-AB2624E33A8D}" dt="2021-12-09T06:41:07.535" v="558" actId="1035"/>
          <ac:spMkLst>
            <pc:docMk/>
            <pc:sldMk cId="3774086" sldId="2134805665"/>
            <ac:spMk id="24" creationId="{091505DB-458F-4412-877D-89C5474E0E3F}"/>
          </ac:spMkLst>
        </pc:spChg>
        <pc:spChg chg="add mod">
          <ac:chgData name="Ankit Mittal" userId="267f659b-c36c-4dcc-bb75-126cdcef1d93" providerId="ADAL" clId="{F341EE16-E260-4277-BA57-AB2624E33A8D}" dt="2021-12-09T06:41:49.794" v="567" actId="14100"/>
          <ac:spMkLst>
            <pc:docMk/>
            <pc:sldMk cId="3774086" sldId="2134805665"/>
            <ac:spMk id="25" creationId="{7C4614F4-5C1C-44E5-9AA3-18A3BFFD6BF5}"/>
          </ac:spMkLst>
        </pc:spChg>
        <pc:spChg chg="add mod">
          <ac:chgData name="Ankit Mittal" userId="267f659b-c36c-4dcc-bb75-126cdcef1d93" providerId="ADAL" clId="{F341EE16-E260-4277-BA57-AB2624E33A8D}" dt="2021-12-09T06:41:07.535" v="558" actId="1035"/>
          <ac:spMkLst>
            <pc:docMk/>
            <pc:sldMk cId="3774086" sldId="2134805665"/>
            <ac:spMk id="27" creationId="{D1056B26-8E2E-4F94-94CF-CA2831ADD192}"/>
          </ac:spMkLst>
        </pc:spChg>
        <pc:spChg chg="add mod">
          <ac:chgData name="Ankit Mittal" userId="267f659b-c36c-4dcc-bb75-126cdcef1d93" providerId="ADAL" clId="{F341EE16-E260-4277-BA57-AB2624E33A8D}" dt="2021-12-09T06:41:07.535" v="558" actId="1035"/>
          <ac:spMkLst>
            <pc:docMk/>
            <pc:sldMk cId="3774086" sldId="2134805665"/>
            <ac:spMk id="28" creationId="{D86A8043-23E0-4ECC-9AB3-A355A2052D82}"/>
          </ac:spMkLst>
        </pc:spChg>
        <pc:spChg chg="add mod">
          <ac:chgData name="Ankit Mittal" userId="267f659b-c36c-4dcc-bb75-126cdcef1d93" providerId="ADAL" clId="{F341EE16-E260-4277-BA57-AB2624E33A8D}" dt="2021-12-09T06:41:07.535" v="558" actId="1035"/>
          <ac:spMkLst>
            <pc:docMk/>
            <pc:sldMk cId="3774086" sldId="2134805665"/>
            <ac:spMk id="29" creationId="{95A0EA3D-A9C8-4AC6-A78C-52DD3AE9C465}"/>
          </ac:spMkLst>
        </pc:spChg>
        <pc:spChg chg="add mod">
          <ac:chgData name="Ankit Mittal" userId="267f659b-c36c-4dcc-bb75-126cdcef1d93" providerId="ADAL" clId="{F341EE16-E260-4277-BA57-AB2624E33A8D}" dt="2021-12-09T06:41:07.535" v="558" actId="1035"/>
          <ac:spMkLst>
            <pc:docMk/>
            <pc:sldMk cId="3774086" sldId="2134805665"/>
            <ac:spMk id="30" creationId="{699AE91F-6530-4091-BEE6-D2E8DFE5CB8B}"/>
          </ac:spMkLst>
        </pc:spChg>
        <pc:spChg chg="add mod">
          <ac:chgData name="Ankit Mittal" userId="267f659b-c36c-4dcc-bb75-126cdcef1d93" providerId="ADAL" clId="{F341EE16-E260-4277-BA57-AB2624E33A8D}" dt="2021-12-09T06:41:07.535" v="558" actId="1035"/>
          <ac:spMkLst>
            <pc:docMk/>
            <pc:sldMk cId="3774086" sldId="2134805665"/>
            <ac:spMk id="31" creationId="{D3A50673-246A-4571-92CA-3865B031B5BC}"/>
          </ac:spMkLst>
        </pc:spChg>
        <pc:spChg chg="add mod">
          <ac:chgData name="Ankit Mittal" userId="267f659b-c36c-4dcc-bb75-126cdcef1d93" providerId="ADAL" clId="{F341EE16-E260-4277-BA57-AB2624E33A8D}" dt="2021-12-09T06:41:45.122" v="566" actId="1076"/>
          <ac:spMkLst>
            <pc:docMk/>
            <pc:sldMk cId="3774086" sldId="2134805665"/>
            <ac:spMk id="32" creationId="{BDFDD7C7-F976-482F-B63E-21D81A58B4D7}"/>
          </ac:spMkLst>
        </pc:spChg>
        <pc:spChg chg="add mod">
          <ac:chgData name="Ankit Mittal" userId="267f659b-c36c-4dcc-bb75-126cdcef1d93" providerId="ADAL" clId="{F341EE16-E260-4277-BA57-AB2624E33A8D}" dt="2021-12-09T06:41:07.535" v="558" actId="1035"/>
          <ac:spMkLst>
            <pc:docMk/>
            <pc:sldMk cId="3774086" sldId="2134805665"/>
            <ac:spMk id="35" creationId="{84552CB5-C50F-4451-AB71-C4FD17F9357A}"/>
          </ac:spMkLst>
        </pc:spChg>
        <pc:spChg chg="add mod">
          <ac:chgData name="Ankit Mittal" userId="267f659b-c36c-4dcc-bb75-126cdcef1d93" providerId="ADAL" clId="{F341EE16-E260-4277-BA57-AB2624E33A8D}" dt="2021-12-09T06:41:07.535" v="558" actId="1035"/>
          <ac:spMkLst>
            <pc:docMk/>
            <pc:sldMk cId="3774086" sldId="2134805665"/>
            <ac:spMk id="39" creationId="{5E242585-BD81-4D16-A591-70293954B969}"/>
          </ac:spMkLst>
        </pc:spChg>
        <pc:spChg chg="mod">
          <ac:chgData name="Ankit Mittal" userId="267f659b-c36c-4dcc-bb75-126cdcef1d93" providerId="ADAL" clId="{F341EE16-E260-4277-BA57-AB2624E33A8D}" dt="2021-12-09T06:41:00.275" v="511"/>
          <ac:spMkLst>
            <pc:docMk/>
            <pc:sldMk cId="3774086" sldId="2134805665"/>
            <ac:spMk id="41" creationId="{F234B22A-C272-4FCC-88F1-EEC2FC835B70}"/>
          </ac:spMkLst>
        </pc:spChg>
        <pc:spChg chg="mod">
          <ac:chgData name="Ankit Mittal" userId="267f659b-c36c-4dcc-bb75-126cdcef1d93" providerId="ADAL" clId="{F341EE16-E260-4277-BA57-AB2624E33A8D}" dt="2021-12-09T06:41:00.275" v="511"/>
          <ac:spMkLst>
            <pc:docMk/>
            <pc:sldMk cId="3774086" sldId="2134805665"/>
            <ac:spMk id="44" creationId="{4E105B9C-E428-463F-B0F1-8E522BB89E70}"/>
          </ac:spMkLst>
        </pc:spChg>
        <pc:spChg chg="mod">
          <ac:chgData name="Ankit Mittal" userId="267f659b-c36c-4dcc-bb75-126cdcef1d93" providerId="ADAL" clId="{F341EE16-E260-4277-BA57-AB2624E33A8D}" dt="2021-12-09T06:41:00.275" v="511"/>
          <ac:spMkLst>
            <pc:docMk/>
            <pc:sldMk cId="3774086" sldId="2134805665"/>
            <ac:spMk id="45" creationId="{FAAAE653-AC1F-43DB-986E-3C75C5C45703}"/>
          </ac:spMkLst>
        </pc:spChg>
        <pc:spChg chg="add mod">
          <ac:chgData name="Ankit Mittal" userId="267f659b-c36c-4dcc-bb75-126cdcef1d93" providerId="ADAL" clId="{F341EE16-E260-4277-BA57-AB2624E33A8D}" dt="2021-12-09T06:41:07.535" v="558" actId="1035"/>
          <ac:spMkLst>
            <pc:docMk/>
            <pc:sldMk cId="3774086" sldId="2134805665"/>
            <ac:spMk id="48" creationId="{70A24105-42DA-458D-8E0B-F7AC22DCD8AF}"/>
          </ac:spMkLst>
        </pc:spChg>
        <pc:spChg chg="add mod">
          <ac:chgData name="Ankit Mittal" userId="267f659b-c36c-4dcc-bb75-126cdcef1d93" providerId="ADAL" clId="{F341EE16-E260-4277-BA57-AB2624E33A8D}" dt="2021-12-09T06:41:07.535" v="558" actId="1035"/>
          <ac:spMkLst>
            <pc:docMk/>
            <pc:sldMk cId="3774086" sldId="2134805665"/>
            <ac:spMk id="51" creationId="{AD15F435-DE82-4DA0-872C-4C104C7DB0BF}"/>
          </ac:spMkLst>
        </pc:spChg>
        <pc:spChg chg="add mod">
          <ac:chgData name="Ankit Mittal" userId="267f659b-c36c-4dcc-bb75-126cdcef1d93" providerId="ADAL" clId="{F341EE16-E260-4277-BA57-AB2624E33A8D}" dt="2021-12-09T06:41:07.535" v="558" actId="1035"/>
          <ac:spMkLst>
            <pc:docMk/>
            <pc:sldMk cId="3774086" sldId="2134805665"/>
            <ac:spMk id="52" creationId="{8DE54060-A704-4D68-95FD-B1DFD8988A9B}"/>
          </ac:spMkLst>
        </pc:spChg>
        <pc:spChg chg="mod">
          <ac:chgData name="Ankit Mittal" userId="267f659b-c36c-4dcc-bb75-126cdcef1d93" providerId="ADAL" clId="{F341EE16-E260-4277-BA57-AB2624E33A8D}" dt="2021-12-09T06:41:17.031" v="559"/>
          <ac:spMkLst>
            <pc:docMk/>
            <pc:sldMk cId="3774086" sldId="2134805665"/>
            <ac:spMk id="54" creationId="{31F7297F-7829-448A-B37B-F1EB6603A73C}"/>
          </ac:spMkLst>
        </pc:spChg>
        <pc:spChg chg="mod">
          <ac:chgData name="Ankit Mittal" userId="267f659b-c36c-4dcc-bb75-126cdcef1d93" providerId="ADAL" clId="{F341EE16-E260-4277-BA57-AB2624E33A8D}" dt="2021-12-09T06:41:17.031" v="559"/>
          <ac:spMkLst>
            <pc:docMk/>
            <pc:sldMk cId="3774086" sldId="2134805665"/>
            <ac:spMk id="55" creationId="{2E5688B9-4DA0-4298-A05F-CF6FC9B23070}"/>
          </ac:spMkLst>
        </pc:spChg>
        <pc:grpChg chg="add mod">
          <ac:chgData name="Ankit Mittal" userId="267f659b-c36c-4dcc-bb75-126cdcef1d93" providerId="ADAL" clId="{F341EE16-E260-4277-BA57-AB2624E33A8D}" dt="2021-12-09T06:41:07.535" v="558" actId="1035"/>
          <ac:grpSpMkLst>
            <pc:docMk/>
            <pc:sldMk cId="3774086" sldId="2134805665"/>
            <ac:grpSpMk id="8" creationId="{6E96F3E0-C115-4B0F-94A5-691FC9D27D3A}"/>
          </ac:grpSpMkLst>
        </pc:grpChg>
        <pc:grpChg chg="add mod">
          <ac:chgData name="Ankit Mittal" userId="267f659b-c36c-4dcc-bb75-126cdcef1d93" providerId="ADAL" clId="{F341EE16-E260-4277-BA57-AB2624E33A8D}" dt="2021-12-09T06:41:07.535" v="558" actId="1035"/>
          <ac:grpSpMkLst>
            <pc:docMk/>
            <pc:sldMk cId="3774086" sldId="2134805665"/>
            <ac:grpSpMk id="15" creationId="{DB122A8C-FF2B-45EB-A437-514EAE81823A}"/>
          </ac:grpSpMkLst>
        </pc:grpChg>
        <pc:grpChg chg="add mod">
          <ac:chgData name="Ankit Mittal" userId="267f659b-c36c-4dcc-bb75-126cdcef1d93" providerId="ADAL" clId="{F341EE16-E260-4277-BA57-AB2624E33A8D}" dt="2021-12-09T06:41:07.535" v="558" actId="1035"/>
          <ac:grpSpMkLst>
            <pc:docMk/>
            <pc:sldMk cId="3774086" sldId="2134805665"/>
            <ac:grpSpMk id="40" creationId="{227104C0-5D94-4971-834E-601E5454B2FC}"/>
          </ac:grpSpMkLst>
        </pc:grpChg>
        <pc:grpChg chg="mod">
          <ac:chgData name="Ankit Mittal" userId="267f659b-c36c-4dcc-bb75-126cdcef1d93" providerId="ADAL" clId="{F341EE16-E260-4277-BA57-AB2624E33A8D}" dt="2021-12-09T06:41:00.275" v="511"/>
          <ac:grpSpMkLst>
            <pc:docMk/>
            <pc:sldMk cId="3774086" sldId="2134805665"/>
            <ac:grpSpMk id="42" creationId="{AFA52CEC-9D2D-4E22-B343-5163FDBEA79D}"/>
          </ac:grpSpMkLst>
        </pc:grpChg>
        <pc:grpChg chg="add mod">
          <ac:chgData name="Ankit Mittal" userId="267f659b-c36c-4dcc-bb75-126cdcef1d93" providerId="ADAL" clId="{F341EE16-E260-4277-BA57-AB2624E33A8D}" dt="2021-12-09T06:41:23.255" v="561" actId="1076"/>
          <ac:grpSpMkLst>
            <pc:docMk/>
            <pc:sldMk cId="3774086" sldId="2134805665"/>
            <ac:grpSpMk id="53" creationId="{DA0B346B-16A1-43E1-B88C-A542FA4EA4C6}"/>
          </ac:grpSpMkLst>
        </pc:grpChg>
        <pc:picChg chg="mod">
          <ac:chgData name="Ankit Mittal" userId="267f659b-c36c-4dcc-bb75-126cdcef1d93" providerId="ADAL" clId="{F341EE16-E260-4277-BA57-AB2624E33A8D}" dt="2021-12-09T06:41:00.275" v="511"/>
          <ac:picMkLst>
            <pc:docMk/>
            <pc:sldMk cId="3774086" sldId="2134805665"/>
            <ac:picMk id="9" creationId="{5F86EA72-AD19-4909-AE5D-307B431F1109}"/>
          </ac:picMkLst>
        </pc:picChg>
        <pc:picChg chg="add mod">
          <ac:chgData name="Ankit Mittal" userId="267f659b-c36c-4dcc-bb75-126cdcef1d93" providerId="ADAL" clId="{F341EE16-E260-4277-BA57-AB2624E33A8D}" dt="2021-12-09T06:41:07.535" v="558" actId="1035"/>
          <ac:picMkLst>
            <pc:docMk/>
            <pc:sldMk cId="3774086" sldId="2134805665"/>
            <ac:picMk id="14" creationId="{FA83FF14-387D-42A7-915F-C696A2F3D156}"/>
          </ac:picMkLst>
        </pc:picChg>
        <pc:picChg chg="add mod">
          <ac:chgData name="Ankit Mittal" userId="267f659b-c36c-4dcc-bb75-126cdcef1d93" providerId="ADAL" clId="{F341EE16-E260-4277-BA57-AB2624E33A8D}" dt="2021-12-09T06:41:07.535" v="558" actId="1035"/>
          <ac:picMkLst>
            <pc:docMk/>
            <pc:sldMk cId="3774086" sldId="2134805665"/>
            <ac:picMk id="21" creationId="{575182C2-1E88-4880-A10E-86F77BDB7CCB}"/>
          </ac:picMkLst>
        </pc:picChg>
        <pc:picChg chg="add mod">
          <ac:chgData name="Ankit Mittal" userId="267f659b-c36c-4dcc-bb75-126cdcef1d93" providerId="ADAL" clId="{F341EE16-E260-4277-BA57-AB2624E33A8D}" dt="2021-12-09T06:41:07.535" v="558" actId="1035"/>
          <ac:picMkLst>
            <pc:docMk/>
            <pc:sldMk cId="3774086" sldId="2134805665"/>
            <ac:picMk id="26" creationId="{54BE87C9-B839-4A3F-A4BE-F040F188F104}"/>
          </ac:picMkLst>
        </pc:picChg>
        <pc:picChg chg="add mod">
          <ac:chgData name="Ankit Mittal" userId="267f659b-c36c-4dcc-bb75-126cdcef1d93" providerId="ADAL" clId="{F341EE16-E260-4277-BA57-AB2624E33A8D}" dt="2021-12-09T06:41:07.535" v="558" actId="1035"/>
          <ac:picMkLst>
            <pc:docMk/>
            <pc:sldMk cId="3774086" sldId="2134805665"/>
            <ac:picMk id="33" creationId="{E655B070-3FA0-4FBE-AB10-1CD89134052F}"/>
          </ac:picMkLst>
        </pc:picChg>
        <pc:picChg chg="add mod">
          <ac:chgData name="Ankit Mittal" userId="267f659b-c36c-4dcc-bb75-126cdcef1d93" providerId="ADAL" clId="{F341EE16-E260-4277-BA57-AB2624E33A8D}" dt="2021-12-09T06:41:07.535" v="558" actId="1035"/>
          <ac:picMkLst>
            <pc:docMk/>
            <pc:sldMk cId="3774086" sldId="2134805665"/>
            <ac:picMk id="34" creationId="{CF7CF211-E6FA-4B5E-8002-A47C1ADE505F}"/>
          </ac:picMkLst>
        </pc:picChg>
        <pc:picChg chg="mod">
          <ac:chgData name="Ankit Mittal" userId="267f659b-c36c-4dcc-bb75-126cdcef1d93" providerId="ADAL" clId="{F341EE16-E260-4277-BA57-AB2624E33A8D}" dt="2021-12-09T06:41:00.275" v="511"/>
          <ac:picMkLst>
            <pc:docMk/>
            <pc:sldMk cId="3774086" sldId="2134805665"/>
            <ac:picMk id="43" creationId="{7505A744-43DC-4F97-A98F-281A90CA6E70}"/>
          </ac:picMkLst>
        </pc:picChg>
        <pc:picChg chg="add mod">
          <ac:chgData name="Ankit Mittal" userId="267f659b-c36c-4dcc-bb75-126cdcef1d93" providerId="ADAL" clId="{F341EE16-E260-4277-BA57-AB2624E33A8D}" dt="2021-12-09T06:41:07.535" v="558" actId="1035"/>
          <ac:picMkLst>
            <pc:docMk/>
            <pc:sldMk cId="3774086" sldId="2134805665"/>
            <ac:picMk id="46" creationId="{8F8EFB41-140A-48BF-AFF4-F5B043B0A56F}"/>
          </ac:picMkLst>
        </pc:picChg>
        <pc:picChg chg="mod">
          <ac:chgData name="Ankit Mittal" userId="267f659b-c36c-4dcc-bb75-126cdcef1d93" providerId="ADAL" clId="{F341EE16-E260-4277-BA57-AB2624E33A8D}" dt="2021-12-09T06:41:17.031" v="559"/>
          <ac:picMkLst>
            <pc:docMk/>
            <pc:sldMk cId="3774086" sldId="2134805665"/>
            <ac:picMk id="56" creationId="{58DBA6ED-DD18-4187-9628-72AB3D9AD2B0}"/>
          </ac:picMkLst>
        </pc:picChg>
        <pc:cxnChg chg="add mod">
          <ac:chgData name="Ankit Mittal" userId="267f659b-c36c-4dcc-bb75-126cdcef1d93" providerId="ADAL" clId="{F341EE16-E260-4277-BA57-AB2624E33A8D}" dt="2021-12-09T06:41:07.535" v="558" actId="1035"/>
          <ac:cxnSpMkLst>
            <pc:docMk/>
            <pc:sldMk cId="3774086" sldId="2134805665"/>
            <ac:cxnSpMk id="11" creationId="{0FFFB325-029B-4B11-9684-DBAF56CB5E6D}"/>
          </ac:cxnSpMkLst>
        </pc:cxnChg>
        <pc:cxnChg chg="add mod">
          <ac:chgData name="Ankit Mittal" userId="267f659b-c36c-4dcc-bb75-126cdcef1d93" providerId="ADAL" clId="{F341EE16-E260-4277-BA57-AB2624E33A8D}" dt="2021-12-09T06:41:07.535" v="558" actId="1035"/>
          <ac:cxnSpMkLst>
            <pc:docMk/>
            <pc:sldMk cId="3774086" sldId="2134805665"/>
            <ac:cxnSpMk id="23" creationId="{F6F113A5-0752-4692-BBE0-F9E9A95FBF01}"/>
          </ac:cxnSpMkLst>
        </pc:cxnChg>
        <pc:cxnChg chg="add mod">
          <ac:chgData name="Ankit Mittal" userId="267f659b-c36c-4dcc-bb75-126cdcef1d93" providerId="ADAL" clId="{F341EE16-E260-4277-BA57-AB2624E33A8D}" dt="2021-12-09T06:41:07.535" v="558" actId="1035"/>
          <ac:cxnSpMkLst>
            <pc:docMk/>
            <pc:sldMk cId="3774086" sldId="2134805665"/>
            <ac:cxnSpMk id="36" creationId="{8D03EEC5-94FF-45BE-BFB8-19070A496780}"/>
          </ac:cxnSpMkLst>
        </pc:cxnChg>
        <pc:cxnChg chg="add mod">
          <ac:chgData name="Ankit Mittal" userId="267f659b-c36c-4dcc-bb75-126cdcef1d93" providerId="ADAL" clId="{F341EE16-E260-4277-BA57-AB2624E33A8D}" dt="2021-12-09T06:41:07.535" v="558" actId="1035"/>
          <ac:cxnSpMkLst>
            <pc:docMk/>
            <pc:sldMk cId="3774086" sldId="2134805665"/>
            <ac:cxnSpMk id="37" creationId="{576ABFAC-B72D-49AC-923A-4836167382B7}"/>
          </ac:cxnSpMkLst>
        </pc:cxnChg>
        <pc:cxnChg chg="add mod">
          <ac:chgData name="Ankit Mittal" userId="267f659b-c36c-4dcc-bb75-126cdcef1d93" providerId="ADAL" clId="{F341EE16-E260-4277-BA57-AB2624E33A8D}" dt="2021-12-09T06:41:07.535" v="558" actId="1035"/>
          <ac:cxnSpMkLst>
            <pc:docMk/>
            <pc:sldMk cId="3774086" sldId="2134805665"/>
            <ac:cxnSpMk id="38" creationId="{67E2CB74-EFEC-41B8-AC09-1B97ABFBBB65}"/>
          </ac:cxnSpMkLst>
        </pc:cxnChg>
        <pc:cxnChg chg="add mod">
          <ac:chgData name="Ankit Mittal" userId="267f659b-c36c-4dcc-bb75-126cdcef1d93" providerId="ADAL" clId="{F341EE16-E260-4277-BA57-AB2624E33A8D}" dt="2021-12-09T06:41:07.535" v="558" actId="1035"/>
          <ac:cxnSpMkLst>
            <pc:docMk/>
            <pc:sldMk cId="3774086" sldId="2134805665"/>
            <ac:cxnSpMk id="47" creationId="{C20935F5-4A18-465F-9966-1822E97EC9D7}"/>
          </ac:cxnSpMkLst>
        </pc:cxnChg>
        <pc:cxnChg chg="add mod">
          <ac:chgData name="Ankit Mittal" userId="267f659b-c36c-4dcc-bb75-126cdcef1d93" providerId="ADAL" clId="{F341EE16-E260-4277-BA57-AB2624E33A8D}" dt="2021-12-09T06:41:07.535" v="558" actId="1035"/>
          <ac:cxnSpMkLst>
            <pc:docMk/>
            <pc:sldMk cId="3774086" sldId="2134805665"/>
            <ac:cxnSpMk id="49" creationId="{B2C74CBF-5FCD-432A-962E-39A4085D26DE}"/>
          </ac:cxnSpMkLst>
        </pc:cxnChg>
        <pc:cxnChg chg="add mod">
          <ac:chgData name="Ankit Mittal" userId="267f659b-c36c-4dcc-bb75-126cdcef1d93" providerId="ADAL" clId="{F341EE16-E260-4277-BA57-AB2624E33A8D}" dt="2021-12-09T06:41:29.794" v="562" actId="14100"/>
          <ac:cxnSpMkLst>
            <pc:docMk/>
            <pc:sldMk cId="3774086" sldId="2134805665"/>
            <ac:cxnSpMk id="50" creationId="{E80097DF-F794-40D8-933C-59CCB73CD71F}"/>
          </ac:cxnSpMkLst>
        </pc:cxnChg>
      </pc:sldChg>
      <pc:sldChg chg="addSp delSp modSp add mod">
        <pc:chgData name="Ankit Mittal" userId="267f659b-c36c-4dcc-bb75-126cdcef1d93" providerId="ADAL" clId="{F341EE16-E260-4277-BA57-AB2624E33A8D}" dt="2021-12-09T06:55:59.106" v="728" actId="14100"/>
        <pc:sldMkLst>
          <pc:docMk/>
          <pc:sldMk cId="1431935094" sldId="2134805666"/>
        </pc:sldMkLst>
        <pc:spChg chg="mod">
          <ac:chgData name="Ankit Mittal" userId="267f659b-c36c-4dcc-bb75-126cdcef1d93" providerId="ADAL" clId="{F341EE16-E260-4277-BA57-AB2624E33A8D}" dt="2021-12-09T06:42:09.798" v="597" actId="20577"/>
          <ac:spMkLst>
            <pc:docMk/>
            <pc:sldMk cId="1431935094" sldId="2134805666"/>
            <ac:spMk id="3" creationId="{74CF0E2B-4F5D-4113-8380-10FCDACBA802}"/>
          </ac:spMkLst>
        </pc:spChg>
        <pc:spChg chg="del">
          <ac:chgData name="Ankit Mittal" userId="267f659b-c36c-4dcc-bb75-126cdcef1d93" providerId="ADAL" clId="{F341EE16-E260-4277-BA57-AB2624E33A8D}" dt="2021-12-09T06:42:17.957" v="598" actId="478"/>
          <ac:spMkLst>
            <pc:docMk/>
            <pc:sldMk cId="1431935094" sldId="2134805666"/>
            <ac:spMk id="7" creationId="{28C1556E-BB97-4749-B9B7-B03E24F73742}"/>
          </ac:spMkLst>
        </pc:spChg>
        <pc:spChg chg="del">
          <ac:chgData name="Ankit Mittal" userId="267f659b-c36c-4dcc-bb75-126cdcef1d93" providerId="ADAL" clId="{F341EE16-E260-4277-BA57-AB2624E33A8D}" dt="2021-12-09T06:42:17.957" v="598" actId="478"/>
          <ac:spMkLst>
            <pc:docMk/>
            <pc:sldMk cId="1431935094" sldId="2134805666"/>
            <ac:spMk id="12" creationId="{55354F54-6317-4AD7-A7BE-7D65374FFD5F}"/>
          </ac:spMkLst>
        </pc:spChg>
        <pc:spChg chg="del">
          <ac:chgData name="Ankit Mittal" userId="267f659b-c36c-4dcc-bb75-126cdcef1d93" providerId="ADAL" clId="{F341EE16-E260-4277-BA57-AB2624E33A8D}" dt="2021-12-09T06:42:17.957" v="598" actId="478"/>
          <ac:spMkLst>
            <pc:docMk/>
            <pc:sldMk cId="1431935094" sldId="2134805666"/>
            <ac:spMk id="13" creationId="{0919AE2C-F5EF-4BED-936A-7BD4DDDB366C}"/>
          </ac:spMkLst>
        </pc:spChg>
        <pc:spChg chg="del">
          <ac:chgData name="Ankit Mittal" userId="267f659b-c36c-4dcc-bb75-126cdcef1d93" providerId="ADAL" clId="{F341EE16-E260-4277-BA57-AB2624E33A8D}" dt="2021-12-09T06:42:17.957" v="598" actId="478"/>
          <ac:spMkLst>
            <pc:docMk/>
            <pc:sldMk cId="1431935094" sldId="2134805666"/>
            <ac:spMk id="18" creationId="{ED743126-C50A-4A45-AAE6-8CED73318158}"/>
          </ac:spMkLst>
        </pc:spChg>
        <pc:spChg chg="del">
          <ac:chgData name="Ankit Mittal" userId="267f659b-c36c-4dcc-bb75-126cdcef1d93" providerId="ADAL" clId="{F341EE16-E260-4277-BA57-AB2624E33A8D}" dt="2021-12-09T06:42:17.957" v="598" actId="478"/>
          <ac:spMkLst>
            <pc:docMk/>
            <pc:sldMk cId="1431935094" sldId="2134805666"/>
            <ac:spMk id="19" creationId="{FF2A2E15-7E98-43DE-93B1-33EF9594521A}"/>
          </ac:spMkLst>
        </pc:spChg>
        <pc:spChg chg="del">
          <ac:chgData name="Ankit Mittal" userId="267f659b-c36c-4dcc-bb75-126cdcef1d93" providerId="ADAL" clId="{F341EE16-E260-4277-BA57-AB2624E33A8D}" dt="2021-12-09T06:42:17.957" v="598" actId="478"/>
          <ac:spMkLst>
            <pc:docMk/>
            <pc:sldMk cId="1431935094" sldId="2134805666"/>
            <ac:spMk id="20" creationId="{E1E8F36A-9437-4719-B828-23234B35779A}"/>
          </ac:spMkLst>
        </pc:spChg>
        <pc:spChg chg="del">
          <ac:chgData name="Ankit Mittal" userId="267f659b-c36c-4dcc-bb75-126cdcef1d93" providerId="ADAL" clId="{F341EE16-E260-4277-BA57-AB2624E33A8D}" dt="2021-12-09T06:42:17.957" v="598" actId="478"/>
          <ac:spMkLst>
            <pc:docMk/>
            <pc:sldMk cId="1431935094" sldId="2134805666"/>
            <ac:spMk id="22" creationId="{E816F06E-7408-4A19-BA92-B198F0AE1353}"/>
          </ac:spMkLst>
        </pc:spChg>
        <pc:spChg chg="del">
          <ac:chgData name="Ankit Mittal" userId="267f659b-c36c-4dcc-bb75-126cdcef1d93" providerId="ADAL" clId="{F341EE16-E260-4277-BA57-AB2624E33A8D}" dt="2021-12-09T06:42:17.957" v="598" actId="478"/>
          <ac:spMkLst>
            <pc:docMk/>
            <pc:sldMk cId="1431935094" sldId="2134805666"/>
            <ac:spMk id="24" creationId="{091505DB-458F-4412-877D-89C5474E0E3F}"/>
          </ac:spMkLst>
        </pc:spChg>
        <pc:spChg chg="del">
          <ac:chgData name="Ankit Mittal" userId="267f659b-c36c-4dcc-bb75-126cdcef1d93" providerId="ADAL" clId="{F341EE16-E260-4277-BA57-AB2624E33A8D}" dt="2021-12-09T06:42:17.957" v="598" actId="478"/>
          <ac:spMkLst>
            <pc:docMk/>
            <pc:sldMk cId="1431935094" sldId="2134805666"/>
            <ac:spMk id="25" creationId="{7C4614F4-5C1C-44E5-9AA3-18A3BFFD6BF5}"/>
          </ac:spMkLst>
        </pc:spChg>
        <pc:spChg chg="del">
          <ac:chgData name="Ankit Mittal" userId="267f659b-c36c-4dcc-bb75-126cdcef1d93" providerId="ADAL" clId="{F341EE16-E260-4277-BA57-AB2624E33A8D}" dt="2021-12-09T06:42:17.957" v="598" actId="478"/>
          <ac:spMkLst>
            <pc:docMk/>
            <pc:sldMk cId="1431935094" sldId="2134805666"/>
            <ac:spMk id="27" creationId="{D1056B26-8E2E-4F94-94CF-CA2831ADD192}"/>
          </ac:spMkLst>
        </pc:spChg>
        <pc:spChg chg="del">
          <ac:chgData name="Ankit Mittal" userId="267f659b-c36c-4dcc-bb75-126cdcef1d93" providerId="ADAL" clId="{F341EE16-E260-4277-BA57-AB2624E33A8D}" dt="2021-12-09T06:42:17.957" v="598" actId="478"/>
          <ac:spMkLst>
            <pc:docMk/>
            <pc:sldMk cId="1431935094" sldId="2134805666"/>
            <ac:spMk id="28" creationId="{D86A8043-23E0-4ECC-9AB3-A355A2052D82}"/>
          </ac:spMkLst>
        </pc:spChg>
        <pc:spChg chg="del">
          <ac:chgData name="Ankit Mittal" userId="267f659b-c36c-4dcc-bb75-126cdcef1d93" providerId="ADAL" clId="{F341EE16-E260-4277-BA57-AB2624E33A8D}" dt="2021-12-09T06:42:17.957" v="598" actId="478"/>
          <ac:spMkLst>
            <pc:docMk/>
            <pc:sldMk cId="1431935094" sldId="2134805666"/>
            <ac:spMk id="29" creationId="{95A0EA3D-A9C8-4AC6-A78C-52DD3AE9C465}"/>
          </ac:spMkLst>
        </pc:spChg>
        <pc:spChg chg="del">
          <ac:chgData name="Ankit Mittal" userId="267f659b-c36c-4dcc-bb75-126cdcef1d93" providerId="ADAL" clId="{F341EE16-E260-4277-BA57-AB2624E33A8D}" dt="2021-12-09T06:42:17.957" v="598" actId="478"/>
          <ac:spMkLst>
            <pc:docMk/>
            <pc:sldMk cId="1431935094" sldId="2134805666"/>
            <ac:spMk id="30" creationId="{699AE91F-6530-4091-BEE6-D2E8DFE5CB8B}"/>
          </ac:spMkLst>
        </pc:spChg>
        <pc:spChg chg="del">
          <ac:chgData name="Ankit Mittal" userId="267f659b-c36c-4dcc-bb75-126cdcef1d93" providerId="ADAL" clId="{F341EE16-E260-4277-BA57-AB2624E33A8D}" dt="2021-12-09T06:42:17.957" v="598" actId="478"/>
          <ac:spMkLst>
            <pc:docMk/>
            <pc:sldMk cId="1431935094" sldId="2134805666"/>
            <ac:spMk id="31" creationId="{D3A50673-246A-4571-92CA-3865B031B5BC}"/>
          </ac:spMkLst>
        </pc:spChg>
        <pc:spChg chg="del">
          <ac:chgData name="Ankit Mittal" userId="267f659b-c36c-4dcc-bb75-126cdcef1d93" providerId="ADAL" clId="{F341EE16-E260-4277-BA57-AB2624E33A8D}" dt="2021-12-09T06:42:17.957" v="598" actId="478"/>
          <ac:spMkLst>
            <pc:docMk/>
            <pc:sldMk cId="1431935094" sldId="2134805666"/>
            <ac:spMk id="32" creationId="{BDFDD7C7-F976-482F-B63E-21D81A58B4D7}"/>
          </ac:spMkLst>
        </pc:spChg>
        <pc:spChg chg="del">
          <ac:chgData name="Ankit Mittal" userId="267f659b-c36c-4dcc-bb75-126cdcef1d93" providerId="ADAL" clId="{F341EE16-E260-4277-BA57-AB2624E33A8D}" dt="2021-12-09T06:42:17.957" v="598" actId="478"/>
          <ac:spMkLst>
            <pc:docMk/>
            <pc:sldMk cId="1431935094" sldId="2134805666"/>
            <ac:spMk id="35" creationId="{84552CB5-C50F-4451-AB71-C4FD17F9357A}"/>
          </ac:spMkLst>
        </pc:spChg>
        <pc:spChg chg="del">
          <ac:chgData name="Ankit Mittal" userId="267f659b-c36c-4dcc-bb75-126cdcef1d93" providerId="ADAL" clId="{F341EE16-E260-4277-BA57-AB2624E33A8D}" dt="2021-12-09T06:42:17.957" v="598" actId="478"/>
          <ac:spMkLst>
            <pc:docMk/>
            <pc:sldMk cId="1431935094" sldId="2134805666"/>
            <ac:spMk id="39" creationId="{5E242585-BD81-4D16-A591-70293954B969}"/>
          </ac:spMkLst>
        </pc:spChg>
        <pc:spChg chg="del">
          <ac:chgData name="Ankit Mittal" userId="267f659b-c36c-4dcc-bb75-126cdcef1d93" providerId="ADAL" clId="{F341EE16-E260-4277-BA57-AB2624E33A8D}" dt="2021-12-09T06:42:17.957" v="598" actId="478"/>
          <ac:spMkLst>
            <pc:docMk/>
            <pc:sldMk cId="1431935094" sldId="2134805666"/>
            <ac:spMk id="48" creationId="{70A24105-42DA-458D-8E0B-F7AC22DCD8AF}"/>
          </ac:spMkLst>
        </pc:spChg>
        <pc:spChg chg="del">
          <ac:chgData name="Ankit Mittal" userId="267f659b-c36c-4dcc-bb75-126cdcef1d93" providerId="ADAL" clId="{F341EE16-E260-4277-BA57-AB2624E33A8D}" dt="2021-12-09T06:42:17.957" v="598" actId="478"/>
          <ac:spMkLst>
            <pc:docMk/>
            <pc:sldMk cId="1431935094" sldId="2134805666"/>
            <ac:spMk id="51" creationId="{AD15F435-DE82-4DA0-872C-4C104C7DB0BF}"/>
          </ac:spMkLst>
        </pc:spChg>
        <pc:spChg chg="del">
          <ac:chgData name="Ankit Mittal" userId="267f659b-c36c-4dcc-bb75-126cdcef1d93" providerId="ADAL" clId="{F341EE16-E260-4277-BA57-AB2624E33A8D}" dt="2021-12-09T06:42:17.957" v="598" actId="478"/>
          <ac:spMkLst>
            <pc:docMk/>
            <pc:sldMk cId="1431935094" sldId="2134805666"/>
            <ac:spMk id="52" creationId="{8DE54060-A704-4D68-95FD-B1DFD8988A9B}"/>
          </ac:spMkLst>
        </pc:spChg>
        <pc:spChg chg="add mod">
          <ac:chgData name="Ankit Mittal" userId="267f659b-c36c-4dcc-bb75-126cdcef1d93" providerId="ADAL" clId="{F341EE16-E260-4277-BA57-AB2624E33A8D}" dt="2021-12-09T06:55:59.106" v="728" actId="14100"/>
          <ac:spMkLst>
            <pc:docMk/>
            <pc:sldMk cId="1431935094" sldId="2134805666"/>
            <ac:spMk id="57" creationId="{F17FCDAC-5565-42BF-8F54-5A3BE991719F}"/>
          </ac:spMkLst>
        </pc:spChg>
        <pc:grpChg chg="del">
          <ac:chgData name="Ankit Mittal" userId="267f659b-c36c-4dcc-bb75-126cdcef1d93" providerId="ADAL" clId="{F341EE16-E260-4277-BA57-AB2624E33A8D}" dt="2021-12-09T06:42:17.957" v="598" actId="478"/>
          <ac:grpSpMkLst>
            <pc:docMk/>
            <pc:sldMk cId="1431935094" sldId="2134805666"/>
            <ac:grpSpMk id="8" creationId="{6E96F3E0-C115-4B0F-94A5-691FC9D27D3A}"/>
          </ac:grpSpMkLst>
        </pc:grpChg>
        <pc:grpChg chg="del">
          <ac:chgData name="Ankit Mittal" userId="267f659b-c36c-4dcc-bb75-126cdcef1d93" providerId="ADAL" clId="{F341EE16-E260-4277-BA57-AB2624E33A8D}" dt="2021-12-09T06:42:17.957" v="598" actId="478"/>
          <ac:grpSpMkLst>
            <pc:docMk/>
            <pc:sldMk cId="1431935094" sldId="2134805666"/>
            <ac:grpSpMk id="15" creationId="{DB122A8C-FF2B-45EB-A437-514EAE81823A}"/>
          </ac:grpSpMkLst>
        </pc:grpChg>
        <pc:grpChg chg="del">
          <ac:chgData name="Ankit Mittal" userId="267f659b-c36c-4dcc-bb75-126cdcef1d93" providerId="ADAL" clId="{F341EE16-E260-4277-BA57-AB2624E33A8D}" dt="2021-12-09T06:42:17.957" v="598" actId="478"/>
          <ac:grpSpMkLst>
            <pc:docMk/>
            <pc:sldMk cId="1431935094" sldId="2134805666"/>
            <ac:grpSpMk id="40" creationId="{227104C0-5D94-4971-834E-601E5454B2FC}"/>
          </ac:grpSpMkLst>
        </pc:grpChg>
        <pc:grpChg chg="del">
          <ac:chgData name="Ankit Mittal" userId="267f659b-c36c-4dcc-bb75-126cdcef1d93" providerId="ADAL" clId="{F341EE16-E260-4277-BA57-AB2624E33A8D}" dt="2021-12-09T06:42:17.957" v="598" actId="478"/>
          <ac:grpSpMkLst>
            <pc:docMk/>
            <pc:sldMk cId="1431935094" sldId="2134805666"/>
            <ac:grpSpMk id="53" creationId="{DA0B346B-16A1-43E1-B88C-A542FA4EA4C6}"/>
          </ac:grpSpMkLst>
        </pc:grpChg>
        <pc:picChg chg="del">
          <ac:chgData name="Ankit Mittal" userId="267f659b-c36c-4dcc-bb75-126cdcef1d93" providerId="ADAL" clId="{F341EE16-E260-4277-BA57-AB2624E33A8D}" dt="2021-12-09T06:42:17.957" v="598" actId="478"/>
          <ac:picMkLst>
            <pc:docMk/>
            <pc:sldMk cId="1431935094" sldId="2134805666"/>
            <ac:picMk id="14" creationId="{FA83FF14-387D-42A7-915F-C696A2F3D156}"/>
          </ac:picMkLst>
        </pc:picChg>
        <pc:picChg chg="del">
          <ac:chgData name="Ankit Mittal" userId="267f659b-c36c-4dcc-bb75-126cdcef1d93" providerId="ADAL" clId="{F341EE16-E260-4277-BA57-AB2624E33A8D}" dt="2021-12-09T06:42:17.957" v="598" actId="478"/>
          <ac:picMkLst>
            <pc:docMk/>
            <pc:sldMk cId="1431935094" sldId="2134805666"/>
            <ac:picMk id="21" creationId="{575182C2-1E88-4880-A10E-86F77BDB7CCB}"/>
          </ac:picMkLst>
        </pc:picChg>
        <pc:picChg chg="del">
          <ac:chgData name="Ankit Mittal" userId="267f659b-c36c-4dcc-bb75-126cdcef1d93" providerId="ADAL" clId="{F341EE16-E260-4277-BA57-AB2624E33A8D}" dt="2021-12-09T06:42:17.957" v="598" actId="478"/>
          <ac:picMkLst>
            <pc:docMk/>
            <pc:sldMk cId="1431935094" sldId="2134805666"/>
            <ac:picMk id="26" creationId="{54BE87C9-B839-4A3F-A4BE-F040F188F104}"/>
          </ac:picMkLst>
        </pc:picChg>
        <pc:picChg chg="del">
          <ac:chgData name="Ankit Mittal" userId="267f659b-c36c-4dcc-bb75-126cdcef1d93" providerId="ADAL" clId="{F341EE16-E260-4277-BA57-AB2624E33A8D}" dt="2021-12-09T06:42:17.957" v="598" actId="478"/>
          <ac:picMkLst>
            <pc:docMk/>
            <pc:sldMk cId="1431935094" sldId="2134805666"/>
            <ac:picMk id="33" creationId="{E655B070-3FA0-4FBE-AB10-1CD89134052F}"/>
          </ac:picMkLst>
        </pc:picChg>
        <pc:picChg chg="del">
          <ac:chgData name="Ankit Mittal" userId="267f659b-c36c-4dcc-bb75-126cdcef1d93" providerId="ADAL" clId="{F341EE16-E260-4277-BA57-AB2624E33A8D}" dt="2021-12-09T06:42:17.957" v="598" actId="478"/>
          <ac:picMkLst>
            <pc:docMk/>
            <pc:sldMk cId="1431935094" sldId="2134805666"/>
            <ac:picMk id="34" creationId="{CF7CF211-E6FA-4B5E-8002-A47C1ADE505F}"/>
          </ac:picMkLst>
        </pc:picChg>
        <pc:picChg chg="del">
          <ac:chgData name="Ankit Mittal" userId="267f659b-c36c-4dcc-bb75-126cdcef1d93" providerId="ADAL" clId="{F341EE16-E260-4277-BA57-AB2624E33A8D}" dt="2021-12-09T06:42:17.957" v="598" actId="478"/>
          <ac:picMkLst>
            <pc:docMk/>
            <pc:sldMk cId="1431935094" sldId="2134805666"/>
            <ac:picMk id="46" creationId="{8F8EFB41-140A-48BF-AFF4-F5B043B0A56F}"/>
          </ac:picMkLst>
        </pc:picChg>
        <pc:cxnChg chg="del">
          <ac:chgData name="Ankit Mittal" userId="267f659b-c36c-4dcc-bb75-126cdcef1d93" providerId="ADAL" clId="{F341EE16-E260-4277-BA57-AB2624E33A8D}" dt="2021-12-09T06:42:17.957" v="598" actId="478"/>
          <ac:cxnSpMkLst>
            <pc:docMk/>
            <pc:sldMk cId="1431935094" sldId="2134805666"/>
            <ac:cxnSpMk id="11" creationId="{0FFFB325-029B-4B11-9684-DBAF56CB5E6D}"/>
          </ac:cxnSpMkLst>
        </pc:cxnChg>
        <pc:cxnChg chg="del">
          <ac:chgData name="Ankit Mittal" userId="267f659b-c36c-4dcc-bb75-126cdcef1d93" providerId="ADAL" clId="{F341EE16-E260-4277-BA57-AB2624E33A8D}" dt="2021-12-09T06:42:17.957" v="598" actId="478"/>
          <ac:cxnSpMkLst>
            <pc:docMk/>
            <pc:sldMk cId="1431935094" sldId="2134805666"/>
            <ac:cxnSpMk id="23" creationId="{F6F113A5-0752-4692-BBE0-F9E9A95FBF01}"/>
          </ac:cxnSpMkLst>
        </pc:cxnChg>
        <pc:cxnChg chg="del mod">
          <ac:chgData name="Ankit Mittal" userId="267f659b-c36c-4dcc-bb75-126cdcef1d93" providerId="ADAL" clId="{F341EE16-E260-4277-BA57-AB2624E33A8D}" dt="2021-12-09T06:42:17.957" v="598" actId="478"/>
          <ac:cxnSpMkLst>
            <pc:docMk/>
            <pc:sldMk cId="1431935094" sldId="2134805666"/>
            <ac:cxnSpMk id="36" creationId="{8D03EEC5-94FF-45BE-BFB8-19070A496780}"/>
          </ac:cxnSpMkLst>
        </pc:cxnChg>
        <pc:cxnChg chg="del">
          <ac:chgData name="Ankit Mittal" userId="267f659b-c36c-4dcc-bb75-126cdcef1d93" providerId="ADAL" clId="{F341EE16-E260-4277-BA57-AB2624E33A8D}" dt="2021-12-09T06:42:17.957" v="598" actId="478"/>
          <ac:cxnSpMkLst>
            <pc:docMk/>
            <pc:sldMk cId="1431935094" sldId="2134805666"/>
            <ac:cxnSpMk id="37" creationId="{576ABFAC-B72D-49AC-923A-4836167382B7}"/>
          </ac:cxnSpMkLst>
        </pc:cxnChg>
        <pc:cxnChg chg="del">
          <ac:chgData name="Ankit Mittal" userId="267f659b-c36c-4dcc-bb75-126cdcef1d93" providerId="ADAL" clId="{F341EE16-E260-4277-BA57-AB2624E33A8D}" dt="2021-12-09T06:42:17.957" v="598" actId="478"/>
          <ac:cxnSpMkLst>
            <pc:docMk/>
            <pc:sldMk cId="1431935094" sldId="2134805666"/>
            <ac:cxnSpMk id="38" creationId="{67E2CB74-EFEC-41B8-AC09-1B97ABFBBB65}"/>
          </ac:cxnSpMkLst>
        </pc:cxnChg>
        <pc:cxnChg chg="del">
          <ac:chgData name="Ankit Mittal" userId="267f659b-c36c-4dcc-bb75-126cdcef1d93" providerId="ADAL" clId="{F341EE16-E260-4277-BA57-AB2624E33A8D}" dt="2021-12-09T06:42:17.957" v="598" actId="478"/>
          <ac:cxnSpMkLst>
            <pc:docMk/>
            <pc:sldMk cId="1431935094" sldId="2134805666"/>
            <ac:cxnSpMk id="47" creationId="{C20935F5-4A18-465F-9966-1822E97EC9D7}"/>
          </ac:cxnSpMkLst>
        </pc:cxnChg>
        <pc:cxnChg chg="del mod">
          <ac:chgData name="Ankit Mittal" userId="267f659b-c36c-4dcc-bb75-126cdcef1d93" providerId="ADAL" clId="{F341EE16-E260-4277-BA57-AB2624E33A8D}" dt="2021-12-09T06:42:17.957" v="598" actId="478"/>
          <ac:cxnSpMkLst>
            <pc:docMk/>
            <pc:sldMk cId="1431935094" sldId="2134805666"/>
            <ac:cxnSpMk id="49" creationId="{B2C74CBF-5FCD-432A-962E-39A4085D26DE}"/>
          </ac:cxnSpMkLst>
        </pc:cxnChg>
        <pc:cxnChg chg="del mod">
          <ac:chgData name="Ankit Mittal" userId="267f659b-c36c-4dcc-bb75-126cdcef1d93" providerId="ADAL" clId="{F341EE16-E260-4277-BA57-AB2624E33A8D}" dt="2021-12-09T06:42:17.957" v="598" actId="478"/>
          <ac:cxnSpMkLst>
            <pc:docMk/>
            <pc:sldMk cId="1431935094" sldId="2134805666"/>
            <ac:cxnSpMk id="50" creationId="{E80097DF-F794-40D8-933C-59CCB73CD71F}"/>
          </ac:cxnSpMkLst>
        </pc:cxnChg>
      </pc:sldChg>
      <pc:sldChg chg="modSp add mod">
        <pc:chgData name="Ankit Mittal" userId="267f659b-c36c-4dcc-bb75-126cdcef1d93" providerId="ADAL" clId="{F341EE16-E260-4277-BA57-AB2624E33A8D}" dt="2021-12-09T06:43:07.257" v="604" actId="14100"/>
        <pc:sldMkLst>
          <pc:docMk/>
          <pc:sldMk cId="3214913694" sldId="2134805667"/>
        </pc:sldMkLst>
        <pc:spChg chg="mod">
          <ac:chgData name="Ankit Mittal" userId="267f659b-c36c-4dcc-bb75-126cdcef1d93" providerId="ADAL" clId="{F341EE16-E260-4277-BA57-AB2624E33A8D}" dt="2021-12-09T06:43:07.257" v="604" actId="14100"/>
          <ac:spMkLst>
            <pc:docMk/>
            <pc:sldMk cId="3214913694" sldId="2134805667"/>
            <ac:spMk id="57" creationId="{F17FCDAC-5565-42BF-8F54-5A3BE991719F}"/>
          </ac:spMkLst>
        </pc:spChg>
      </pc:sldChg>
      <pc:sldChg chg="addSp delSp modSp add del mod modShow">
        <pc:chgData name="Ankit Mittal" userId="267f659b-c36c-4dcc-bb75-126cdcef1d93" providerId="ADAL" clId="{F341EE16-E260-4277-BA57-AB2624E33A8D}" dt="2021-12-09T10:12:46.043" v="3044" actId="729"/>
        <pc:sldMkLst>
          <pc:docMk/>
          <pc:sldMk cId="2847028780" sldId="2134805668"/>
        </pc:sldMkLst>
        <pc:spChg chg="add mod">
          <ac:chgData name="Ankit Mittal" userId="267f659b-c36c-4dcc-bb75-126cdcef1d93" providerId="ADAL" clId="{F341EE16-E260-4277-BA57-AB2624E33A8D}" dt="2021-12-09T06:43:54.362" v="607"/>
          <ac:spMkLst>
            <pc:docMk/>
            <pc:sldMk cId="2847028780" sldId="2134805668"/>
            <ac:spMk id="4" creationId="{04E04AD3-0115-446D-B442-C9D7FC5FB805}"/>
          </ac:spMkLst>
        </pc:spChg>
        <pc:spChg chg="add mod">
          <ac:chgData name="Ankit Mittal" userId="267f659b-c36c-4dcc-bb75-126cdcef1d93" providerId="ADAL" clId="{F341EE16-E260-4277-BA57-AB2624E33A8D}" dt="2021-12-09T06:43:54.362" v="607"/>
          <ac:spMkLst>
            <pc:docMk/>
            <pc:sldMk cId="2847028780" sldId="2134805668"/>
            <ac:spMk id="5" creationId="{18CB131E-C347-4213-AD70-5CC690F1F8BE}"/>
          </ac:spMkLst>
        </pc:spChg>
        <pc:spChg chg="add mod">
          <ac:chgData name="Ankit Mittal" userId="267f659b-c36c-4dcc-bb75-126cdcef1d93" providerId="ADAL" clId="{F341EE16-E260-4277-BA57-AB2624E33A8D}" dt="2021-12-09T06:44:01.677" v="608" actId="14100"/>
          <ac:spMkLst>
            <pc:docMk/>
            <pc:sldMk cId="2847028780" sldId="2134805668"/>
            <ac:spMk id="6" creationId="{EB7F2275-18A6-44F4-8340-0A16BB549B89}"/>
          </ac:spMkLst>
        </pc:spChg>
        <pc:spChg chg="add mod">
          <ac:chgData name="Ankit Mittal" userId="267f659b-c36c-4dcc-bb75-126cdcef1d93" providerId="ADAL" clId="{F341EE16-E260-4277-BA57-AB2624E33A8D}" dt="2021-12-09T06:43:54.362" v="607"/>
          <ac:spMkLst>
            <pc:docMk/>
            <pc:sldMk cId="2847028780" sldId="2134805668"/>
            <ac:spMk id="7" creationId="{BFA8B82D-8622-49FD-B50E-52D64E6F3F82}"/>
          </ac:spMkLst>
        </pc:spChg>
        <pc:spChg chg="add mod">
          <ac:chgData name="Ankit Mittal" userId="267f659b-c36c-4dcc-bb75-126cdcef1d93" providerId="ADAL" clId="{F341EE16-E260-4277-BA57-AB2624E33A8D}" dt="2021-12-09T06:44:04.626" v="609" actId="14100"/>
          <ac:spMkLst>
            <pc:docMk/>
            <pc:sldMk cId="2847028780" sldId="2134805668"/>
            <ac:spMk id="8" creationId="{5DE598E4-791F-426C-A6E9-CA80C7FAD035}"/>
          </ac:spMkLst>
        </pc:spChg>
        <pc:spChg chg="add mod">
          <ac:chgData name="Ankit Mittal" userId="267f659b-c36c-4dcc-bb75-126cdcef1d93" providerId="ADAL" clId="{F341EE16-E260-4277-BA57-AB2624E33A8D}" dt="2021-12-09T06:43:54.362" v="607"/>
          <ac:spMkLst>
            <pc:docMk/>
            <pc:sldMk cId="2847028780" sldId="2134805668"/>
            <ac:spMk id="9" creationId="{F6C13EBA-A587-4045-BD1A-CA61A35F7563}"/>
          </ac:spMkLst>
        </pc:spChg>
        <pc:spChg chg="add mod">
          <ac:chgData name="Ankit Mittal" userId="267f659b-c36c-4dcc-bb75-126cdcef1d93" providerId="ADAL" clId="{F341EE16-E260-4277-BA57-AB2624E33A8D}" dt="2021-12-09T06:43:54.362" v="607"/>
          <ac:spMkLst>
            <pc:docMk/>
            <pc:sldMk cId="2847028780" sldId="2134805668"/>
            <ac:spMk id="10" creationId="{2321F8C7-008C-4463-BE09-37B9957DBA0E}"/>
          </ac:spMkLst>
        </pc:spChg>
        <pc:spChg chg="add mod">
          <ac:chgData name="Ankit Mittal" userId="267f659b-c36c-4dcc-bb75-126cdcef1d93" providerId="ADAL" clId="{F341EE16-E260-4277-BA57-AB2624E33A8D}" dt="2021-12-09T06:43:54.362" v="607"/>
          <ac:spMkLst>
            <pc:docMk/>
            <pc:sldMk cId="2847028780" sldId="2134805668"/>
            <ac:spMk id="11" creationId="{58AE50AF-AB8E-43E3-AC95-46A4CCA4E8F5}"/>
          </ac:spMkLst>
        </pc:spChg>
        <pc:graphicFrameChg chg="del">
          <ac:chgData name="Ankit Mittal" userId="267f659b-c36c-4dcc-bb75-126cdcef1d93" providerId="ADAL" clId="{F341EE16-E260-4277-BA57-AB2624E33A8D}" dt="2021-12-09T06:43:50.817" v="606" actId="478"/>
          <ac:graphicFrameMkLst>
            <pc:docMk/>
            <pc:sldMk cId="2847028780" sldId="2134805668"/>
            <ac:graphicFrameMk id="18" creationId="{14844399-6016-47F9-98EE-A6B90249F2DB}"/>
          </ac:graphicFrameMkLst>
        </pc:graphicFrameChg>
      </pc:sldChg>
      <pc:sldChg chg="add del">
        <pc:chgData name="Ankit Mittal" userId="267f659b-c36c-4dcc-bb75-126cdcef1d93" providerId="ADAL" clId="{F341EE16-E260-4277-BA57-AB2624E33A8D}" dt="2021-12-09T06:54:12.868" v="611" actId="47"/>
        <pc:sldMkLst>
          <pc:docMk/>
          <pc:sldMk cId="2895942975" sldId="2134805669"/>
        </pc:sldMkLst>
      </pc:sldChg>
      <pc:sldChg chg="addSp delSp modSp add mod">
        <pc:chgData name="Ankit Mittal" userId="267f659b-c36c-4dcc-bb75-126cdcef1d93" providerId="ADAL" clId="{F341EE16-E260-4277-BA57-AB2624E33A8D}" dt="2021-12-09T06:55:21.226" v="721" actId="1037"/>
        <pc:sldMkLst>
          <pc:docMk/>
          <pc:sldMk cId="4150644372" sldId="2134805669"/>
        </pc:sldMkLst>
        <pc:spChg chg="mod">
          <ac:chgData name="Ankit Mittal" userId="267f659b-c36c-4dcc-bb75-126cdcef1d93" providerId="ADAL" clId="{F341EE16-E260-4277-BA57-AB2624E33A8D}" dt="2021-12-09T06:54:55.680" v="667" actId="20577"/>
          <ac:spMkLst>
            <pc:docMk/>
            <pc:sldMk cId="4150644372" sldId="2134805669"/>
            <ac:spMk id="3" creationId="{74CF0E2B-4F5D-4113-8380-10FCDACBA802}"/>
          </ac:spMkLst>
        </pc:spChg>
        <pc:spChg chg="del">
          <ac:chgData name="Ankit Mittal" userId="267f659b-c36c-4dcc-bb75-126cdcef1d93" providerId="ADAL" clId="{F341EE16-E260-4277-BA57-AB2624E33A8D}" dt="2021-12-09T06:55:01.154" v="668" actId="478"/>
          <ac:spMkLst>
            <pc:docMk/>
            <pc:sldMk cId="4150644372" sldId="2134805669"/>
            <ac:spMk id="7" creationId="{28C1556E-BB97-4749-B9B7-B03E24F73742}"/>
          </ac:spMkLst>
        </pc:spChg>
        <pc:spChg chg="del">
          <ac:chgData name="Ankit Mittal" userId="267f659b-c36c-4dcc-bb75-126cdcef1d93" providerId="ADAL" clId="{F341EE16-E260-4277-BA57-AB2624E33A8D}" dt="2021-12-09T06:55:03.421" v="669" actId="478"/>
          <ac:spMkLst>
            <pc:docMk/>
            <pc:sldMk cId="4150644372" sldId="2134805669"/>
            <ac:spMk id="12" creationId="{55354F54-6317-4AD7-A7BE-7D65374FFD5F}"/>
          </ac:spMkLst>
        </pc:spChg>
        <pc:spChg chg="del">
          <ac:chgData name="Ankit Mittal" userId="267f659b-c36c-4dcc-bb75-126cdcef1d93" providerId="ADAL" clId="{F341EE16-E260-4277-BA57-AB2624E33A8D}" dt="2021-12-09T06:55:01.154" v="668" actId="478"/>
          <ac:spMkLst>
            <pc:docMk/>
            <pc:sldMk cId="4150644372" sldId="2134805669"/>
            <ac:spMk id="13" creationId="{0919AE2C-F5EF-4BED-936A-7BD4DDDB366C}"/>
          </ac:spMkLst>
        </pc:spChg>
        <pc:spChg chg="del">
          <ac:chgData name="Ankit Mittal" userId="267f659b-c36c-4dcc-bb75-126cdcef1d93" providerId="ADAL" clId="{F341EE16-E260-4277-BA57-AB2624E33A8D}" dt="2021-12-09T06:55:01.154" v="668" actId="478"/>
          <ac:spMkLst>
            <pc:docMk/>
            <pc:sldMk cId="4150644372" sldId="2134805669"/>
            <ac:spMk id="18" creationId="{ED743126-C50A-4A45-AAE6-8CED73318158}"/>
          </ac:spMkLst>
        </pc:spChg>
        <pc:spChg chg="del">
          <ac:chgData name="Ankit Mittal" userId="267f659b-c36c-4dcc-bb75-126cdcef1d93" providerId="ADAL" clId="{F341EE16-E260-4277-BA57-AB2624E33A8D}" dt="2021-12-09T06:55:01.154" v="668" actId="478"/>
          <ac:spMkLst>
            <pc:docMk/>
            <pc:sldMk cId="4150644372" sldId="2134805669"/>
            <ac:spMk id="19" creationId="{FF2A2E15-7E98-43DE-93B1-33EF9594521A}"/>
          </ac:spMkLst>
        </pc:spChg>
        <pc:spChg chg="del">
          <ac:chgData name="Ankit Mittal" userId="267f659b-c36c-4dcc-bb75-126cdcef1d93" providerId="ADAL" clId="{F341EE16-E260-4277-BA57-AB2624E33A8D}" dt="2021-12-09T06:55:01.154" v="668" actId="478"/>
          <ac:spMkLst>
            <pc:docMk/>
            <pc:sldMk cId="4150644372" sldId="2134805669"/>
            <ac:spMk id="20" creationId="{E1E8F36A-9437-4719-B828-23234B35779A}"/>
          </ac:spMkLst>
        </pc:spChg>
        <pc:spChg chg="del">
          <ac:chgData name="Ankit Mittal" userId="267f659b-c36c-4dcc-bb75-126cdcef1d93" providerId="ADAL" clId="{F341EE16-E260-4277-BA57-AB2624E33A8D}" dt="2021-12-09T06:55:01.154" v="668" actId="478"/>
          <ac:spMkLst>
            <pc:docMk/>
            <pc:sldMk cId="4150644372" sldId="2134805669"/>
            <ac:spMk id="22" creationId="{E816F06E-7408-4A19-BA92-B198F0AE1353}"/>
          </ac:spMkLst>
        </pc:spChg>
        <pc:spChg chg="del">
          <ac:chgData name="Ankit Mittal" userId="267f659b-c36c-4dcc-bb75-126cdcef1d93" providerId="ADAL" clId="{F341EE16-E260-4277-BA57-AB2624E33A8D}" dt="2021-12-09T06:55:01.154" v="668" actId="478"/>
          <ac:spMkLst>
            <pc:docMk/>
            <pc:sldMk cId="4150644372" sldId="2134805669"/>
            <ac:spMk id="24" creationId="{091505DB-458F-4412-877D-89C5474E0E3F}"/>
          </ac:spMkLst>
        </pc:spChg>
        <pc:spChg chg="del">
          <ac:chgData name="Ankit Mittal" userId="267f659b-c36c-4dcc-bb75-126cdcef1d93" providerId="ADAL" clId="{F341EE16-E260-4277-BA57-AB2624E33A8D}" dt="2021-12-09T06:55:01.154" v="668" actId="478"/>
          <ac:spMkLst>
            <pc:docMk/>
            <pc:sldMk cId="4150644372" sldId="2134805669"/>
            <ac:spMk id="25" creationId="{7C4614F4-5C1C-44E5-9AA3-18A3BFFD6BF5}"/>
          </ac:spMkLst>
        </pc:spChg>
        <pc:spChg chg="del">
          <ac:chgData name="Ankit Mittal" userId="267f659b-c36c-4dcc-bb75-126cdcef1d93" providerId="ADAL" clId="{F341EE16-E260-4277-BA57-AB2624E33A8D}" dt="2021-12-09T06:55:01.154" v="668" actId="478"/>
          <ac:spMkLst>
            <pc:docMk/>
            <pc:sldMk cId="4150644372" sldId="2134805669"/>
            <ac:spMk id="27" creationId="{D1056B26-8E2E-4F94-94CF-CA2831ADD192}"/>
          </ac:spMkLst>
        </pc:spChg>
        <pc:spChg chg="del">
          <ac:chgData name="Ankit Mittal" userId="267f659b-c36c-4dcc-bb75-126cdcef1d93" providerId="ADAL" clId="{F341EE16-E260-4277-BA57-AB2624E33A8D}" dt="2021-12-09T06:55:01.154" v="668" actId="478"/>
          <ac:spMkLst>
            <pc:docMk/>
            <pc:sldMk cId="4150644372" sldId="2134805669"/>
            <ac:spMk id="28" creationId="{D86A8043-23E0-4ECC-9AB3-A355A2052D82}"/>
          </ac:spMkLst>
        </pc:spChg>
        <pc:spChg chg="del">
          <ac:chgData name="Ankit Mittal" userId="267f659b-c36c-4dcc-bb75-126cdcef1d93" providerId="ADAL" clId="{F341EE16-E260-4277-BA57-AB2624E33A8D}" dt="2021-12-09T06:55:01.154" v="668" actId="478"/>
          <ac:spMkLst>
            <pc:docMk/>
            <pc:sldMk cId="4150644372" sldId="2134805669"/>
            <ac:spMk id="29" creationId="{95A0EA3D-A9C8-4AC6-A78C-52DD3AE9C465}"/>
          </ac:spMkLst>
        </pc:spChg>
        <pc:spChg chg="del">
          <ac:chgData name="Ankit Mittal" userId="267f659b-c36c-4dcc-bb75-126cdcef1d93" providerId="ADAL" clId="{F341EE16-E260-4277-BA57-AB2624E33A8D}" dt="2021-12-09T06:55:01.154" v="668" actId="478"/>
          <ac:spMkLst>
            <pc:docMk/>
            <pc:sldMk cId="4150644372" sldId="2134805669"/>
            <ac:spMk id="30" creationId="{699AE91F-6530-4091-BEE6-D2E8DFE5CB8B}"/>
          </ac:spMkLst>
        </pc:spChg>
        <pc:spChg chg="del">
          <ac:chgData name="Ankit Mittal" userId="267f659b-c36c-4dcc-bb75-126cdcef1d93" providerId="ADAL" clId="{F341EE16-E260-4277-BA57-AB2624E33A8D}" dt="2021-12-09T06:55:01.154" v="668" actId="478"/>
          <ac:spMkLst>
            <pc:docMk/>
            <pc:sldMk cId="4150644372" sldId="2134805669"/>
            <ac:spMk id="31" creationId="{D3A50673-246A-4571-92CA-3865B031B5BC}"/>
          </ac:spMkLst>
        </pc:spChg>
        <pc:spChg chg="del">
          <ac:chgData name="Ankit Mittal" userId="267f659b-c36c-4dcc-bb75-126cdcef1d93" providerId="ADAL" clId="{F341EE16-E260-4277-BA57-AB2624E33A8D}" dt="2021-12-09T06:55:01.154" v="668" actId="478"/>
          <ac:spMkLst>
            <pc:docMk/>
            <pc:sldMk cId="4150644372" sldId="2134805669"/>
            <ac:spMk id="32" creationId="{BDFDD7C7-F976-482F-B63E-21D81A58B4D7}"/>
          </ac:spMkLst>
        </pc:spChg>
        <pc:spChg chg="del">
          <ac:chgData name="Ankit Mittal" userId="267f659b-c36c-4dcc-bb75-126cdcef1d93" providerId="ADAL" clId="{F341EE16-E260-4277-BA57-AB2624E33A8D}" dt="2021-12-09T06:55:01.154" v="668" actId="478"/>
          <ac:spMkLst>
            <pc:docMk/>
            <pc:sldMk cId="4150644372" sldId="2134805669"/>
            <ac:spMk id="35" creationId="{84552CB5-C50F-4451-AB71-C4FD17F9357A}"/>
          </ac:spMkLst>
        </pc:spChg>
        <pc:spChg chg="del">
          <ac:chgData name="Ankit Mittal" userId="267f659b-c36c-4dcc-bb75-126cdcef1d93" providerId="ADAL" clId="{F341EE16-E260-4277-BA57-AB2624E33A8D}" dt="2021-12-09T06:55:01.154" v="668" actId="478"/>
          <ac:spMkLst>
            <pc:docMk/>
            <pc:sldMk cId="4150644372" sldId="2134805669"/>
            <ac:spMk id="39" creationId="{5E242585-BD81-4D16-A591-70293954B969}"/>
          </ac:spMkLst>
        </pc:spChg>
        <pc:spChg chg="del">
          <ac:chgData name="Ankit Mittal" userId="267f659b-c36c-4dcc-bb75-126cdcef1d93" providerId="ADAL" clId="{F341EE16-E260-4277-BA57-AB2624E33A8D}" dt="2021-12-09T06:55:01.154" v="668" actId="478"/>
          <ac:spMkLst>
            <pc:docMk/>
            <pc:sldMk cId="4150644372" sldId="2134805669"/>
            <ac:spMk id="48" creationId="{70A24105-42DA-458D-8E0B-F7AC22DCD8AF}"/>
          </ac:spMkLst>
        </pc:spChg>
        <pc:spChg chg="del">
          <ac:chgData name="Ankit Mittal" userId="267f659b-c36c-4dcc-bb75-126cdcef1d93" providerId="ADAL" clId="{F341EE16-E260-4277-BA57-AB2624E33A8D}" dt="2021-12-09T06:55:01.154" v="668" actId="478"/>
          <ac:spMkLst>
            <pc:docMk/>
            <pc:sldMk cId="4150644372" sldId="2134805669"/>
            <ac:spMk id="51" creationId="{AD15F435-DE82-4DA0-872C-4C104C7DB0BF}"/>
          </ac:spMkLst>
        </pc:spChg>
        <pc:spChg chg="del">
          <ac:chgData name="Ankit Mittal" userId="267f659b-c36c-4dcc-bb75-126cdcef1d93" providerId="ADAL" clId="{F341EE16-E260-4277-BA57-AB2624E33A8D}" dt="2021-12-09T06:55:01.154" v="668" actId="478"/>
          <ac:spMkLst>
            <pc:docMk/>
            <pc:sldMk cId="4150644372" sldId="2134805669"/>
            <ac:spMk id="52" creationId="{8DE54060-A704-4D68-95FD-B1DFD8988A9B}"/>
          </ac:spMkLst>
        </pc:spChg>
        <pc:spChg chg="mod">
          <ac:chgData name="Ankit Mittal" userId="267f659b-c36c-4dcc-bb75-126cdcef1d93" providerId="ADAL" clId="{F341EE16-E260-4277-BA57-AB2624E33A8D}" dt="2021-12-09T06:55:21.226" v="721" actId="1037"/>
          <ac:spMkLst>
            <pc:docMk/>
            <pc:sldMk cId="4150644372" sldId="2134805669"/>
            <ac:spMk id="61" creationId="{BCCB94CE-74A4-4CE6-AE50-EE9F33F54C83}"/>
          </ac:spMkLst>
        </pc:spChg>
        <pc:spChg chg="add mod">
          <ac:chgData name="Ankit Mittal" userId="267f659b-c36c-4dcc-bb75-126cdcef1d93" providerId="ADAL" clId="{F341EE16-E260-4277-BA57-AB2624E33A8D}" dt="2021-12-09T06:55:21.226" v="721" actId="1037"/>
          <ac:spMkLst>
            <pc:docMk/>
            <pc:sldMk cId="4150644372" sldId="2134805669"/>
            <ac:spMk id="63" creationId="{F9244D4F-7360-4157-98D0-B0C25AAD53A8}"/>
          </ac:spMkLst>
        </pc:spChg>
        <pc:spChg chg="add mod">
          <ac:chgData name="Ankit Mittal" userId="267f659b-c36c-4dcc-bb75-126cdcef1d93" providerId="ADAL" clId="{F341EE16-E260-4277-BA57-AB2624E33A8D}" dt="2021-12-09T06:55:21.226" v="721" actId="1037"/>
          <ac:spMkLst>
            <pc:docMk/>
            <pc:sldMk cId="4150644372" sldId="2134805669"/>
            <ac:spMk id="64" creationId="{641A3E10-F28B-4F46-9D00-435E5991915A}"/>
          </ac:spMkLst>
        </pc:spChg>
        <pc:spChg chg="mod">
          <ac:chgData name="Ankit Mittal" userId="267f659b-c36c-4dcc-bb75-126cdcef1d93" providerId="ADAL" clId="{F341EE16-E260-4277-BA57-AB2624E33A8D}" dt="2021-12-09T06:55:21.226" v="721" actId="1037"/>
          <ac:spMkLst>
            <pc:docMk/>
            <pc:sldMk cId="4150644372" sldId="2134805669"/>
            <ac:spMk id="66" creationId="{A55240C6-3BF1-4A0F-81F8-277597366500}"/>
          </ac:spMkLst>
        </pc:spChg>
        <pc:spChg chg="mod">
          <ac:chgData name="Ankit Mittal" userId="267f659b-c36c-4dcc-bb75-126cdcef1d93" providerId="ADAL" clId="{F341EE16-E260-4277-BA57-AB2624E33A8D}" dt="2021-12-09T06:55:21.226" v="721" actId="1037"/>
          <ac:spMkLst>
            <pc:docMk/>
            <pc:sldMk cId="4150644372" sldId="2134805669"/>
            <ac:spMk id="67" creationId="{6989DEE8-FAFB-4B4E-9F94-CEEF29257A7D}"/>
          </ac:spMkLst>
        </pc:spChg>
        <pc:spChg chg="add mod">
          <ac:chgData name="Ankit Mittal" userId="267f659b-c36c-4dcc-bb75-126cdcef1d93" providerId="ADAL" clId="{F341EE16-E260-4277-BA57-AB2624E33A8D}" dt="2021-12-09T06:55:21.226" v="721" actId="1037"/>
          <ac:spMkLst>
            <pc:docMk/>
            <pc:sldMk cId="4150644372" sldId="2134805669"/>
            <ac:spMk id="69" creationId="{9EE5FDA6-0BC3-410A-93DA-98D72D95C406}"/>
          </ac:spMkLst>
        </pc:spChg>
        <pc:spChg chg="mod">
          <ac:chgData name="Ankit Mittal" userId="267f659b-c36c-4dcc-bb75-126cdcef1d93" providerId="ADAL" clId="{F341EE16-E260-4277-BA57-AB2624E33A8D}" dt="2021-12-09T06:55:21.226" v="721" actId="1037"/>
          <ac:spMkLst>
            <pc:docMk/>
            <pc:sldMk cId="4150644372" sldId="2134805669"/>
            <ac:spMk id="72" creationId="{3F82C4D5-FDFA-4914-B1A5-D0964AA25E89}"/>
          </ac:spMkLst>
        </pc:spChg>
        <pc:spChg chg="mod">
          <ac:chgData name="Ankit Mittal" userId="267f659b-c36c-4dcc-bb75-126cdcef1d93" providerId="ADAL" clId="{F341EE16-E260-4277-BA57-AB2624E33A8D}" dt="2021-12-09T06:55:21.226" v="721" actId="1037"/>
          <ac:spMkLst>
            <pc:docMk/>
            <pc:sldMk cId="4150644372" sldId="2134805669"/>
            <ac:spMk id="73" creationId="{F483B064-B920-4DF4-9FEF-401478A1A9D9}"/>
          </ac:spMkLst>
        </pc:spChg>
        <pc:spChg chg="add mod">
          <ac:chgData name="Ankit Mittal" userId="267f659b-c36c-4dcc-bb75-126cdcef1d93" providerId="ADAL" clId="{F341EE16-E260-4277-BA57-AB2624E33A8D}" dt="2021-12-09T06:55:21.226" v="721" actId="1037"/>
          <ac:spMkLst>
            <pc:docMk/>
            <pc:sldMk cId="4150644372" sldId="2134805669"/>
            <ac:spMk id="74" creationId="{ACEC0C76-21CE-44F6-8BC5-A169928C9FA6}"/>
          </ac:spMkLst>
        </pc:spChg>
        <pc:spChg chg="mod">
          <ac:chgData name="Ankit Mittal" userId="267f659b-c36c-4dcc-bb75-126cdcef1d93" providerId="ADAL" clId="{F341EE16-E260-4277-BA57-AB2624E33A8D}" dt="2021-12-09T06:55:21.226" v="721" actId="1037"/>
          <ac:spMkLst>
            <pc:docMk/>
            <pc:sldMk cId="4150644372" sldId="2134805669"/>
            <ac:spMk id="77" creationId="{F3C9F5D8-A952-4661-A4D1-EDBE65337D38}"/>
          </ac:spMkLst>
        </pc:spChg>
        <pc:spChg chg="mod">
          <ac:chgData name="Ankit Mittal" userId="267f659b-c36c-4dcc-bb75-126cdcef1d93" providerId="ADAL" clId="{F341EE16-E260-4277-BA57-AB2624E33A8D}" dt="2021-12-09T06:55:21.226" v="721" actId="1037"/>
          <ac:spMkLst>
            <pc:docMk/>
            <pc:sldMk cId="4150644372" sldId="2134805669"/>
            <ac:spMk id="85" creationId="{B7860353-8859-479B-AFE7-8D672BFF8107}"/>
          </ac:spMkLst>
        </pc:spChg>
        <pc:spChg chg="mod">
          <ac:chgData name="Ankit Mittal" userId="267f659b-c36c-4dcc-bb75-126cdcef1d93" providerId="ADAL" clId="{F341EE16-E260-4277-BA57-AB2624E33A8D}" dt="2021-12-09T06:55:21.226" v="721" actId="1037"/>
          <ac:spMkLst>
            <pc:docMk/>
            <pc:sldMk cId="4150644372" sldId="2134805669"/>
            <ac:spMk id="86" creationId="{CBC25FED-7D4C-45FF-AA26-63097C29A089}"/>
          </ac:spMkLst>
        </pc:spChg>
        <pc:spChg chg="add mod">
          <ac:chgData name="Ankit Mittal" userId="267f659b-c36c-4dcc-bb75-126cdcef1d93" providerId="ADAL" clId="{F341EE16-E260-4277-BA57-AB2624E33A8D}" dt="2021-12-09T06:55:21.226" v="721" actId="1037"/>
          <ac:spMkLst>
            <pc:docMk/>
            <pc:sldMk cId="4150644372" sldId="2134805669"/>
            <ac:spMk id="87" creationId="{8937BB8E-91CE-4EBC-AABB-3D98056C8A41}"/>
          </ac:spMkLst>
        </pc:spChg>
        <pc:spChg chg="add mod">
          <ac:chgData name="Ankit Mittal" userId="267f659b-c36c-4dcc-bb75-126cdcef1d93" providerId="ADAL" clId="{F341EE16-E260-4277-BA57-AB2624E33A8D}" dt="2021-12-09T06:55:21.226" v="721" actId="1037"/>
          <ac:spMkLst>
            <pc:docMk/>
            <pc:sldMk cId="4150644372" sldId="2134805669"/>
            <ac:spMk id="88" creationId="{F5C0E6FE-8513-43D0-A57A-396DDA60B0B4}"/>
          </ac:spMkLst>
        </pc:spChg>
        <pc:spChg chg="mod">
          <ac:chgData name="Ankit Mittal" userId="267f659b-c36c-4dcc-bb75-126cdcef1d93" providerId="ADAL" clId="{F341EE16-E260-4277-BA57-AB2624E33A8D}" dt="2021-12-09T06:55:21.226" v="721" actId="1037"/>
          <ac:spMkLst>
            <pc:docMk/>
            <pc:sldMk cId="4150644372" sldId="2134805669"/>
            <ac:spMk id="90" creationId="{9064D953-6BB9-4DB5-8FEE-A09FAE603208}"/>
          </ac:spMkLst>
        </pc:spChg>
        <pc:spChg chg="mod">
          <ac:chgData name="Ankit Mittal" userId="267f659b-c36c-4dcc-bb75-126cdcef1d93" providerId="ADAL" clId="{F341EE16-E260-4277-BA57-AB2624E33A8D}" dt="2021-12-09T06:55:21.226" v="721" actId="1037"/>
          <ac:spMkLst>
            <pc:docMk/>
            <pc:sldMk cId="4150644372" sldId="2134805669"/>
            <ac:spMk id="91" creationId="{48438264-FE03-4C6C-9439-FB5F977A3841}"/>
          </ac:spMkLst>
        </pc:spChg>
        <pc:spChg chg="mod">
          <ac:chgData name="Ankit Mittal" userId="267f659b-c36c-4dcc-bb75-126cdcef1d93" providerId="ADAL" clId="{F341EE16-E260-4277-BA57-AB2624E33A8D}" dt="2021-12-09T06:55:21.226" v="721" actId="1037"/>
          <ac:spMkLst>
            <pc:docMk/>
            <pc:sldMk cId="4150644372" sldId="2134805669"/>
            <ac:spMk id="93" creationId="{EC77AA3B-5AC3-482F-B051-15494FE23B8E}"/>
          </ac:spMkLst>
        </pc:spChg>
        <pc:spChg chg="mod">
          <ac:chgData name="Ankit Mittal" userId="267f659b-c36c-4dcc-bb75-126cdcef1d93" providerId="ADAL" clId="{F341EE16-E260-4277-BA57-AB2624E33A8D}" dt="2021-12-09T06:55:21.226" v="721" actId="1037"/>
          <ac:spMkLst>
            <pc:docMk/>
            <pc:sldMk cId="4150644372" sldId="2134805669"/>
            <ac:spMk id="94" creationId="{DB8C729B-2D71-4A95-B2BD-200B15E27CC1}"/>
          </ac:spMkLst>
        </pc:spChg>
        <pc:spChg chg="mod">
          <ac:chgData name="Ankit Mittal" userId="267f659b-c36c-4dcc-bb75-126cdcef1d93" providerId="ADAL" clId="{F341EE16-E260-4277-BA57-AB2624E33A8D}" dt="2021-12-09T06:55:21.226" v="721" actId="1037"/>
          <ac:spMkLst>
            <pc:docMk/>
            <pc:sldMk cId="4150644372" sldId="2134805669"/>
            <ac:spMk id="96" creationId="{D6869085-4083-48C7-AEA9-1FCDE3F0F21F}"/>
          </ac:spMkLst>
        </pc:spChg>
        <pc:spChg chg="mod">
          <ac:chgData name="Ankit Mittal" userId="267f659b-c36c-4dcc-bb75-126cdcef1d93" providerId="ADAL" clId="{F341EE16-E260-4277-BA57-AB2624E33A8D}" dt="2021-12-09T06:55:21.226" v="721" actId="1037"/>
          <ac:spMkLst>
            <pc:docMk/>
            <pc:sldMk cId="4150644372" sldId="2134805669"/>
            <ac:spMk id="97" creationId="{5C88DEF2-55EC-4601-B2EB-8CD4FCC460AB}"/>
          </ac:spMkLst>
        </pc:spChg>
        <pc:spChg chg="mod">
          <ac:chgData name="Ankit Mittal" userId="267f659b-c36c-4dcc-bb75-126cdcef1d93" providerId="ADAL" clId="{F341EE16-E260-4277-BA57-AB2624E33A8D}" dt="2021-12-09T06:55:21.226" v="721" actId="1037"/>
          <ac:spMkLst>
            <pc:docMk/>
            <pc:sldMk cId="4150644372" sldId="2134805669"/>
            <ac:spMk id="99" creationId="{5FDC222E-40E3-4AFB-A76A-86B8F371D73E}"/>
          </ac:spMkLst>
        </pc:spChg>
        <pc:spChg chg="mod">
          <ac:chgData name="Ankit Mittal" userId="267f659b-c36c-4dcc-bb75-126cdcef1d93" providerId="ADAL" clId="{F341EE16-E260-4277-BA57-AB2624E33A8D}" dt="2021-12-09T06:55:21.226" v="721" actId="1037"/>
          <ac:spMkLst>
            <pc:docMk/>
            <pc:sldMk cId="4150644372" sldId="2134805669"/>
            <ac:spMk id="100" creationId="{95C44501-3A7C-4FFE-B324-C6B43F701A26}"/>
          </ac:spMkLst>
        </pc:spChg>
        <pc:spChg chg="mod">
          <ac:chgData name="Ankit Mittal" userId="267f659b-c36c-4dcc-bb75-126cdcef1d93" providerId="ADAL" clId="{F341EE16-E260-4277-BA57-AB2624E33A8D}" dt="2021-12-09T06:55:21.226" v="721" actId="1037"/>
          <ac:spMkLst>
            <pc:docMk/>
            <pc:sldMk cId="4150644372" sldId="2134805669"/>
            <ac:spMk id="104" creationId="{E5004F81-D7F1-4CF2-ACE3-C64E9E7E5294}"/>
          </ac:spMkLst>
        </pc:spChg>
        <pc:spChg chg="mod">
          <ac:chgData name="Ankit Mittal" userId="267f659b-c36c-4dcc-bb75-126cdcef1d93" providerId="ADAL" clId="{F341EE16-E260-4277-BA57-AB2624E33A8D}" dt="2021-12-09T06:55:21.226" v="721" actId="1037"/>
          <ac:spMkLst>
            <pc:docMk/>
            <pc:sldMk cId="4150644372" sldId="2134805669"/>
            <ac:spMk id="105" creationId="{DA266931-5FE0-4AB8-B284-547147FC3718}"/>
          </ac:spMkLst>
        </pc:spChg>
        <pc:spChg chg="mod">
          <ac:chgData name="Ankit Mittal" userId="267f659b-c36c-4dcc-bb75-126cdcef1d93" providerId="ADAL" clId="{F341EE16-E260-4277-BA57-AB2624E33A8D}" dt="2021-12-09T06:55:21.226" v="721" actId="1037"/>
          <ac:spMkLst>
            <pc:docMk/>
            <pc:sldMk cId="4150644372" sldId="2134805669"/>
            <ac:spMk id="108" creationId="{0EBFC099-426B-4F82-A3D1-C2A66F9394E0}"/>
          </ac:spMkLst>
        </pc:spChg>
        <pc:spChg chg="mod">
          <ac:chgData name="Ankit Mittal" userId="267f659b-c36c-4dcc-bb75-126cdcef1d93" providerId="ADAL" clId="{F341EE16-E260-4277-BA57-AB2624E33A8D}" dt="2021-12-09T06:55:21.226" v="721" actId="1037"/>
          <ac:spMkLst>
            <pc:docMk/>
            <pc:sldMk cId="4150644372" sldId="2134805669"/>
            <ac:spMk id="109" creationId="{E7CA3BF9-9B8F-4F42-A976-465332FE5539}"/>
          </ac:spMkLst>
        </pc:spChg>
        <pc:spChg chg="add mod">
          <ac:chgData name="Ankit Mittal" userId="267f659b-c36c-4dcc-bb75-126cdcef1d93" providerId="ADAL" clId="{F341EE16-E260-4277-BA57-AB2624E33A8D}" dt="2021-12-09T06:55:21.226" v="721" actId="1037"/>
          <ac:spMkLst>
            <pc:docMk/>
            <pc:sldMk cId="4150644372" sldId="2134805669"/>
            <ac:spMk id="112" creationId="{80EE1F03-77ED-43E5-985F-1ED48A04C75C}"/>
          </ac:spMkLst>
        </pc:spChg>
        <pc:spChg chg="add mod">
          <ac:chgData name="Ankit Mittal" userId="267f659b-c36c-4dcc-bb75-126cdcef1d93" providerId="ADAL" clId="{F341EE16-E260-4277-BA57-AB2624E33A8D}" dt="2021-12-09T06:55:21.226" v="721" actId="1037"/>
          <ac:spMkLst>
            <pc:docMk/>
            <pc:sldMk cId="4150644372" sldId="2134805669"/>
            <ac:spMk id="113" creationId="{52F89AD4-00E3-43BB-BC2E-C8C3DA7DE5BC}"/>
          </ac:spMkLst>
        </pc:spChg>
        <pc:spChg chg="add mod">
          <ac:chgData name="Ankit Mittal" userId="267f659b-c36c-4dcc-bb75-126cdcef1d93" providerId="ADAL" clId="{F341EE16-E260-4277-BA57-AB2624E33A8D}" dt="2021-12-09T06:55:21.226" v="721" actId="1037"/>
          <ac:spMkLst>
            <pc:docMk/>
            <pc:sldMk cId="4150644372" sldId="2134805669"/>
            <ac:spMk id="114" creationId="{761D5A55-BDFD-4618-8DB1-ADFEBC7C8BE1}"/>
          </ac:spMkLst>
        </pc:spChg>
        <pc:spChg chg="mod">
          <ac:chgData name="Ankit Mittal" userId="267f659b-c36c-4dcc-bb75-126cdcef1d93" providerId="ADAL" clId="{F341EE16-E260-4277-BA57-AB2624E33A8D}" dt="2021-12-09T06:55:21.226" v="721" actId="1037"/>
          <ac:spMkLst>
            <pc:docMk/>
            <pc:sldMk cId="4150644372" sldId="2134805669"/>
            <ac:spMk id="116" creationId="{BDE9A424-9731-4B1A-B466-E814C585AA29}"/>
          </ac:spMkLst>
        </pc:spChg>
        <pc:spChg chg="mod">
          <ac:chgData name="Ankit Mittal" userId="267f659b-c36c-4dcc-bb75-126cdcef1d93" providerId="ADAL" clId="{F341EE16-E260-4277-BA57-AB2624E33A8D}" dt="2021-12-09T06:55:21.226" v="721" actId="1037"/>
          <ac:spMkLst>
            <pc:docMk/>
            <pc:sldMk cId="4150644372" sldId="2134805669"/>
            <ac:spMk id="117" creationId="{B6989F01-EECF-4ED9-BF51-CD562F432FF9}"/>
          </ac:spMkLst>
        </pc:spChg>
        <pc:spChg chg="mod">
          <ac:chgData name="Ankit Mittal" userId="267f659b-c36c-4dcc-bb75-126cdcef1d93" providerId="ADAL" clId="{F341EE16-E260-4277-BA57-AB2624E33A8D}" dt="2021-12-09T06:55:21.226" v="721" actId="1037"/>
          <ac:spMkLst>
            <pc:docMk/>
            <pc:sldMk cId="4150644372" sldId="2134805669"/>
            <ac:spMk id="119" creationId="{0EE00BB6-08CD-43FB-9C21-487DE574B316}"/>
          </ac:spMkLst>
        </pc:spChg>
        <pc:spChg chg="mod">
          <ac:chgData name="Ankit Mittal" userId="267f659b-c36c-4dcc-bb75-126cdcef1d93" providerId="ADAL" clId="{F341EE16-E260-4277-BA57-AB2624E33A8D}" dt="2021-12-09T06:55:21.226" v="721" actId="1037"/>
          <ac:spMkLst>
            <pc:docMk/>
            <pc:sldMk cId="4150644372" sldId="2134805669"/>
            <ac:spMk id="120" creationId="{0C47A05B-C6D2-4722-8F45-72D8A7BC3F6E}"/>
          </ac:spMkLst>
        </pc:spChg>
        <pc:grpChg chg="del">
          <ac:chgData name="Ankit Mittal" userId="267f659b-c36c-4dcc-bb75-126cdcef1d93" providerId="ADAL" clId="{F341EE16-E260-4277-BA57-AB2624E33A8D}" dt="2021-12-09T06:55:01.154" v="668" actId="478"/>
          <ac:grpSpMkLst>
            <pc:docMk/>
            <pc:sldMk cId="4150644372" sldId="2134805669"/>
            <ac:grpSpMk id="8" creationId="{6E96F3E0-C115-4B0F-94A5-691FC9D27D3A}"/>
          </ac:grpSpMkLst>
        </pc:grpChg>
        <pc:grpChg chg="del">
          <ac:chgData name="Ankit Mittal" userId="267f659b-c36c-4dcc-bb75-126cdcef1d93" providerId="ADAL" clId="{F341EE16-E260-4277-BA57-AB2624E33A8D}" dt="2021-12-09T06:55:01.154" v="668" actId="478"/>
          <ac:grpSpMkLst>
            <pc:docMk/>
            <pc:sldMk cId="4150644372" sldId="2134805669"/>
            <ac:grpSpMk id="15" creationId="{DB122A8C-FF2B-45EB-A437-514EAE81823A}"/>
          </ac:grpSpMkLst>
        </pc:grpChg>
        <pc:grpChg chg="del">
          <ac:chgData name="Ankit Mittal" userId="267f659b-c36c-4dcc-bb75-126cdcef1d93" providerId="ADAL" clId="{F341EE16-E260-4277-BA57-AB2624E33A8D}" dt="2021-12-09T06:55:01.154" v="668" actId="478"/>
          <ac:grpSpMkLst>
            <pc:docMk/>
            <pc:sldMk cId="4150644372" sldId="2134805669"/>
            <ac:grpSpMk id="40" creationId="{227104C0-5D94-4971-834E-601E5454B2FC}"/>
          </ac:grpSpMkLst>
        </pc:grpChg>
        <pc:grpChg chg="del">
          <ac:chgData name="Ankit Mittal" userId="267f659b-c36c-4dcc-bb75-126cdcef1d93" providerId="ADAL" clId="{F341EE16-E260-4277-BA57-AB2624E33A8D}" dt="2021-12-09T06:55:01.154" v="668" actId="478"/>
          <ac:grpSpMkLst>
            <pc:docMk/>
            <pc:sldMk cId="4150644372" sldId="2134805669"/>
            <ac:grpSpMk id="53" creationId="{DA0B346B-16A1-43E1-B88C-A542FA4EA4C6}"/>
          </ac:grpSpMkLst>
        </pc:grpChg>
        <pc:grpChg chg="add mod">
          <ac:chgData name="Ankit Mittal" userId="267f659b-c36c-4dcc-bb75-126cdcef1d93" providerId="ADAL" clId="{F341EE16-E260-4277-BA57-AB2624E33A8D}" dt="2021-12-09T06:55:21.226" v="721" actId="1037"/>
          <ac:grpSpMkLst>
            <pc:docMk/>
            <pc:sldMk cId="4150644372" sldId="2134805669"/>
            <ac:grpSpMk id="59" creationId="{5880DF1F-1DEF-4680-9340-DCC57D775A72}"/>
          </ac:grpSpMkLst>
        </pc:grpChg>
        <pc:grpChg chg="add mod">
          <ac:chgData name="Ankit Mittal" userId="267f659b-c36c-4dcc-bb75-126cdcef1d93" providerId="ADAL" clId="{F341EE16-E260-4277-BA57-AB2624E33A8D}" dt="2021-12-09T06:55:21.226" v="721" actId="1037"/>
          <ac:grpSpMkLst>
            <pc:docMk/>
            <pc:sldMk cId="4150644372" sldId="2134805669"/>
            <ac:grpSpMk id="65" creationId="{7929D2EF-8395-430D-83D8-B49D956085D6}"/>
          </ac:grpSpMkLst>
        </pc:grpChg>
        <pc:grpChg chg="add mod">
          <ac:chgData name="Ankit Mittal" userId="267f659b-c36c-4dcc-bb75-126cdcef1d93" providerId="ADAL" clId="{F341EE16-E260-4277-BA57-AB2624E33A8D}" dt="2021-12-09T06:55:21.226" v="721" actId="1037"/>
          <ac:grpSpMkLst>
            <pc:docMk/>
            <pc:sldMk cId="4150644372" sldId="2134805669"/>
            <ac:grpSpMk id="71" creationId="{EED54717-3995-482F-81E9-B5FFD4F7513E}"/>
          </ac:grpSpMkLst>
        </pc:grpChg>
        <pc:grpChg chg="add mod">
          <ac:chgData name="Ankit Mittal" userId="267f659b-c36c-4dcc-bb75-126cdcef1d93" providerId="ADAL" clId="{F341EE16-E260-4277-BA57-AB2624E33A8D}" dt="2021-12-09T06:55:21.226" v="721" actId="1037"/>
          <ac:grpSpMkLst>
            <pc:docMk/>
            <pc:sldMk cId="4150644372" sldId="2134805669"/>
            <ac:grpSpMk id="75" creationId="{55C4C2D3-D965-429B-BE68-229CC95D794C}"/>
          </ac:grpSpMkLst>
        </pc:grpChg>
        <pc:grpChg chg="add mod">
          <ac:chgData name="Ankit Mittal" userId="267f659b-c36c-4dcc-bb75-126cdcef1d93" providerId="ADAL" clId="{F341EE16-E260-4277-BA57-AB2624E33A8D}" dt="2021-12-09T06:55:21.226" v="721" actId="1037"/>
          <ac:grpSpMkLst>
            <pc:docMk/>
            <pc:sldMk cId="4150644372" sldId="2134805669"/>
            <ac:grpSpMk id="82" creationId="{65978B8D-FE84-4F70-B4F2-CAAC8693F798}"/>
          </ac:grpSpMkLst>
        </pc:grpChg>
        <pc:grpChg chg="mod">
          <ac:chgData name="Ankit Mittal" userId="267f659b-c36c-4dcc-bb75-126cdcef1d93" providerId="ADAL" clId="{F341EE16-E260-4277-BA57-AB2624E33A8D}" dt="2021-12-09T06:55:21.226" v="721" actId="1037"/>
          <ac:grpSpMkLst>
            <pc:docMk/>
            <pc:sldMk cId="4150644372" sldId="2134805669"/>
            <ac:grpSpMk id="83" creationId="{3AC12014-4954-4EB8-BBAA-8428383CFD5E}"/>
          </ac:grpSpMkLst>
        </pc:grpChg>
        <pc:grpChg chg="add mod">
          <ac:chgData name="Ankit Mittal" userId="267f659b-c36c-4dcc-bb75-126cdcef1d93" providerId="ADAL" clId="{F341EE16-E260-4277-BA57-AB2624E33A8D}" dt="2021-12-09T06:55:21.226" v="721" actId="1037"/>
          <ac:grpSpMkLst>
            <pc:docMk/>
            <pc:sldMk cId="4150644372" sldId="2134805669"/>
            <ac:grpSpMk id="89" creationId="{FF76767A-A0A8-4D6F-99D2-E00686AA196E}"/>
          </ac:grpSpMkLst>
        </pc:grpChg>
        <pc:grpChg chg="add mod">
          <ac:chgData name="Ankit Mittal" userId="267f659b-c36c-4dcc-bb75-126cdcef1d93" providerId="ADAL" clId="{F341EE16-E260-4277-BA57-AB2624E33A8D}" dt="2021-12-09T06:55:21.226" v="721" actId="1037"/>
          <ac:grpSpMkLst>
            <pc:docMk/>
            <pc:sldMk cId="4150644372" sldId="2134805669"/>
            <ac:grpSpMk id="92" creationId="{99A58B94-2DAA-4576-A530-9748EC7AEE5A}"/>
          </ac:grpSpMkLst>
        </pc:grpChg>
        <pc:grpChg chg="add mod">
          <ac:chgData name="Ankit Mittal" userId="267f659b-c36c-4dcc-bb75-126cdcef1d93" providerId="ADAL" clId="{F341EE16-E260-4277-BA57-AB2624E33A8D}" dt="2021-12-09T06:55:21.226" v="721" actId="1037"/>
          <ac:grpSpMkLst>
            <pc:docMk/>
            <pc:sldMk cId="4150644372" sldId="2134805669"/>
            <ac:grpSpMk id="95" creationId="{91181588-A27A-417B-8FD6-E80A8ED44237}"/>
          </ac:grpSpMkLst>
        </pc:grpChg>
        <pc:grpChg chg="add mod">
          <ac:chgData name="Ankit Mittal" userId="267f659b-c36c-4dcc-bb75-126cdcef1d93" providerId="ADAL" clId="{F341EE16-E260-4277-BA57-AB2624E33A8D}" dt="2021-12-09T06:55:21.226" v="721" actId="1037"/>
          <ac:grpSpMkLst>
            <pc:docMk/>
            <pc:sldMk cId="4150644372" sldId="2134805669"/>
            <ac:grpSpMk id="98" creationId="{554B81AA-890C-4F5D-8E2D-5DAF403646E5}"/>
          </ac:grpSpMkLst>
        </pc:grpChg>
        <pc:grpChg chg="add mod">
          <ac:chgData name="Ankit Mittal" userId="267f659b-c36c-4dcc-bb75-126cdcef1d93" providerId="ADAL" clId="{F341EE16-E260-4277-BA57-AB2624E33A8D}" dt="2021-12-09T06:55:21.226" v="721" actId="1037"/>
          <ac:grpSpMkLst>
            <pc:docMk/>
            <pc:sldMk cId="4150644372" sldId="2134805669"/>
            <ac:grpSpMk id="103" creationId="{9CA27E8B-D5D0-4ED0-BA8D-DC50FA665332}"/>
          </ac:grpSpMkLst>
        </pc:grpChg>
        <pc:grpChg chg="add mod">
          <ac:chgData name="Ankit Mittal" userId="267f659b-c36c-4dcc-bb75-126cdcef1d93" providerId="ADAL" clId="{F341EE16-E260-4277-BA57-AB2624E33A8D}" dt="2021-12-09T06:55:21.226" v="721" actId="1037"/>
          <ac:grpSpMkLst>
            <pc:docMk/>
            <pc:sldMk cId="4150644372" sldId="2134805669"/>
            <ac:grpSpMk id="107" creationId="{48143634-19A2-4D85-A199-61D22D0CCE1D}"/>
          </ac:grpSpMkLst>
        </pc:grpChg>
        <pc:grpChg chg="add mod">
          <ac:chgData name="Ankit Mittal" userId="267f659b-c36c-4dcc-bb75-126cdcef1d93" providerId="ADAL" clId="{F341EE16-E260-4277-BA57-AB2624E33A8D}" dt="2021-12-09T06:55:21.226" v="721" actId="1037"/>
          <ac:grpSpMkLst>
            <pc:docMk/>
            <pc:sldMk cId="4150644372" sldId="2134805669"/>
            <ac:grpSpMk id="115" creationId="{D6D0BB5E-E53F-4147-A822-C40803B07139}"/>
          </ac:grpSpMkLst>
        </pc:grpChg>
        <pc:grpChg chg="add mod">
          <ac:chgData name="Ankit Mittal" userId="267f659b-c36c-4dcc-bb75-126cdcef1d93" providerId="ADAL" clId="{F341EE16-E260-4277-BA57-AB2624E33A8D}" dt="2021-12-09T06:55:21.226" v="721" actId="1037"/>
          <ac:grpSpMkLst>
            <pc:docMk/>
            <pc:sldMk cId="4150644372" sldId="2134805669"/>
            <ac:grpSpMk id="118" creationId="{A08FF89E-0DE0-4644-92C0-AD4E11B80DA2}"/>
          </ac:grpSpMkLst>
        </pc:grpChg>
        <pc:picChg chg="del">
          <ac:chgData name="Ankit Mittal" userId="267f659b-c36c-4dcc-bb75-126cdcef1d93" providerId="ADAL" clId="{F341EE16-E260-4277-BA57-AB2624E33A8D}" dt="2021-12-09T06:55:01.154" v="668" actId="478"/>
          <ac:picMkLst>
            <pc:docMk/>
            <pc:sldMk cId="4150644372" sldId="2134805669"/>
            <ac:picMk id="14" creationId="{FA83FF14-387D-42A7-915F-C696A2F3D156}"/>
          </ac:picMkLst>
        </pc:picChg>
        <pc:picChg chg="del">
          <ac:chgData name="Ankit Mittal" userId="267f659b-c36c-4dcc-bb75-126cdcef1d93" providerId="ADAL" clId="{F341EE16-E260-4277-BA57-AB2624E33A8D}" dt="2021-12-09T06:55:01.154" v="668" actId="478"/>
          <ac:picMkLst>
            <pc:docMk/>
            <pc:sldMk cId="4150644372" sldId="2134805669"/>
            <ac:picMk id="21" creationId="{575182C2-1E88-4880-A10E-86F77BDB7CCB}"/>
          </ac:picMkLst>
        </pc:picChg>
        <pc:picChg chg="del">
          <ac:chgData name="Ankit Mittal" userId="267f659b-c36c-4dcc-bb75-126cdcef1d93" providerId="ADAL" clId="{F341EE16-E260-4277-BA57-AB2624E33A8D}" dt="2021-12-09T06:55:01.154" v="668" actId="478"/>
          <ac:picMkLst>
            <pc:docMk/>
            <pc:sldMk cId="4150644372" sldId="2134805669"/>
            <ac:picMk id="26" creationId="{54BE87C9-B839-4A3F-A4BE-F040F188F104}"/>
          </ac:picMkLst>
        </pc:picChg>
        <pc:picChg chg="del">
          <ac:chgData name="Ankit Mittal" userId="267f659b-c36c-4dcc-bb75-126cdcef1d93" providerId="ADAL" clId="{F341EE16-E260-4277-BA57-AB2624E33A8D}" dt="2021-12-09T06:55:01.154" v="668" actId="478"/>
          <ac:picMkLst>
            <pc:docMk/>
            <pc:sldMk cId="4150644372" sldId="2134805669"/>
            <ac:picMk id="33" creationId="{E655B070-3FA0-4FBE-AB10-1CD89134052F}"/>
          </ac:picMkLst>
        </pc:picChg>
        <pc:picChg chg="del">
          <ac:chgData name="Ankit Mittal" userId="267f659b-c36c-4dcc-bb75-126cdcef1d93" providerId="ADAL" clId="{F341EE16-E260-4277-BA57-AB2624E33A8D}" dt="2021-12-09T06:55:01.154" v="668" actId="478"/>
          <ac:picMkLst>
            <pc:docMk/>
            <pc:sldMk cId="4150644372" sldId="2134805669"/>
            <ac:picMk id="34" creationId="{CF7CF211-E6FA-4B5E-8002-A47C1ADE505F}"/>
          </ac:picMkLst>
        </pc:picChg>
        <pc:picChg chg="del">
          <ac:chgData name="Ankit Mittal" userId="267f659b-c36c-4dcc-bb75-126cdcef1d93" providerId="ADAL" clId="{F341EE16-E260-4277-BA57-AB2624E33A8D}" dt="2021-12-09T06:55:01.154" v="668" actId="478"/>
          <ac:picMkLst>
            <pc:docMk/>
            <pc:sldMk cId="4150644372" sldId="2134805669"/>
            <ac:picMk id="46" creationId="{8F8EFB41-140A-48BF-AFF4-F5B043B0A56F}"/>
          </ac:picMkLst>
        </pc:picChg>
        <pc:picChg chg="add mod">
          <ac:chgData name="Ankit Mittal" userId="267f659b-c36c-4dcc-bb75-126cdcef1d93" providerId="ADAL" clId="{F341EE16-E260-4277-BA57-AB2624E33A8D}" dt="2021-12-09T06:55:21.226" v="721" actId="1037"/>
          <ac:picMkLst>
            <pc:docMk/>
            <pc:sldMk cId="4150644372" sldId="2134805669"/>
            <ac:picMk id="58" creationId="{5AD35B7F-095E-4AE4-9FD9-86610F3D6548}"/>
          </ac:picMkLst>
        </pc:picChg>
        <pc:picChg chg="mod">
          <ac:chgData name="Ankit Mittal" userId="267f659b-c36c-4dcc-bb75-126cdcef1d93" providerId="ADAL" clId="{F341EE16-E260-4277-BA57-AB2624E33A8D}" dt="2021-12-09T06:55:21.226" v="721" actId="1037"/>
          <ac:picMkLst>
            <pc:docMk/>
            <pc:sldMk cId="4150644372" sldId="2134805669"/>
            <ac:picMk id="60" creationId="{0034A729-AE75-40D9-81F4-4A41DCAE028A}"/>
          </ac:picMkLst>
        </pc:picChg>
        <pc:picChg chg="mod">
          <ac:chgData name="Ankit Mittal" userId="267f659b-c36c-4dcc-bb75-126cdcef1d93" providerId="ADAL" clId="{F341EE16-E260-4277-BA57-AB2624E33A8D}" dt="2021-12-09T06:55:21.226" v="721" actId="1037"/>
          <ac:picMkLst>
            <pc:docMk/>
            <pc:sldMk cId="4150644372" sldId="2134805669"/>
            <ac:picMk id="68" creationId="{18B58578-8332-47B4-8251-D0E4CAAA2ED8}"/>
          </ac:picMkLst>
        </pc:picChg>
        <pc:picChg chg="add mod">
          <ac:chgData name="Ankit Mittal" userId="267f659b-c36c-4dcc-bb75-126cdcef1d93" providerId="ADAL" clId="{F341EE16-E260-4277-BA57-AB2624E33A8D}" dt="2021-12-09T06:55:21.226" v="721" actId="1037"/>
          <ac:picMkLst>
            <pc:docMk/>
            <pc:sldMk cId="4150644372" sldId="2134805669"/>
            <ac:picMk id="70" creationId="{8C6B14A1-849A-4755-A903-5567519889D1}"/>
          </ac:picMkLst>
        </pc:picChg>
        <pc:picChg chg="mod">
          <ac:chgData name="Ankit Mittal" userId="267f659b-c36c-4dcc-bb75-126cdcef1d93" providerId="ADAL" clId="{F341EE16-E260-4277-BA57-AB2624E33A8D}" dt="2021-12-09T06:55:21.226" v="721" actId="1037"/>
          <ac:picMkLst>
            <pc:docMk/>
            <pc:sldMk cId="4150644372" sldId="2134805669"/>
            <ac:picMk id="76" creationId="{33E43378-2DC2-4C46-A3BB-5D198BBB51F1}"/>
          </ac:picMkLst>
        </pc:picChg>
        <pc:picChg chg="add mod">
          <ac:chgData name="Ankit Mittal" userId="267f659b-c36c-4dcc-bb75-126cdcef1d93" providerId="ADAL" clId="{F341EE16-E260-4277-BA57-AB2624E33A8D}" dt="2021-12-09T06:55:21.226" v="721" actId="1037"/>
          <ac:picMkLst>
            <pc:docMk/>
            <pc:sldMk cId="4150644372" sldId="2134805669"/>
            <ac:picMk id="81" creationId="{7D4EF25E-B9EF-41F3-8197-F4F50792488E}"/>
          </ac:picMkLst>
        </pc:picChg>
        <pc:picChg chg="mod">
          <ac:chgData name="Ankit Mittal" userId="267f659b-c36c-4dcc-bb75-126cdcef1d93" providerId="ADAL" clId="{F341EE16-E260-4277-BA57-AB2624E33A8D}" dt="2021-12-09T06:55:21.226" v="721" actId="1037"/>
          <ac:picMkLst>
            <pc:docMk/>
            <pc:sldMk cId="4150644372" sldId="2134805669"/>
            <ac:picMk id="84" creationId="{E882E185-1459-44F9-9907-928B1BF694FA}"/>
          </ac:picMkLst>
        </pc:picChg>
        <pc:picChg chg="add mod">
          <ac:chgData name="Ankit Mittal" userId="267f659b-c36c-4dcc-bb75-126cdcef1d93" providerId="ADAL" clId="{F341EE16-E260-4277-BA57-AB2624E33A8D}" dt="2021-12-09T06:55:21.226" v="721" actId="1037"/>
          <ac:picMkLst>
            <pc:docMk/>
            <pc:sldMk cId="4150644372" sldId="2134805669"/>
            <ac:picMk id="110" creationId="{47E64CD0-C442-4509-A070-FCD40F496EEA}"/>
          </ac:picMkLst>
        </pc:picChg>
        <pc:cxnChg chg="del">
          <ac:chgData name="Ankit Mittal" userId="267f659b-c36c-4dcc-bb75-126cdcef1d93" providerId="ADAL" clId="{F341EE16-E260-4277-BA57-AB2624E33A8D}" dt="2021-12-09T06:55:01.154" v="668" actId="478"/>
          <ac:cxnSpMkLst>
            <pc:docMk/>
            <pc:sldMk cId="4150644372" sldId="2134805669"/>
            <ac:cxnSpMk id="11" creationId="{0FFFB325-029B-4B11-9684-DBAF56CB5E6D}"/>
          </ac:cxnSpMkLst>
        </pc:cxnChg>
        <pc:cxnChg chg="del">
          <ac:chgData name="Ankit Mittal" userId="267f659b-c36c-4dcc-bb75-126cdcef1d93" providerId="ADAL" clId="{F341EE16-E260-4277-BA57-AB2624E33A8D}" dt="2021-12-09T06:55:01.154" v="668" actId="478"/>
          <ac:cxnSpMkLst>
            <pc:docMk/>
            <pc:sldMk cId="4150644372" sldId="2134805669"/>
            <ac:cxnSpMk id="23" creationId="{F6F113A5-0752-4692-BBE0-F9E9A95FBF01}"/>
          </ac:cxnSpMkLst>
        </pc:cxnChg>
        <pc:cxnChg chg="del mod">
          <ac:chgData name="Ankit Mittal" userId="267f659b-c36c-4dcc-bb75-126cdcef1d93" providerId="ADAL" clId="{F341EE16-E260-4277-BA57-AB2624E33A8D}" dt="2021-12-09T06:55:01.154" v="668" actId="478"/>
          <ac:cxnSpMkLst>
            <pc:docMk/>
            <pc:sldMk cId="4150644372" sldId="2134805669"/>
            <ac:cxnSpMk id="36" creationId="{8D03EEC5-94FF-45BE-BFB8-19070A496780}"/>
          </ac:cxnSpMkLst>
        </pc:cxnChg>
        <pc:cxnChg chg="del">
          <ac:chgData name="Ankit Mittal" userId="267f659b-c36c-4dcc-bb75-126cdcef1d93" providerId="ADAL" clId="{F341EE16-E260-4277-BA57-AB2624E33A8D}" dt="2021-12-09T06:55:01.154" v="668" actId="478"/>
          <ac:cxnSpMkLst>
            <pc:docMk/>
            <pc:sldMk cId="4150644372" sldId="2134805669"/>
            <ac:cxnSpMk id="37" creationId="{576ABFAC-B72D-49AC-923A-4836167382B7}"/>
          </ac:cxnSpMkLst>
        </pc:cxnChg>
        <pc:cxnChg chg="del">
          <ac:chgData name="Ankit Mittal" userId="267f659b-c36c-4dcc-bb75-126cdcef1d93" providerId="ADAL" clId="{F341EE16-E260-4277-BA57-AB2624E33A8D}" dt="2021-12-09T06:55:01.154" v="668" actId="478"/>
          <ac:cxnSpMkLst>
            <pc:docMk/>
            <pc:sldMk cId="4150644372" sldId="2134805669"/>
            <ac:cxnSpMk id="38" creationId="{67E2CB74-EFEC-41B8-AC09-1B97ABFBBB65}"/>
          </ac:cxnSpMkLst>
        </pc:cxnChg>
        <pc:cxnChg chg="del">
          <ac:chgData name="Ankit Mittal" userId="267f659b-c36c-4dcc-bb75-126cdcef1d93" providerId="ADAL" clId="{F341EE16-E260-4277-BA57-AB2624E33A8D}" dt="2021-12-09T06:55:01.154" v="668" actId="478"/>
          <ac:cxnSpMkLst>
            <pc:docMk/>
            <pc:sldMk cId="4150644372" sldId="2134805669"/>
            <ac:cxnSpMk id="47" creationId="{C20935F5-4A18-465F-9966-1822E97EC9D7}"/>
          </ac:cxnSpMkLst>
        </pc:cxnChg>
        <pc:cxnChg chg="del mod">
          <ac:chgData name="Ankit Mittal" userId="267f659b-c36c-4dcc-bb75-126cdcef1d93" providerId="ADAL" clId="{F341EE16-E260-4277-BA57-AB2624E33A8D}" dt="2021-12-09T06:55:01.154" v="668" actId="478"/>
          <ac:cxnSpMkLst>
            <pc:docMk/>
            <pc:sldMk cId="4150644372" sldId="2134805669"/>
            <ac:cxnSpMk id="49" creationId="{B2C74CBF-5FCD-432A-962E-39A4085D26DE}"/>
          </ac:cxnSpMkLst>
        </pc:cxnChg>
        <pc:cxnChg chg="del mod">
          <ac:chgData name="Ankit Mittal" userId="267f659b-c36c-4dcc-bb75-126cdcef1d93" providerId="ADAL" clId="{F341EE16-E260-4277-BA57-AB2624E33A8D}" dt="2021-12-09T06:55:01.154" v="668" actId="478"/>
          <ac:cxnSpMkLst>
            <pc:docMk/>
            <pc:sldMk cId="4150644372" sldId="2134805669"/>
            <ac:cxnSpMk id="50" creationId="{E80097DF-F794-40D8-933C-59CCB73CD71F}"/>
          </ac:cxnSpMkLst>
        </pc:cxnChg>
        <pc:cxnChg chg="add mod">
          <ac:chgData name="Ankit Mittal" userId="267f659b-c36c-4dcc-bb75-126cdcef1d93" providerId="ADAL" clId="{F341EE16-E260-4277-BA57-AB2624E33A8D}" dt="2021-12-09T06:55:21.226" v="721" actId="1037"/>
          <ac:cxnSpMkLst>
            <pc:docMk/>
            <pc:sldMk cId="4150644372" sldId="2134805669"/>
            <ac:cxnSpMk id="57" creationId="{AB4479E6-71B0-4007-B4E0-D371E281638C}"/>
          </ac:cxnSpMkLst>
        </pc:cxnChg>
        <pc:cxnChg chg="add mod">
          <ac:chgData name="Ankit Mittal" userId="267f659b-c36c-4dcc-bb75-126cdcef1d93" providerId="ADAL" clId="{F341EE16-E260-4277-BA57-AB2624E33A8D}" dt="2021-12-09T06:55:21.226" v="721" actId="1037"/>
          <ac:cxnSpMkLst>
            <pc:docMk/>
            <pc:sldMk cId="4150644372" sldId="2134805669"/>
            <ac:cxnSpMk id="62" creationId="{6871D5BA-1023-4B58-A618-DCFAD4878E4F}"/>
          </ac:cxnSpMkLst>
        </pc:cxnChg>
        <pc:cxnChg chg="add mod">
          <ac:chgData name="Ankit Mittal" userId="267f659b-c36c-4dcc-bb75-126cdcef1d93" providerId="ADAL" clId="{F341EE16-E260-4277-BA57-AB2624E33A8D}" dt="2021-12-09T06:55:21.226" v="721" actId="1037"/>
          <ac:cxnSpMkLst>
            <pc:docMk/>
            <pc:sldMk cId="4150644372" sldId="2134805669"/>
            <ac:cxnSpMk id="78" creationId="{FAF6A669-7FEA-48B2-87B6-9C75282F0156}"/>
          </ac:cxnSpMkLst>
        </pc:cxnChg>
        <pc:cxnChg chg="add mod">
          <ac:chgData name="Ankit Mittal" userId="267f659b-c36c-4dcc-bb75-126cdcef1d93" providerId="ADAL" clId="{F341EE16-E260-4277-BA57-AB2624E33A8D}" dt="2021-12-09T06:55:21.226" v="721" actId="1037"/>
          <ac:cxnSpMkLst>
            <pc:docMk/>
            <pc:sldMk cId="4150644372" sldId="2134805669"/>
            <ac:cxnSpMk id="79" creationId="{4CA9DD19-7952-45E1-A55C-3DCC6BFCBED0}"/>
          </ac:cxnSpMkLst>
        </pc:cxnChg>
        <pc:cxnChg chg="add mod">
          <ac:chgData name="Ankit Mittal" userId="267f659b-c36c-4dcc-bb75-126cdcef1d93" providerId="ADAL" clId="{F341EE16-E260-4277-BA57-AB2624E33A8D}" dt="2021-12-09T06:55:21.226" v="721" actId="1037"/>
          <ac:cxnSpMkLst>
            <pc:docMk/>
            <pc:sldMk cId="4150644372" sldId="2134805669"/>
            <ac:cxnSpMk id="80" creationId="{84E8E935-90DD-4EEC-B1C1-E56057C30EF7}"/>
          </ac:cxnSpMkLst>
        </pc:cxnChg>
        <pc:cxnChg chg="add mod">
          <ac:chgData name="Ankit Mittal" userId="267f659b-c36c-4dcc-bb75-126cdcef1d93" providerId="ADAL" clId="{F341EE16-E260-4277-BA57-AB2624E33A8D}" dt="2021-12-09T06:55:21.226" v="721" actId="1037"/>
          <ac:cxnSpMkLst>
            <pc:docMk/>
            <pc:sldMk cId="4150644372" sldId="2134805669"/>
            <ac:cxnSpMk id="101" creationId="{EC56E5A8-D608-4C55-A34E-429234B48B5A}"/>
          </ac:cxnSpMkLst>
        </pc:cxnChg>
        <pc:cxnChg chg="add mod">
          <ac:chgData name="Ankit Mittal" userId="267f659b-c36c-4dcc-bb75-126cdcef1d93" providerId="ADAL" clId="{F341EE16-E260-4277-BA57-AB2624E33A8D}" dt="2021-12-09T06:55:21.226" v="721" actId="1037"/>
          <ac:cxnSpMkLst>
            <pc:docMk/>
            <pc:sldMk cId="4150644372" sldId="2134805669"/>
            <ac:cxnSpMk id="102" creationId="{ACD3975A-BBD4-4887-9E3E-93262CA390E0}"/>
          </ac:cxnSpMkLst>
        </pc:cxnChg>
        <pc:cxnChg chg="add mod">
          <ac:chgData name="Ankit Mittal" userId="267f659b-c36c-4dcc-bb75-126cdcef1d93" providerId="ADAL" clId="{F341EE16-E260-4277-BA57-AB2624E33A8D}" dt="2021-12-09T06:55:21.226" v="721" actId="1037"/>
          <ac:cxnSpMkLst>
            <pc:docMk/>
            <pc:sldMk cId="4150644372" sldId="2134805669"/>
            <ac:cxnSpMk id="106" creationId="{38F18F00-ECC9-4C56-8A3F-209CD9884E79}"/>
          </ac:cxnSpMkLst>
        </pc:cxnChg>
        <pc:cxnChg chg="add mod">
          <ac:chgData name="Ankit Mittal" userId="267f659b-c36c-4dcc-bb75-126cdcef1d93" providerId="ADAL" clId="{F341EE16-E260-4277-BA57-AB2624E33A8D}" dt="2021-12-09T06:55:21.226" v="721" actId="1037"/>
          <ac:cxnSpMkLst>
            <pc:docMk/>
            <pc:sldMk cId="4150644372" sldId="2134805669"/>
            <ac:cxnSpMk id="111" creationId="{5569FAFB-8F9D-47EA-BAD7-87BEFDF33D0C}"/>
          </ac:cxnSpMkLst>
        </pc:cxnChg>
        <pc:cxnChg chg="add mod">
          <ac:chgData name="Ankit Mittal" userId="267f659b-c36c-4dcc-bb75-126cdcef1d93" providerId="ADAL" clId="{F341EE16-E260-4277-BA57-AB2624E33A8D}" dt="2021-12-09T06:55:21.226" v="721" actId="1037"/>
          <ac:cxnSpMkLst>
            <pc:docMk/>
            <pc:sldMk cId="4150644372" sldId="2134805669"/>
            <ac:cxnSpMk id="121" creationId="{206AF027-8132-4C3D-821E-050E206C0D6B}"/>
          </ac:cxnSpMkLst>
        </pc:cxnChg>
      </pc:sldChg>
      <pc:sldChg chg="delSp modSp add mod modShow">
        <pc:chgData name="Ankit Mittal" userId="267f659b-c36c-4dcc-bb75-126cdcef1d93" providerId="ADAL" clId="{F341EE16-E260-4277-BA57-AB2624E33A8D}" dt="2021-12-09T12:33:39.053" v="3046" actId="729"/>
        <pc:sldMkLst>
          <pc:docMk/>
          <pc:sldMk cId="596666820" sldId="2134805670"/>
        </pc:sldMkLst>
        <pc:spChg chg="mod">
          <ac:chgData name="Ankit Mittal" userId="267f659b-c36c-4dcc-bb75-126cdcef1d93" providerId="ADAL" clId="{F341EE16-E260-4277-BA57-AB2624E33A8D}" dt="2021-12-09T06:55:47.148" v="725" actId="20577"/>
          <ac:spMkLst>
            <pc:docMk/>
            <pc:sldMk cId="596666820" sldId="2134805670"/>
            <ac:spMk id="3" creationId="{74CF0E2B-4F5D-4113-8380-10FCDACBA802}"/>
          </ac:spMkLst>
        </pc:spChg>
        <pc:spChg chg="del mod">
          <ac:chgData name="Ankit Mittal" userId="267f659b-c36c-4dcc-bb75-126cdcef1d93" providerId="ADAL" clId="{F341EE16-E260-4277-BA57-AB2624E33A8D}" dt="2021-12-09T06:55:53.483" v="727" actId="478"/>
          <ac:spMkLst>
            <pc:docMk/>
            <pc:sldMk cId="596666820" sldId="2134805670"/>
            <ac:spMk id="57" creationId="{F17FCDAC-5565-42BF-8F54-5A3BE991719F}"/>
          </ac:spMkLst>
        </pc:spChg>
      </pc:sldChg>
      <pc:sldChg chg="addSp delSp modSp add mod">
        <pc:chgData name="Ankit Mittal" userId="267f659b-c36c-4dcc-bb75-126cdcef1d93" providerId="ADAL" clId="{F341EE16-E260-4277-BA57-AB2624E33A8D}" dt="2021-12-09T06:58:54.800" v="911" actId="14100"/>
        <pc:sldMkLst>
          <pc:docMk/>
          <pc:sldMk cId="2922013767" sldId="2134805671"/>
        </pc:sldMkLst>
        <pc:spChg chg="mod">
          <ac:chgData name="Ankit Mittal" userId="267f659b-c36c-4dcc-bb75-126cdcef1d93" providerId="ADAL" clId="{F341EE16-E260-4277-BA57-AB2624E33A8D}" dt="2021-12-09T06:58:24.552" v="901" actId="14100"/>
          <ac:spMkLst>
            <pc:docMk/>
            <pc:sldMk cId="2922013767" sldId="2134805671"/>
            <ac:spMk id="3" creationId="{74CF0E2B-4F5D-4113-8380-10FCDACBA802}"/>
          </ac:spMkLst>
        </pc:spChg>
        <pc:spChg chg="del">
          <ac:chgData name="Ankit Mittal" userId="267f659b-c36c-4dcc-bb75-126cdcef1d93" providerId="ADAL" clId="{F341EE16-E260-4277-BA57-AB2624E33A8D}" dt="2021-12-09T06:56:52.090" v="788" actId="478"/>
          <ac:spMkLst>
            <pc:docMk/>
            <pc:sldMk cId="2922013767" sldId="2134805671"/>
            <ac:spMk id="63" creationId="{F9244D4F-7360-4157-98D0-B0C25AAD53A8}"/>
          </ac:spMkLst>
        </pc:spChg>
        <pc:spChg chg="del">
          <ac:chgData name="Ankit Mittal" userId="267f659b-c36c-4dcc-bb75-126cdcef1d93" providerId="ADAL" clId="{F341EE16-E260-4277-BA57-AB2624E33A8D}" dt="2021-12-09T06:56:49.785" v="787" actId="478"/>
          <ac:spMkLst>
            <pc:docMk/>
            <pc:sldMk cId="2922013767" sldId="2134805671"/>
            <ac:spMk id="64" creationId="{641A3E10-F28B-4F46-9D00-435E5991915A}"/>
          </ac:spMkLst>
        </pc:spChg>
        <pc:spChg chg="del">
          <ac:chgData name="Ankit Mittal" userId="267f659b-c36c-4dcc-bb75-126cdcef1d93" providerId="ADAL" clId="{F341EE16-E260-4277-BA57-AB2624E33A8D}" dt="2021-12-09T06:56:49.785" v="787" actId="478"/>
          <ac:spMkLst>
            <pc:docMk/>
            <pc:sldMk cId="2922013767" sldId="2134805671"/>
            <ac:spMk id="69" creationId="{9EE5FDA6-0BC3-410A-93DA-98D72D95C406}"/>
          </ac:spMkLst>
        </pc:spChg>
        <pc:spChg chg="del">
          <ac:chgData name="Ankit Mittal" userId="267f659b-c36c-4dcc-bb75-126cdcef1d93" providerId="ADAL" clId="{F341EE16-E260-4277-BA57-AB2624E33A8D}" dt="2021-12-09T06:56:49.785" v="787" actId="478"/>
          <ac:spMkLst>
            <pc:docMk/>
            <pc:sldMk cId="2922013767" sldId="2134805671"/>
            <ac:spMk id="74" creationId="{ACEC0C76-21CE-44F6-8BC5-A169928C9FA6}"/>
          </ac:spMkLst>
        </pc:spChg>
        <pc:spChg chg="del">
          <ac:chgData name="Ankit Mittal" userId="267f659b-c36c-4dcc-bb75-126cdcef1d93" providerId="ADAL" clId="{F341EE16-E260-4277-BA57-AB2624E33A8D}" dt="2021-12-09T06:56:49.785" v="787" actId="478"/>
          <ac:spMkLst>
            <pc:docMk/>
            <pc:sldMk cId="2922013767" sldId="2134805671"/>
            <ac:spMk id="87" creationId="{8937BB8E-91CE-4EBC-AABB-3D98056C8A41}"/>
          </ac:spMkLst>
        </pc:spChg>
        <pc:spChg chg="del">
          <ac:chgData name="Ankit Mittal" userId="267f659b-c36c-4dcc-bb75-126cdcef1d93" providerId="ADAL" clId="{F341EE16-E260-4277-BA57-AB2624E33A8D}" dt="2021-12-09T06:56:49.785" v="787" actId="478"/>
          <ac:spMkLst>
            <pc:docMk/>
            <pc:sldMk cId="2922013767" sldId="2134805671"/>
            <ac:spMk id="88" creationId="{F5C0E6FE-8513-43D0-A57A-396DDA60B0B4}"/>
          </ac:spMkLst>
        </pc:spChg>
        <pc:spChg chg="del">
          <ac:chgData name="Ankit Mittal" userId="267f659b-c36c-4dcc-bb75-126cdcef1d93" providerId="ADAL" clId="{F341EE16-E260-4277-BA57-AB2624E33A8D}" dt="2021-12-09T06:56:49.785" v="787" actId="478"/>
          <ac:spMkLst>
            <pc:docMk/>
            <pc:sldMk cId="2922013767" sldId="2134805671"/>
            <ac:spMk id="112" creationId="{80EE1F03-77ED-43E5-985F-1ED48A04C75C}"/>
          </ac:spMkLst>
        </pc:spChg>
        <pc:spChg chg="del">
          <ac:chgData name="Ankit Mittal" userId="267f659b-c36c-4dcc-bb75-126cdcef1d93" providerId="ADAL" clId="{F341EE16-E260-4277-BA57-AB2624E33A8D}" dt="2021-12-09T06:56:49.785" v="787" actId="478"/>
          <ac:spMkLst>
            <pc:docMk/>
            <pc:sldMk cId="2922013767" sldId="2134805671"/>
            <ac:spMk id="113" creationId="{52F89AD4-00E3-43BB-BC2E-C8C3DA7DE5BC}"/>
          </ac:spMkLst>
        </pc:spChg>
        <pc:spChg chg="del">
          <ac:chgData name="Ankit Mittal" userId="267f659b-c36c-4dcc-bb75-126cdcef1d93" providerId="ADAL" clId="{F341EE16-E260-4277-BA57-AB2624E33A8D}" dt="2021-12-09T06:56:49.785" v="787" actId="478"/>
          <ac:spMkLst>
            <pc:docMk/>
            <pc:sldMk cId="2922013767" sldId="2134805671"/>
            <ac:spMk id="114" creationId="{761D5A55-BDFD-4618-8DB1-ADFEBC7C8BE1}"/>
          </ac:spMkLst>
        </pc:spChg>
        <pc:spChg chg="add mod">
          <ac:chgData name="Ankit Mittal" userId="267f659b-c36c-4dcc-bb75-126cdcef1d93" providerId="ADAL" clId="{F341EE16-E260-4277-BA57-AB2624E33A8D}" dt="2021-12-09T06:57:19.575" v="870" actId="207"/>
          <ac:spMkLst>
            <pc:docMk/>
            <pc:sldMk cId="2922013767" sldId="2134805671"/>
            <ac:spMk id="122" creationId="{85F4AD79-FF8A-494C-9AF7-18D19B58D581}"/>
          </ac:spMkLst>
        </pc:spChg>
        <pc:spChg chg="add mod">
          <ac:chgData name="Ankit Mittal" userId="267f659b-c36c-4dcc-bb75-126cdcef1d93" providerId="ADAL" clId="{F341EE16-E260-4277-BA57-AB2624E33A8D}" dt="2021-12-09T06:57:07.110" v="869" actId="1038"/>
          <ac:spMkLst>
            <pc:docMk/>
            <pc:sldMk cId="2922013767" sldId="2134805671"/>
            <ac:spMk id="123" creationId="{1FDF8434-CBF7-425B-8334-8677CC69667F}"/>
          </ac:spMkLst>
        </pc:spChg>
        <pc:spChg chg="add mod">
          <ac:chgData name="Ankit Mittal" userId="267f659b-c36c-4dcc-bb75-126cdcef1d93" providerId="ADAL" clId="{F341EE16-E260-4277-BA57-AB2624E33A8D}" dt="2021-12-09T06:57:40.039" v="876" actId="1076"/>
          <ac:spMkLst>
            <pc:docMk/>
            <pc:sldMk cId="2922013767" sldId="2134805671"/>
            <ac:spMk id="127" creationId="{79064AF2-A636-41B8-8C3F-1754F4FE0224}"/>
          </ac:spMkLst>
        </pc:spChg>
        <pc:spChg chg="add mod">
          <ac:chgData name="Ankit Mittal" userId="267f659b-c36c-4dcc-bb75-126cdcef1d93" providerId="ADAL" clId="{F341EE16-E260-4277-BA57-AB2624E33A8D}" dt="2021-12-09T06:57:57.491" v="888" actId="1037"/>
          <ac:spMkLst>
            <pc:docMk/>
            <pc:sldMk cId="2922013767" sldId="2134805671"/>
            <ac:spMk id="128" creationId="{29DE22B1-B4AB-4DBA-B991-F658F76E5114}"/>
          </ac:spMkLst>
        </pc:spChg>
        <pc:spChg chg="add mod">
          <ac:chgData name="Ankit Mittal" userId="267f659b-c36c-4dcc-bb75-126cdcef1d93" providerId="ADAL" clId="{F341EE16-E260-4277-BA57-AB2624E33A8D}" dt="2021-12-09T06:57:57.491" v="888" actId="1037"/>
          <ac:spMkLst>
            <pc:docMk/>
            <pc:sldMk cId="2922013767" sldId="2134805671"/>
            <ac:spMk id="129" creationId="{0EC139F8-6068-4AA8-9382-CB53C50C7F8D}"/>
          </ac:spMkLst>
        </pc:spChg>
        <pc:spChg chg="add mod">
          <ac:chgData name="Ankit Mittal" userId="267f659b-c36c-4dcc-bb75-126cdcef1d93" providerId="ADAL" clId="{F341EE16-E260-4277-BA57-AB2624E33A8D}" dt="2021-12-09T06:57:07.110" v="869" actId="1038"/>
          <ac:spMkLst>
            <pc:docMk/>
            <pc:sldMk cId="2922013767" sldId="2134805671"/>
            <ac:spMk id="131" creationId="{ADDF9AF1-9324-44B6-8E1F-860265A8EB37}"/>
          </ac:spMkLst>
        </pc:spChg>
        <pc:spChg chg="add mod">
          <ac:chgData name="Ankit Mittal" userId="267f659b-c36c-4dcc-bb75-126cdcef1d93" providerId="ADAL" clId="{F341EE16-E260-4277-BA57-AB2624E33A8D}" dt="2021-12-09T06:57:47.421" v="877" actId="14100"/>
          <ac:spMkLst>
            <pc:docMk/>
            <pc:sldMk cId="2922013767" sldId="2134805671"/>
            <ac:spMk id="132" creationId="{1441B79C-EA9B-4119-86E1-FCC5F8BBE250}"/>
          </ac:spMkLst>
        </pc:spChg>
        <pc:spChg chg="add mod">
          <ac:chgData name="Ankit Mittal" userId="267f659b-c36c-4dcc-bb75-126cdcef1d93" providerId="ADAL" clId="{F341EE16-E260-4277-BA57-AB2624E33A8D}" dt="2021-12-09T06:57:07.110" v="869" actId="1038"/>
          <ac:spMkLst>
            <pc:docMk/>
            <pc:sldMk cId="2922013767" sldId="2134805671"/>
            <ac:spMk id="133" creationId="{EF25D627-DD19-4137-9B34-B44837885797}"/>
          </ac:spMkLst>
        </pc:spChg>
        <pc:spChg chg="add mod">
          <ac:chgData name="Ankit Mittal" userId="267f659b-c36c-4dcc-bb75-126cdcef1d93" providerId="ADAL" clId="{F341EE16-E260-4277-BA57-AB2624E33A8D}" dt="2021-12-09T06:57:57.491" v="888" actId="1037"/>
          <ac:spMkLst>
            <pc:docMk/>
            <pc:sldMk cId="2922013767" sldId="2134805671"/>
            <ac:spMk id="138" creationId="{28180009-8A0F-4EFC-A9A1-F85F3A61B6EB}"/>
          </ac:spMkLst>
        </pc:spChg>
        <pc:spChg chg="add mod">
          <ac:chgData name="Ankit Mittal" userId="267f659b-c36c-4dcc-bb75-126cdcef1d93" providerId="ADAL" clId="{F341EE16-E260-4277-BA57-AB2624E33A8D}" dt="2021-12-09T06:57:57.491" v="888" actId="1037"/>
          <ac:spMkLst>
            <pc:docMk/>
            <pc:sldMk cId="2922013767" sldId="2134805671"/>
            <ac:spMk id="142" creationId="{D0097B46-0212-421E-A40F-A7470053C86A}"/>
          </ac:spMkLst>
        </pc:spChg>
        <pc:spChg chg="add mod">
          <ac:chgData name="Ankit Mittal" userId="267f659b-c36c-4dcc-bb75-126cdcef1d93" providerId="ADAL" clId="{F341EE16-E260-4277-BA57-AB2624E33A8D}" dt="2021-12-09T06:58:54.800" v="911" actId="14100"/>
          <ac:spMkLst>
            <pc:docMk/>
            <pc:sldMk cId="2922013767" sldId="2134805671"/>
            <ac:spMk id="143" creationId="{70718B75-3956-45AE-8A85-265457B2F839}"/>
          </ac:spMkLst>
        </pc:spChg>
        <pc:spChg chg="add mod">
          <ac:chgData name="Ankit Mittal" userId="267f659b-c36c-4dcc-bb75-126cdcef1d93" providerId="ADAL" clId="{F341EE16-E260-4277-BA57-AB2624E33A8D}" dt="2021-12-09T06:58:45.585" v="910" actId="1038"/>
          <ac:spMkLst>
            <pc:docMk/>
            <pc:sldMk cId="2922013767" sldId="2134805671"/>
            <ac:spMk id="145" creationId="{72146AA0-AF12-42D2-96A0-BB5C63F9DBA8}"/>
          </ac:spMkLst>
        </pc:spChg>
        <pc:spChg chg="add mod">
          <ac:chgData name="Ankit Mittal" userId="267f659b-c36c-4dcc-bb75-126cdcef1d93" providerId="ADAL" clId="{F341EE16-E260-4277-BA57-AB2624E33A8D}" dt="2021-12-09T06:58:16.336" v="899" actId="1076"/>
          <ac:spMkLst>
            <pc:docMk/>
            <pc:sldMk cId="2922013767" sldId="2134805671"/>
            <ac:spMk id="147" creationId="{614A73E0-DB24-4B1B-AA16-6D8FC47EDAAD}"/>
          </ac:spMkLst>
        </pc:spChg>
        <pc:spChg chg="add mod">
          <ac:chgData name="Ankit Mittal" userId="267f659b-c36c-4dcc-bb75-126cdcef1d93" providerId="ADAL" clId="{F341EE16-E260-4277-BA57-AB2624E33A8D}" dt="2021-12-09T06:58:20.477" v="900" actId="1076"/>
          <ac:spMkLst>
            <pc:docMk/>
            <pc:sldMk cId="2922013767" sldId="2134805671"/>
            <ac:spMk id="148" creationId="{5CBCE33D-CEF9-4941-8A67-90DBF8B28D9D}"/>
          </ac:spMkLst>
        </pc:spChg>
        <pc:spChg chg="add mod">
          <ac:chgData name="Ankit Mittal" userId="267f659b-c36c-4dcc-bb75-126cdcef1d93" providerId="ADAL" clId="{F341EE16-E260-4277-BA57-AB2624E33A8D}" dt="2021-12-09T06:58:45.585" v="910" actId="1038"/>
          <ac:spMkLst>
            <pc:docMk/>
            <pc:sldMk cId="2922013767" sldId="2134805671"/>
            <ac:spMk id="149" creationId="{3B07FCD7-A4FB-48B2-B2E7-DFA277FEA875}"/>
          </ac:spMkLst>
        </pc:spChg>
        <pc:spChg chg="add mod">
          <ac:chgData name="Ankit Mittal" userId="267f659b-c36c-4dcc-bb75-126cdcef1d93" providerId="ADAL" clId="{F341EE16-E260-4277-BA57-AB2624E33A8D}" dt="2021-12-09T06:58:45.585" v="910" actId="1038"/>
          <ac:spMkLst>
            <pc:docMk/>
            <pc:sldMk cId="2922013767" sldId="2134805671"/>
            <ac:spMk id="150" creationId="{9AF5AED7-15CC-4EF1-AD75-59DA87D131E7}"/>
          </ac:spMkLst>
        </pc:spChg>
        <pc:spChg chg="add mod">
          <ac:chgData name="Ankit Mittal" userId="267f659b-c36c-4dcc-bb75-126cdcef1d93" providerId="ADAL" clId="{F341EE16-E260-4277-BA57-AB2624E33A8D}" dt="2021-12-09T06:58:45.585" v="910" actId="1038"/>
          <ac:spMkLst>
            <pc:docMk/>
            <pc:sldMk cId="2922013767" sldId="2134805671"/>
            <ac:spMk id="151" creationId="{EAE1CCF1-3451-4650-82F7-BE565A334F47}"/>
          </ac:spMkLst>
        </pc:spChg>
        <pc:spChg chg="add mod">
          <ac:chgData name="Ankit Mittal" userId="267f659b-c36c-4dcc-bb75-126cdcef1d93" providerId="ADAL" clId="{F341EE16-E260-4277-BA57-AB2624E33A8D}" dt="2021-12-09T06:57:07.110" v="869" actId="1038"/>
          <ac:spMkLst>
            <pc:docMk/>
            <pc:sldMk cId="2922013767" sldId="2134805671"/>
            <ac:spMk id="154" creationId="{AA3020FF-1187-4E80-A360-3CC86035C2CE}"/>
          </ac:spMkLst>
        </pc:spChg>
        <pc:spChg chg="add mod">
          <ac:chgData name="Ankit Mittal" userId="267f659b-c36c-4dcc-bb75-126cdcef1d93" providerId="ADAL" clId="{F341EE16-E260-4277-BA57-AB2624E33A8D}" dt="2021-12-09T06:57:57.491" v="888" actId="1037"/>
          <ac:spMkLst>
            <pc:docMk/>
            <pc:sldMk cId="2922013767" sldId="2134805671"/>
            <ac:spMk id="155" creationId="{AA0E1FF6-4393-446C-B837-8F3C7F060040}"/>
          </ac:spMkLst>
        </pc:spChg>
        <pc:spChg chg="add mod">
          <ac:chgData name="Ankit Mittal" userId="267f659b-c36c-4dcc-bb75-126cdcef1d93" providerId="ADAL" clId="{F341EE16-E260-4277-BA57-AB2624E33A8D}" dt="2021-12-09T06:57:57.491" v="888" actId="1037"/>
          <ac:spMkLst>
            <pc:docMk/>
            <pc:sldMk cId="2922013767" sldId="2134805671"/>
            <ac:spMk id="159" creationId="{3EE03ADF-6187-4D3B-BFDF-A49F87AEAF26}"/>
          </ac:spMkLst>
        </pc:spChg>
        <pc:spChg chg="add mod">
          <ac:chgData name="Ankit Mittal" userId="267f659b-c36c-4dcc-bb75-126cdcef1d93" providerId="ADAL" clId="{F341EE16-E260-4277-BA57-AB2624E33A8D}" dt="2021-12-09T06:58:45.585" v="910" actId="1038"/>
          <ac:spMkLst>
            <pc:docMk/>
            <pc:sldMk cId="2922013767" sldId="2134805671"/>
            <ac:spMk id="163" creationId="{3C08AF14-DC70-41B8-A153-0311E6EDE881}"/>
          </ac:spMkLst>
        </pc:spChg>
        <pc:spChg chg="add mod">
          <ac:chgData name="Ankit Mittal" userId="267f659b-c36c-4dcc-bb75-126cdcef1d93" providerId="ADAL" clId="{F341EE16-E260-4277-BA57-AB2624E33A8D}" dt="2021-12-09T06:57:07.110" v="869" actId="1038"/>
          <ac:spMkLst>
            <pc:docMk/>
            <pc:sldMk cId="2922013767" sldId="2134805671"/>
            <ac:spMk id="165" creationId="{54D2F05B-9F46-4C6D-B8C7-7E0661D95BEA}"/>
          </ac:spMkLst>
        </pc:spChg>
        <pc:spChg chg="add mod">
          <ac:chgData name="Ankit Mittal" userId="267f659b-c36c-4dcc-bb75-126cdcef1d93" providerId="ADAL" clId="{F341EE16-E260-4277-BA57-AB2624E33A8D}" dt="2021-12-09T06:57:07.110" v="869" actId="1038"/>
          <ac:spMkLst>
            <pc:docMk/>
            <pc:sldMk cId="2922013767" sldId="2134805671"/>
            <ac:spMk id="166" creationId="{5180D9BF-5033-43B9-B979-3995F9DE7B38}"/>
          </ac:spMkLst>
        </pc:spChg>
        <pc:spChg chg="add mod">
          <ac:chgData name="Ankit Mittal" userId="267f659b-c36c-4dcc-bb75-126cdcef1d93" providerId="ADAL" clId="{F341EE16-E260-4277-BA57-AB2624E33A8D}" dt="2021-12-09T06:57:57.491" v="888" actId="1037"/>
          <ac:spMkLst>
            <pc:docMk/>
            <pc:sldMk cId="2922013767" sldId="2134805671"/>
            <ac:spMk id="167" creationId="{5986974C-B15B-4B51-8E50-E474C0137BB3}"/>
          </ac:spMkLst>
        </pc:spChg>
        <pc:spChg chg="add mod">
          <ac:chgData name="Ankit Mittal" userId="267f659b-c36c-4dcc-bb75-126cdcef1d93" providerId="ADAL" clId="{F341EE16-E260-4277-BA57-AB2624E33A8D}" dt="2021-12-09T06:57:57.491" v="888" actId="1037"/>
          <ac:spMkLst>
            <pc:docMk/>
            <pc:sldMk cId="2922013767" sldId="2134805671"/>
            <ac:spMk id="168" creationId="{89DBB55B-0C98-4CFD-BB4B-FBF3C1F8EB0F}"/>
          </ac:spMkLst>
        </pc:spChg>
        <pc:spChg chg="add mod">
          <ac:chgData name="Ankit Mittal" userId="267f659b-c36c-4dcc-bb75-126cdcef1d93" providerId="ADAL" clId="{F341EE16-E260-4277-BA57-AB2624E33A8D}" dt="2021-12-09T06:57:57.491" v="888" actId="1037"/>
          <ac:spMkLst>
            <pc:docMk/>
            <pc:sldMk cId="2922013767" sldId="2134805671"/>
            <ac:spMk id="169" creationId="{6E518389-D868-49B4-8AB3-896A8B565AB3}"/>
          </ac:spMkLst>
        </pc:spChg>
        <pc:spChg chg="add mod">
          <ac:chgData name="Ankit Mittal" userId="267f659b-c36c-4dcc-bb75-126cdcef1d93" providerId="ADAL" clId="{F341EE16-E260-4277-BA57-AB2624E33A8D}" dt="2021-12-09T06:57:57.491" v="888" actId="1037"/>
          <ac:spMkLst>
            <pc:docMk/>
            <pc:sldMk cId="2922013767" sldId="2134805671"/>
            <ac:spMk id="170" creationId="{B9E88570-0FE4-47BE-95AE-D09B86A744DA}"/>
          </ac:spMkLst>
        </pc:spChg>
        <pc:spChg chg="add mod">
          <ac:chgData name="Ankit Mittal" userId="267f659b-c36c-4dcc-bb75-126cdcef1d93" providerId="ADAL" clId="{F341EE16-E260-4277-BA57-AB2624E33A8D}" dt="2021-12-09T06:57:07.110" v="869" actId="1038"/>
          <ac:spMkLst>
            <pc:docMk/>
            <pc:sldMk cId="2922013767" sldId="2134805671"/>
            <ac:spMk id="171" creationId="{618AF028-45C9-40F2-B60E-07319ECC83F5}"/>
          </ac:spMkLst>
        </pc:spChg>
        <pc:spChg chg="add mod">
          <ac:chgData name="Ankit Mittal" userId="267f659b-c36c-4dcc-bb75-126cdcef1d93" providerId="ADAL" clId="{F341EE16-E260-4277-BA57-AB2624E33A8D}" dt="2021-12-09T06:57:57.491" v="888" actId="1037"/>
          <ac:spMkLst>
            <pc:docMk/>
            <pc:sldMk cId="2922013767" sldId="2134805671"/>
            <ac:spMk id="172" creationId="{F817D50F-A86C-4732-88D4-4D1AF89DE8E8}"/>
          </ac:spMkLst>
        </pc:spChg>
        <pc:spChg chg="add mod">
          <ac:chgData name="Ankit Mittal" userId="267f659b-c36c-4dcc-bb75-126cdcef1d93" providerId="ADAL" clId="{F341EE16-E260-4277-BA57-AB2624E33A8D}" dt="2021-12-09T06:57:57.491" v="888" actId="1037"/>
          <ac:spMkLst>
            <pc:docMk/>
            <pc:sldMk cId="2922013767" sldId="2134805671"/>
            <ac:spMk id="180" creationId="{736CED96-095A-48C2-B5A5-3B648A4AB096}"/>
          </ac:spMkLst>
        </pc:spChg>
        <pc:grpChg chg="del">
          <ac:chgData name="Ankit Mittal" userId="267f659b-c36c-4dcc-bb75-126cdcef1d93" providerId="ADAL" clId="{F341EE16-E260-4277-BA57-AB2624E33A8D}" dt="2021-12-09T06:56:49.785" v="787" actId="478"/>
          <ac:grpSpMkLst>
            <pc:docMk/>
            <pc:sldMk cId="2922013767" sldId="2134805671"/>
            <ac:grpSpMk id="59" creationId="{5880DF1F-1DEF-4680-9340-DCC57D775A72}"/>
          </ac:grpSpMkLst>
        </pc:grpChg>
        <pc:grpChg chg="del">
          <ac:chgData name="Ankit Mittal" userId="267f659b-c36c-4dcc-bb75-126cdcef1d93" providerId="ADAL" clId="{F341EE16-E260-4277-BA57-AB2624E33A8D}" dt="2021-12-09T06:56:49.785" v="787" actId="478"/>
          <ac:grpSpMkLst>
            <pc:docMk/>
            <pc:sldMk cId="2922013767" sldId="2134805671"/>
            <ac:grpSpMk id="65" creationId="{7929D2EF-8395-430D-83D8-B49D956085D6}"/>
          </ac:grpSpMkLst>
        </pc:grpChg>
        <pc:grpChg chg="del">
          <ac:chgData name="Ankit Mittal" userId="267f659b-c36c-4dcc-bb75-126cdcef1d93" providerId="ADAL" clId="{F341EE16-E260-4277-BA57-AB2624E33A8D}" dt="2021-12-09T06:56:49.785" v="787" actId="478"/>
          <ac:grpSpMkLst>
            <pc:docMk/>
            <pc:sldMk cId="2922013767" sldId="2134805671"/>
            <ac:grpSpMk id="71" creationId="{EED54717-3995-482F-81E9-B5FFD4F7513E}"/>
          </ac:grpSpMkLst>
        </pc:grpChg>
        <pc:grpChg chg="del">
          <ac:chgData name="Ankit Mittal" userId="267f659b-c36c-4dcc-bb75-126cdcef1d93" providerId="ADAL" clId="{F341EE16-E260-4277-BA57-AB2624E33A8D}" dt="2021-12-09T06:56:49.785" v="787" actId="478"/>
          <ac:grpSpMkLst>
            <pc:docMk/>
            <pc:sldMk cId="2922013767" sldId="2134805671"/>
            <ac:grpSpMk id="75" creationId="{55C4C2D3-D965-429B-BE68-229CC95D794C}"/>
          </ac:grpSpMkLst>
        </pc:grpChg>
        <pc:grpChg chg="del">
          <ac:chgData name="Ankit Mittal" userId="267f659b-c36c-4dcc-bb75-126cdcef1d93" providerId="ADAL" clId="{F341EE16-E260-4277-BA57-AB2624E33A8D}" dt="2021-12-09T06:56:49.785" v="787" actId="478"/>
          <ac:grpSpMkLst>
            <pc:docMk/>
            <pc:sldMk cId="2922013767" sldId="2134805671"/>
            <ac:grpSpMk id="82" creationId="{65978B8D-FE84-4F70-B4F2-CAAC8693F798}"/>
          </ac:grpSpMkLst>
        </pc:grpChg>
        <pc:grpChg chg="del">
          <ac:chgData name="Ankit Mittal" userId="267f659b-c36c-4dcc-bb75-126cdcef1d93" providerId="ADAL" clId="{F341EE16-E260-4277-BA57-AB2624E33A8D}" dt="2021-12-09T06:56:49.785" v="787" actId="478"/>
          <ac:grpSpMkLst>
            <pc:docMk/>
            <pc:sldMk cId="2922013767" sldId="2134805671"/>
            <ac:grpSpMk id="89" creationId="{FF76767A-A0A8-4D6F-99D2-E00686AA196E}"/>
          </ac:grpSpMkLst>
        </pc:grpChg>
        <pc:grpChg chg="del">
          <ac:chgData name="Ankit Mittal" userId="267f659b-c36c-4dcc-bb75-126cdcef1d93" providerId="ADAL" clId="{F341EE16-E260-4277-BA57-AB2624E33A8D}" dt="2021-12-09T06:56:49.785" v="787" actId="478"/>
          <ac:grpSpMkLst>
            <pc:docMk/>
            <pc:sldMk cId="2922013767" sldId="2134805671"/>
            <ac:grpSpMk id="92" creationId="{99A58B94-2DAA-4576-A530-9748EC7AEE5A}"/>
          </ac:grpSpMkLst>
        </pc:grpChg>
        <pc:grpChg chg="del">
          <ac:chgData name="Ankit Mittal" userId="267f659b-c36c-4dcc-bb75-126cdcef1d93" providerId="ADAL" clId="{F341EE16-E260-4277-BA57-AB2624E33A8D}" dt="2021-12-09T06:56:49.785" v="787" actId="478"/>
          <ac:grpSpMkLst>
            <pc:docMk/>
            <pc:sldMk cId="2922013767" sldId="2134805671"/>
            <ac:grpSpMk id="95" creationId="{91181588-A27A-417B-8FD6-E80A8ED44237}"/>
          </ac:grpSpMkLst>
        </pc:grpChg>
        <pc:grpChg chg="del">
          <ac:chgData name="Ankit Mittal" userId="267f659b-c36c-4dcc-bb75-126cdcef1d93" providerId="ADAL" clId="{F341EE16-E260-4277-BA57-AB2624E33A8D}" dt="2021-12-09T06:56:49.785" v="787" actId="478"/>
          <ac:grpSpMkLst>
            <pc:docMk/>
            <pc:sldMk cId="2922013767" sldId="2134805671"/>
            <ac:grpSpMk id="98" creationId="{554B81AA-890C-4F5D-8E2D-5DAF403646E5}"/>
          </ac:grpSpMkLst>
        </pc:grpChg>
        <pc:grpChg chg="del">
          <ac:chgData name="Ankit Mittal" userId="267f659b-c36c-4dcc-bb75-126cdcef1d93" providerId="ADAL" clId="{F341EE16-E260-4277-BA57-AB2624E33A8D}" dt="2021-12-09T06:56:49.785" v="787" actId="478"/>
          <ac:grpSpMkLst>
            <pc:docMk/>
            <pc:sldMk cId="2922013767" sldId="2134805671"/>
            <ac:grpSpMk id="103" creationId="{9CA27E8B-D5D0-4ED0-BA8D-DC50FA665332}"/>
          </ac:grpSpMkLst>
        </pc:grpChg>
        <pc:grpChg chg="del">
          <ac:chgData name="Ankit Mittal" userId="267f659b-c36c-4dcc-bb75-126cdcef1d93" providerId="ADAL" clId="{F341EE16-E260-4277-BA57-AB2624E33A8D}" dt="2021-12-09T06:56:49.785" v="787" actId="478"/>
          <ac:grpSpMkLst>
            <pc:docMk/>
            <pc:sldMk cId="2922013767" sldId="2134805671"/>
            <ac:grpSpMk id="107" creationId="{48143634-19A2-4D85-A199-61D22D0CCE1D}"/>
          </ac:grpSpMkLst>
        </pc:grpChg>
        <pc:grpChg chg="del">
          <ac:chgData name="Ankit Mittal" userId="267f659b-c36c-4dcc-bb75-126cdcef1d93" providerId="ADAL" clId="{F341EE16-E260-4277-BA57-AB2624E33A8D}" dt="2021-12-09T06:56:49.785" v="787" actId="478"/>
          <ac:grpSpMkLst>
            <pc:docMk/>
            <pc:sldMk cId="2922013767" sldId="2134805671"/>
            <ac:grpSpMk id="115" creationId="{D6D0BB5E-E53F-4147-A822-C40803B07139}"/>
          </ac:grpSpMkLst>
        </pc:grpChg>
        <pc:grpChg chg="del">
          <ac:chgData name="Ankit Mittal" userId="267f659b-c36c-4dcc-bb75-126cdcef1d93" providerId="ADAL" clId="{F341EE16-E260-4277-BA57-AB2624E33A8D}" dt="2021-12-09T06:56:49.785" v="787" actId="478"/>
          <ac:grpSpMkLst>
            <pc:docMk/>
            <pc:sldMk cId="2922013767" sldId="2134805671"/>
            <ac:grpSpMk id="118" creationId="{A08FF89E-0DE0-4644-92C0-AD4E11B80DA2}"/>
          </ac:grpSpMkLst>
        </pc:grpChg>
        <pc:picChg chg="del">
          <ac:chgData name="Ankit Mittal" userId="267f659b-c36c-4dcc-bb75-126cdcef1d93" providerId="ADAL" clId="{F341EE16-E260-4277-BA57-AB2624E33A8D}" dt="2021-12-09T06:56:49.785" v="787" actId="478"/>
          <ac:picMkLst>
            <pc:docMk/>
            <pc:sldMk cId="2922013767" sldId="2134805671"/>
            <ac:picMk id="58" creationId="{5AD35B7F-095E-4AE4-9FD9-86610F3D6548}"/>
          </ac:picMkLst>
        </pc:picChg>
        <pc:picChg chg="del">
          <ac:chgData name="Ankit Mittal" userId="267f659b-c36c-4dcc-bb75-126cdcef1d93" providerId="ADAL" clId="{F341EE16-E260-4277-BA57-AB2624E33A8D}" dt="2021-12-09T06:56:49.785" v="787" actId="478"/>
          <ac:picMkLst>
            <pc:docMk/>
            <pc:sldMk cId="2922013767" sldId="2134805671"/>
            <ac:picMk id="70" creationId="{8C6B14A1-849A-4755-A903-5567519889D1}"/>
          </ac:picMkLst>
        </pc:picChg>
        <pc:picChg chg="del">
          <ac:chgData name="Ankit Mittal" userId="267f659b-c36c-4dcc-bb75-126cdcef1d93" providerId="ADAL" clId="{F341EE16-E260-4277-BA57-AB2624E33A8D}" dt="2021-12-09T06:56:49.785" v="787" actId="478"/>
          <ac:picMkLst>
            <pc:docMk/>
            <pc:sldMk cId="2922013767" sldId="2134805671"/>
            <ac:picMk id="81" creationId="{7D4EF25E-B9EF-41F3-8197-F4F50792488E}"/>
          </ac:picMkLst>
        </pc:picChg>
        <pc:picChg chg="del">
          <ac:chgData name="Ankit Mittal" userId="267f659b-c36c-4dcc-bb75-126cdcef1d93" providerId="ADAL" clId="{F341EE16-E260-4277-BA57-AB2624E33A8D}" dt="2021-12-09T06:56:49.785" v="787" actId="478"/>
          <ac:picMkLst>
            <pc:docMk/>
            <pc:sldMk cId="2922013767" sldId="2134805671"/>
            <ac:picMk id="110" creationId="{47E64CD0-C442-4509-A070-FCD40F496EEA}"/>
          </ac:picMkLst>
        </pc:picChg>
        <pc:picChg chg="add mod">
          <ac:chgData name="Ankit Mittal" userId="267f659b-c36c-4dcc-bb75-126cdcef1d93" providerId="ADAL" clId="{F341EE16-E260-4277-BA57-AB2624E33A8D}" dt="2021-12-09T06:57:07.110" v="869" actId="1038"/>
          <ac:picMkLst>
            <pc:docMk/>
            <pc:sldMk cId="2922013767" sldId="2134805671"/>
            <ac:picMk id="124" creationId="{BC957138-2B1A-4EFD-B2F8-100DBB34F2D3}"/>
          </ac:picMkLst>
        </pc:picChg>
        <pc:picChg chg="add mod">
          <ac:chgData name="Ankit Mittal" userId="267f659b-c36c-4dcc-bb75-126cdcef1d93" providerId="ADAL" clId="{F341EE16-E260-4277-BA57-AB2624E33A8D}" dt="2021-12-09T06:57:07.110" v="869" actId="1038"/>
          <ac:picMkLst>
            <pc:docMk/>
            <pc:sldMk cId="2922013767" sldId="2134805671"/>
            <ac:picMk id="125" creationId="{1E68BFBF-C0A2-497F-BDF8-D98343A60D9D}"/>
          </ac:picMkLst>
        </pc:picChg>
        <pc:picChg chg="add mod">
          <ac:chgData name="Ankit Mittal" userId="267f659b-c36c-4dcc-bb75-126cdcef1d93" providerId="ADAL" clId="{F341EE16-E260-4277-BA57-AB2624E33A8D}" dt="2021-12-09T06:57:07.110" v="869" actId="1038"/>
          <ac:picMkLst>
            <pc:docMk/>
            <pc:sldMk cId="2922013767" sldId="2134805671"/>
            <ac:picMk id="134" creationId="{375C89F7-EA0E-4A8C-9330-AA7C42EDFFC0}"/>
          </ac:picMkLst>
        </pc:picChg>
        <pc:picChg chg="add mod">
          <ac:chgData name="Ankit Mittal" userId="267f659b-c36c-4dcc-bb75-126cdcef1d93" providerId="ADAL" clId="{F341EE16-E260-4277-BA57-AB2624E33A8D}" dt="2021-12-09T06:57:57.491" v="888" actId="1037"/>
          <ac:picMkLst>
            <pc:docMk/>
            <pc:sldMk cId="2922013767" sldId="2134805671"/>
            <ac:picMk id="135" creationId="{D220D7C7-ED38-4831-864B-E571DB0F6014}"/>
          </ac:picMkLst>
        </pc:picChg>
        <pc:picChg chg="add mod">
          <ac:chgData name="Ankit Mittal" userId="267f659b-c36c-4dcc-bb75-126cdcef1d93" providerId="ADAL" clId="{F341EE16-E260-4277-BA57-AB2624E33A8D}" dt="2021-12-09T06:57:57.491" v="888" actId="1037"/>
          <ac:picMkLst>
            <pc:docMk/>
            <pc:sldMk cId="2922013767" sldId="2134805671"/>
            <ac:picMk id="139" creationId="{FF0F4F14-5A07-43FC-9B4C-19F31BC1E6E3}"/>
          </ac:picMkLst>
        </pc:picChg>
        <pc:picChg chg="add mod">
          <ac:chgData name="Ankit Mittal" userId="267f659b-c36c-4dcc-bb75-126cdcef1d93" providerId="ADAL" clId="{F341EE16-E260-4277-BA57-AB2624E33A8D}" dt="2021-12-09T06:58:45.585" v="910" actId="1038"/>
          <ac:picMkLst>
            <pc:docMk/>
            <pc:sldMk cId="2922013767" sldId="2134805671"/>
            <ac:picMk id="146" creationId="{53CA161B-F297-4A50-8A62-A10990C9664E}"/>
          </ac:picMkLst>
        </pc:picChg>
        <pc:picChg chg="add mod">
          <ac:chgData name="Ankit Mittal" userId="267f659b-c36c-4dcc-bb75-126cdcef1d93" providerId="ADAL" clId="{F341EE16-E260-4277-BA57-AB2624E33A8D}" dt="2021-12-09T06:57:57.491" v="888" actId="1037"/>
          <ac:picMkLst>
            <pc:docMk/>
            <pc:sldMk cId="2922013767" sldId="2134805671"/>
            <ac:picMk id="158" creationId="{16A45ECB-A745-4B75-9D6E-042713F37CA2}"/>
          </ac:picMkLst>
        </pc:picChg>
        <pc:picChg chg="add mod">
          <ac:chgData name="Ankit Mittal" userId="267f659b-c36c-4dcc-bb75-126cdcef1d93" providerId="ADAL" clId="{F341EE16-E260-4277-BA57-AB2624E33A8D}" dt="2021-12-09T06:58:45.585" v="910" actId="1038"/>
          <ac:picMkLst>
            <pc:docMk/>
            <pc:sldMk cId="2922013767" sldId="2134805671"/>
            <ac:picMk id="160" creationId="{35722E8A-00EF-4946-A65C-316A3E16AD57}"/>
          </ac:picMkLst>
        </pc:picChg>
        <pc:picChg chg="add mod">
          <ac:chgData name="Ankit Mittal" userId="267f659b-c36c-4dcc-bb75-126cdcef1d93" providerId="ADAL" clId="{F341EE16-E260-4277-BA57-AB2624E33A8D}" dt="2021-12-09T06:58:45.585" v="910" actId="1038"/>
          <ac:picMkLst>
            <pc:docMk/>
            <pc:sldMk cId="2922013767" sldId="2134805671"/>
            <ac:picMk id="161" creationId="{D64996D1-0702-4063-A929-11C6C8205FB6}"/>
          </ac:picMkLst>
        </pc:picChg>
        <pc:picChg chg="add mod">
          <ac:chgData name="Ankit Mittal" userId="267f659b-c36c-4dcc-bb75-126cdcef1d93" providerId="ADAL" clId="{F341EE16-E260-4277-BA57-AB2624E33A8D}" dt="2021-12-09T06:58:45.585" v="910" actId="1038"/>
          <ac:picMkLst>
            <pc:docMk/>
            <pc:sldMk cId="2922013767" sldId="2134805671"/>
            <ac:picMk id="162" creationId="{0996CC41-9F87-4163-81DC-C220B8108533}"/>
          </ac:picMkLst>
        </pc:picChg>
        <pc:picChg chg="add mod">
          <ac:chgData name="Ankit Mittal" userId="267f659b-c36c-4dcc-bb75-126cdcef1d93" providerId="ADAL" clId="{F341EE16-E260-4277-BA57-AB2624E33A8D}" dt="2021-12-09T06:57:57.491" v="888" actId="1037"/>
          <ac:picMkLst>
            <pc:docMk/>
            <pc:sldMk cId="2922013767" sldId="2134805671"/>
            <ac:picMk id="164" creationId="{D3298C50-5868-4478-B8C0-32F1A6BF46C1}"/>
          </ac:picMkLst>
        </pc:picChg>
        <pc:picChg chg="add mod">
          <ac:chgData name="Ankit Mittal" userId="267f659b-c36c-4dcc-bb75-126cdcef1d93" providerId="ADAL" clId="{F341EE16-E260-4277-BA57-AB2624E33A8D}" dt="2021-12-09T06:57:07.110" v="869" actId="1038"/>
          <ac:picMkLst>
            <pc:docMk/>
            <pc:sldMk cId="2922013767" sldId="2134805671"/>
            <ac:picMk id="173" creationId="{5A3FEE0A-AD3B-429D-90AB-B9DEF0D3AE54}"/>
          </ac:picMkLst>
        </pc:picChg>
        <pc:picChg chg="add mod">
          <ac:chgData name="Ankit Mittal" userId="267f659b-c36c-4dcc-bb75-126cdcef1d93" providerId="ADAL" clId="{F341EE16-E260-4277-BA57-AB2624E33A8D}" dt="2021-12-09T06:57:07.110" v="869" actId="1038"/>
          <ac:picMkLst>
            <pc:docMk/>
            <pc:sldMk cId="2922013767" sldId="2134805671"/>
            <ac:picMk id="175" creationId="{CE85BBD2-5D0A-444C-A5D1-86AF2BBAFD34}"/>
          </ac:picMkLst>
        </pc:picChg>
        <pc:picChg chg="add mod">
          <ac:chgData name="Ankit Mittal" userId="267f659b-c36c-4dcc-bb75-126cdcef1d93" providerId="ADAL" clId="{F341EE16-E260-4277-BA57-AB2624E33A8D}" dt="2021-12-09T06:57:57.491" v="888" actId="1037"/>
          <ac:picMkLst>
            <pc:docMk/>
            <pc:sldMk cId="2922013767" sldId="2134805671"/>
            <ac:picMk id="179" creationId="{F8668ABE-E771-4F96-92E0-9234C59556AE}"/>
          </ac:picMkLst>
        </pc:picChg>
        <pc:cxnChg chg="del">
          <ac:chgData name="Ankit Mittal" userId="267f659b-c36c-4dcc-bb75-126cdcef1d93" providerId="ADAL" clId="{F341EE16-E260-4277-BA57-AB2624E33A8D}" dt="2021-12-09T06:56:49.785" v="787" actId="478"/>
          <ac:cxnSpMkLst>
            <pc:docMk/>
            <pc:sldMk cId="2922013767" sldId="2134805671"/>
            <ac:cxnSpMk id="57" creationId="{AB4479E6-71B0-4007-B4E0-D371E281638C}"/>
          </ac:cxnSpMkLst>
        </pc:cxnChg>
        <pc:cxnChg chg="del">
          <ac:chgData name="Ankit Mittal" userId="267f659b-c36c-4dcc-bb75-126cdcef1d93" providerId="ADAL" clId="{F341EE16-E260-4277-BA57-AB2624E33A8D}" dt="2021-12-09T06:56:49.785" v="787" actId="478"/>
          <ac:cxnSpMkLst>
            <pc:docMk/>
            <pc:sldMk cId="2922013767" sldId="2134805671"/>
            <ac:cxnSpMk id="62" creationId="{6871D5BA-1023-4B58-A618-DCFAD4878E4F}"/>
          </ac:cxnSpMkLst>
        </pc:cxnChg>
        <pc:cxnChg chg="del">
          <ac:chgData name="Ankit Mittal" userId="267f659b-c36c-4dcc-bb75-126cdcef1d93" providerId="ADAL" clId="{F341EE16-E260-4277-BA57-AB2624E33A8D}" dt="2021-12-09T06:56:49.785" v="787" actId="478"/>
          <ac:cxnSpMkLst>
            <pc:docMk/>
            <pc:sldMk cId="2922013767" sldId="2134805671"/>
            <ac:cxnSpMk id="78" creationId="{FAF6A669-7FEA-48B2-87B6-9C75282F0156}"/>
          </ac:cxnSpMkLst>
        </pc:cxnChg>
        <pc:cxnChg chg="del">
          <ac:chgData name="Ankit Mittal" userId="267f659b-c36c-4dcc-bb75-126cdcef1d93" providerId="ADAL" clId="{F341EE16-E260-4277-BA57-AB2624E33A8D}" dt="2021-12-09T06:56:49.785" v="787" actId="478"/>
          <ac:cxnSpMkLst>
            <pc:docMk/>
            <pc:sldMk cId="2922013767" sldId="2134805671"/>
            <ac:cxnSpMk id="79" creationId="{4CA9DD19-7952-45E1-A55C-3DCC6BFCBED0}"/>
          </ac:cxnSpMkLst>
        </pc:cxnChg>
        <pc:cxnChg chg="del">
          <ac:chgData name="Ankit Mittal" userId="267f659b-c36c-4dcc-bb75-126cdcef1d93" providerId="ADAL" clId="{F341EE16-E260-4277-BA57-AB2624E33A8D}" dt="2021-12-09T06:56:49.785" v="787" actId="478"/>
          <ac:cxnSpMkLst>
            <pc:docMk/>
            <pc:sldMk cId="2922013767" sldId="2134805671"/>
            <ac:cxnSpMk id="80" creationId="{84E8E935-90DD-4EEC-B1C1-E56057C30EF7}"/>
          </ac:cxnSpMkLst>
        </pc:cxnChg>
        <pc:cxnChg chg="del">
          <ac:chgData name="Ankit Mittal" userId="267f659b-c36c-4dcc-bb75-126cdcef1d93" providerId="ADAL" clId="{F341EE16-E260-4277-BA57-AB2624E33A8D}" dt="2021-12-09T06:56:49.785" v="787" actId="478"/>
          <ac:cxnSpMkLst>
            <pc:docMk/>
            <pc:sldMk cId="2922013767" sldId="2134805671"/>
            <ac:cxnSpMk id="101" creationId="{EC56E5A8-D608-4C55-A34E-429234B48B5A}"/>
          </ac:cxnSpMkLst>
        </pc:cxnChg>
        <pc:cxnChg chg="del">
          <ac:chgData name="Ankit Mittal" userId="267f659b-c36c-4dcc-bb75-126cdcef1d93" providerId="ADAL" clId="{F341EE16-E260-4277-BA57-AB2624E33A8D}" dt="2021-12-09T06:56:49.785" v="787" actId="478"/>
          <ac:cxnSpMkLst>
            <pc:docMk/>
            <pc:sldMk cId="2922013767" sldId="2134805671"/>
            <ac:cxnSpMk id="102" creationId="{ACD3975A-BBD4-4887-9E3E-93262CA390E0}"/>
          </ac:cxnSpMkLst>
        </pc:cxnChg>
        <pc:cxnChg chg="del">
          <ac:chgData name="Ankit Mittal" userId="267f659b-c36c-4dcc-bb75-126cdcef1d93" providerId="ADAL" clId="{F341EE16-E260-4277-BA57-AB2624E33A8D}" dt="2021-12-09T06:56:49.785" v="787" actId="478"/>
          <ac:cxnSpMkLst>
            <pc:docMk/>
            <pc:sldMk cId="2922013767" sldId="2134805671"/>
            <ac:cxnSpMk id="106" creationId="{38F18F00-ECC9-4C56-8A3F-209CD9884E79}"/>
          </ac:cxnSpMkLst>
        </pc:cxnChg>
        <pc:cxnChg chg="del">
          <ac:chgData name="Ankit Mittal" userId="267f659b-c36c-4dcc-bb75-126cdcef1d93" providerId="ADAL" clId="{F341EE16-E260-4277-BA57-AB2624E33A8D}" dt="2021-12-09T06:56:49.785" v="787" actId="478"/>
          <ac:cxnSpMkLst>
            <pc:docMk/>
            <pc:sldMk cId="2922013767" sldId="2134805671"/>
            <ac:cxnSpMk id="111" creationId="{5569FAFB-8F9D-47EA-BAD7-87BEFDF33D0C}"/>
          </ac:cxnSpMkLst>
        </pc:cxnChg>
        <pc:cxnChg chg="del">
          <ac:chgData name="Ankit Mittal" userId="267f659b-c36c-4dcc-bb75-126cdcef1d93" providerId="ADAL" clId="{F341EE16-E260-4277-BA57-AB2624E33A8D}" dt="2021-12-09T06:56:49.785" v="787" actId="478"/>
          <ac:cxnSpMkLst>
            <pc:docMk/>
            <pc:sldMk cId="2922013767" sldId="2134805671"/>
            <ac:cxnSpMk id="121" creationId="{206AF027-8132-4C3D-821E-050E206C0D6B}"/>
          </ac:cxnSpMkLst>
        </pc:cxnChg>
        <pc:cxnChg chg="add mod">
          <ac:chgData name="Ankit Mittal" userId="267f659b-c36c-4dcc-bb75-126cdcef1d93" providerId="ADAL" clId="{F341EE16-E260-4277-BA57-AB2624E33A8D}" dt="2021-12-09T06:57:07.110" v="869" actId="1038"/>
          <ac:cxnSpMkLst>
            <pc:docMk/>
            <pc:sldMk cId="2922013767" sldId="2134805671"/>
            <ac:cxnSpMk id="126" creationId="{1B642F58-1DD6-4B61-AE92-CF0815CF7268}"/>
          </ac:cxnSpMkLst>
        </pc:cxnChg>
        <pc:cxnChg chg="add mod">
          <ac:chgData name="Ankit Mittal" userId="267f659b-c36c-4dcc-bb75-126cdcef1d93" providerId="ADAL" clId="{F341EE16-E260-4277-BA57-AB2624E33A8D}" dt="2021-12-09T06:57:07.110" v="869" actId="1038"/>
          <ac:cxnSpMkLst>
            <pc:docMk/>
            <pc:sldMk cId="2922013767" sldId="2134805671"/>
            <ac:cxnSpMk id="130" creationId="{A08F23F0-E241-41E9-81F1-69E331EC21A0}"/>
          </ac:cxnSpMkLst>
        </pc:cxnChg>
        <pc:cxnChg chg="add mod">
          <ac:chgData name="Ankit Mittal" userId="267f659b-c36c-4dcc-bb75-126cdcef1d93" providerId="ADAL" clId="{F341EE16-E260-4277-BA57-AB2624E33A8D}" dt="2021-12-09T06:57:57.491" v="888" actId="1037"/>
          <ac:cxnSpMkLst>
            <pc:docMk/>
            <pc:sldMk cId="2922013767" sldId="2134805671"/>
            <ac:cxnSpMk id="136" creationId="{F1B19DEB-E4F3-43FD-96DC-8DA7767274C5}"/>
          </ac:cxnSpMkLst>
        </pc:cxnChg>
        <pc:cxnChg chg="add mod">
          <ac:chgData name="Ankit Mittal" userId="267f659b-c36c-4dcc-bb75-126cdcef1d93" providerId="ADAL" clId="{F341EE16-E260-4277-BA57-AB2624E33A8D}" dt="2021-12-09T06:57:57.491" v="888" actId="1037"/>
          <ac:cxnSpMkLst>
            <pc:docMk/>
            <pc:sldMk cId="2922013767" sldId="2134805671"/>
            <ac:cxnSpMk id="137" creationId="{FCD73CC8-F59E-4998-8193-B5FC27FC8C3D}"/>
          </ac:cxnSpMkLst>
        </pc:cxnChg>
        <pc:cxnChg chg="add mod">
          <ac:chgData name="Ankit Mittal" userId="267f659b-c36c-4dcc-bb75-126cdcef1d93" providerId="ADAL" clId="{F341EE16-E260-4277-BA57-AB2624E33A8D}" dt="2021-12-09T06:57:57.491" v="888" actId="1037"/>
          <ac:cxnSpMkLst>
            <pc:docMk/>
            <pc:sldMk cId="2922013767" sldId="2134805671"/>
            <ac:cxnSpMk id="140" creationId="{ECFBC9A2-9D54-4708-8A2E-3441406A74D6}"/>
          </ac:cxnSpMkLst>
        </pc:cxnChg>
        <pc:cxnChg chg="add mod">
          <ac:chgData name="Ankit Mittal" userId="267f659b-c36c-4dcc-bb75-126cdcef1d93" providerId="ADAL" clId="{F341EE16-E260-4277-BA57-AB2624E33A8D}" dt="2021-12-09T06:57:57.491" v="888" actId="1037"/>
          <ac:cxnSpMkLst>
            <pc:docMk/>
            <pc:sldMk cId="2922013767" sldId="2134805671"/>
            <ac:cxnSpMk id="141" creationId="{F5E98383-DD4A-4A55-81C9-F4D8E025E775}"/>
          </ac:cxnSpMkLst>
        </pc:cxnChg>
        <pc:cxnChg chg="add mod">
          <ac:chgData name="Ankit Mittal" userId="267f659b-c36c-4dcc-bb75-126cdcef1d93" providerId="ADAL" clId="{F341EE16-E260-4277-BA57-AB2624E33A8D}" dt="2021-12-09T06:58:10.322" v="898" actId="1037"/>
          <ac:cxnSpMkLst>
            <pc:docMk/>
            <pc:sldMk cId="2922013767" sldId="2134805671"/>
            <ac:cxnSpMk id="144" creationId="{1AA13C4D-32BB-4AE1-A38A-75C00D679437}"/>
          </ac:cxnSpMkLst>
        </pc:cxnChg>
        <pc:cxnChg chg="add mod">
          <ac:chgData name="Ankit Mittal" userId="267f659b-c36c-4dcc-bb75-126cdcef1d93" providerId="ADAL" clId="{F341EE16-E260-4277-BA57-AB2624E33A8D}" dt="2021-12-09T06:58:10.322" v="898" actId="1037"/>
          <ac:cxnSpMkLst>
            <pc:docMk/>
            <pc:sldMk cId="2922013767" sldId="2134805671"/>
            <ac:cxnSpMk id="152" creationId="{86A088DC-E56C-4C4C-83E1-D9B20CA77A5F}"/>
          </ac:cxnSpMkLst>
        </pc:cxnChg>
        <pc:cxnChg chg="add mod">
          <ac:chgData name="Ankit Mittal" userId="267f659b-c36c-4dcc-bb75-126cdcef1d93" providerId="ADAL" clId="{F341EE16-E260-4277-BA57-AB2624E33A8D}" dt="2021-12-09T06:57:07.110" v="869" actId="1038"/>
          <ac:cxnSpMkLst>
            <pc:docMk/>
            <pc:sldMk cId="2922013767" sldId="2134805671"/>
            <ac:cxnSpMk id="153" creationId="{B721812F-C702-4E31-BBBB-5BDA45EA117E}"/>
          </ac:cxnSpMkLst>
        </pc:cxnChg>
        <pc:cxnChg chg="add mod">
          <ac:chgData name="Ankit Mittal" userId="267f659b-c36c-4dcc-bb75-126cdcef1d93" providerId="ADAL" clId="{F341EE16-E260-4277-BA57-AB2624E33A8D}" dt="2021-12-09T06:57:57.491" v="888" actId="1037"/>
          <ac:cxnSpMkLst>
            <pc:docMk/>
            <pc:sldMk cId="2922013767" sldId="2134805671"/>
            <ac:cxnSpMk id="156" creationId="{DABCA65A-B5A5-4775-9C0D-D4E3C43E0C3A}"/>
          </ac:cxnSpMkLst>
        </pc:cxnChg>
        <pc:cxnChg chg="add mod">
          <ac:chgData name="Ankit Mittal" userId="267f659b-c36c-4dcc-bb75-126cdcef1d93" providerId="ADAL" clId="{F341EE16-E260-4277-BA57-AB2624E33A8D}" dt="2021-12-09T06:57:57.491" v="888" actId="1037"/>
          <ac:cxnSpMkLst>
            <pc:docMk/>
            <pc:sldMk cId="2922013767" sldId="2134805671"/>
            <ac:cxnSpMk id="157" creationId="{504A7C0C-515A-45E1-9A5F-80955A5A0295}"/>
          </ac:cxnSpMkLst>
        </pc:cxnChg>
        <pc:cxnChg chg="add mod">
          <ac:chgData name="Ankit Mittal" userId="267f659b-c36c-4dcc-bb75-126cdcef1d93" providerId="ADAL" clId="{F341EE16-E260-4277-BA57-AB2624E33A8D}" dt="2021-12-09T06:57:57.491" v="888" actId="1037"/>
          <ac:cxnSpMkLst>
            <pc:docMk/>
            <pc:sldMk cId="2922013767" sldId="2134805671"/>
            <ac:cxnSpMk id="174" creationId="{C61F37B7-55CB-4BA7-AA70-FB1A5C69BA45}"/>
          </ac:cxnSpMkLst>
        </pc:cxnChg>
        <pc:cxnChg chg="add mod">
          <ac:chgData name="Ankit Mittal" userId="267f659b-c36c-4dcc-bb75-126cdcef1d93" providerId="ADAL" clId="{F341EE16-E260-4277-BA57-AB2624E33A8D}" dt="2021-12-09T06:57:57.491" v="888" actId="1037"/>
          <ac:cxnSpMkLst>
            <pc:docMk/>
            <pc:sldMk cId="2922013767" sldId="2134805671"/>
            <ac:cxnSpMk id="176" creationId="{6FEF1313-1D63-4C93-81B7-A4F915D73BD1}"/>
          </ac:cxnSpMkLst>
        </pc:cxnChg>
        <pc:cxnChg chg="add mod">
          <ac:chgData name="Ankit Mittal" userId="267f659b-c36c-4dcc-bb75-126cdcef1d93" providerId="ADAL" clId="{F341EE16-E260-4277-BA57-AB2624E33A8D}" dt="2021-12-09T06:57:57.491" v="888" actId="1037"/>
          <ac:cxnSpMkLst>
            <pc:docMk/>
            <pc:sldMk cId="2922013767" sldId="2134805671"/>
            <ac:cxnSpMk id="177" creationId="{004740E3-1E2F-42A9-9AAE-A78717E010CD}"/>
          </ac:cxnSpMkLst>
        </pc:cxnChg>
        <pc:cxnChg chg="add mod">
          <ac:chgData name="Ankit Mittal" userId="267f659b-c36c-4dcc-bb75-126cdcef1d93" providerId="ADAL" clId="{F341EE16-E260-4277-BA57-AB2624E33A8D}" dt="2021-12-09T06:57:57.491" v="888" actId="1037"/>
          <ac:cxnSpMkLst>
            <pc:docMk/>
            <pc:sldMk cId="2922013767" sldId="2134805671"/>
            <ac:cxnSpMk id="178" creationId="{6F3BD8DA-3571-4AFA-848F-F0AAADCFB795}"/>
          </ac:cxnSpMkLst>
        </pc:cxnChg>
      </pc:sldChg>
      <pc:sldChg chg="modSp add mod">
        <pc:chgData name="Ankit Mittal" userId="267f659b-c36c-4dcc-bb75-126cdcef1d93" providerId="ADAL" clId="{F341EE16-E260-4277-BA57-AB2624E33A8D}" dt="2021-12-09T06:59:21.066" v="971" actId="20577"/>
        <pc:sldMkLst>
          <pc:docMk/>
          <pc:sldMk cId="1622750954" sldId="2134805672"/>
        </pc:sldMkLst>
        <pc:spChg chg="mod">
          <ac:chgData name="Ankit Mittal" userId="267f659b-c36c-4dcc-bb75-126cdcef1d93" providerId="ADAL" clId="{F341EE16-E260-4277-BA57-AB2624E33A8D}" dt="2021-12-09T06:59:21.066" v="971" actId="20577"/>
          <ac:spMkLst>
            <pc:docMk/>
            <pc:sldMk cId="1622750954" sldId="2134805672"/>
            <ac:spMk id="3" creationId="{74CF0E2B-4F5D-4113-8380-10FCDACBA802}"/>
          </ac:spMkLst>
        </pc:spChg>
      </pc:sldChg>
      <pc:sldChg chg="delSp modSp add mod">
        <pc:chgData name="Ankit Mittal" userId="267f659b-c36c-4dcc-bb75-126cdcef1d93" providerId="ADAL" clId="{F341EE16-E260-4277-BA57-AB2624E33A8D}" dt="2021-12-09T07:01:57.752" v="1201" actId="20577"/>
        <pc:sldMkLst>
          <pc:docMk/>
          <pc:sldMk cId="3482935448" sldId="2134805673"/>
        </pc:sldMkLst>
        <pc:spChg chg="mod">
          <ac:chgData name="Ankit Mittal" userId="267f659b-c36c-4dcc-bb75-126cdcef1d93" providerId="ADAL" clId="{F341EE16-E260-4277-BA57-AB2624E33A8D}" dt="2021-12-09T07:01:57.752" v="1201" actId="20577"/>
          <ac:spMkLst>
            <pc:docMk/>
            <pc:sldMk cId="3482935448" sldId="2134805673"/>
            <ac:spMk id="3" creationId="{74CF0E2B-4F5D-4113-8380-10FCDACBA802}"/>
          </ac:spMkLst>
        </pc:spChg>
        <pc:spChg chg="del mod">
          <ac:chgData name="Ankit Mittal" userId="267f659b-c36c-4dcc-bb75-126cdcef1d93" providerId="ADAL" clId="{F341EE16-E260-4277-BA57-AB2624E33A8D}" dt="2021-12-09T07:00:17.066" v="1069" actId="478"/>
          <ac:spMkLst>
            <pc:docMk/>
            <pc:sldMk cId="3482935448" sldId="2134805673"/>
            <ac:spMk id="57" creationId="{F17FCDAC-5565-42BF-8F54-5A3BE991719F}"/>
          </ac:spMkLst>
        </pc:spChg>
      </pc:sldChg>
      <pc:sldChg chg="delSp modSp add mod">
        <pc:chgData name="Ankit Mittal" userId="267f659b-c36c-4dcc-bb75-126cdcef1d93" providerId="ADAL" clId="{F341EE16-E260-4277-BA57-AB2624E33A8D}" dt="2021-12-09T07:01:21.828" v="1160" actId="20577"/>
        <pc:sldMkLst>
          <pc:docMk/>
          <pc:sldMk cId="3679617601" sldId="2134805674"/>
        </pc:sldMkLst>
        <pc:spChg chg="mod">
          <ac:chgData name="Ankit Mittal" userId="267f659b-c36c-4dcc-bb75-126cdcef1d93" providerId="ADAL" clId="{F341EE16-E260-4277-BA57-AB2624E33A8D}" dt="2021-12-09T07:01:21.828" v="1160" actId="20577"/>
          <ac:spMkLst>
            <pc:docMk/>
            <pc:sldMk cId="3679617601" sldId="2134805674"/>
            <ac:spMk id="3" creationId="{74CF0E2B-4F5D-4113-8380-10FCDACBA802}"/>
          </ac:spMkLst>
        </pc:spChg>
        <pc:spChg chg="del">
          <ac:chgData name="Ankit Mittal" userId="267f659b-c36c-4dcc-bb75-126cdcef1d93" providerId="ADAL" clId="{F341EE16-E260-4277-BA57-AB2624E33A8D}" dt="2021-12-09T07:00:20.462" v="1070" actId="478"/>
          <ac:spMkLst>
            <pc:docMk/>
            <pc:sldMk cId="3679617601" sldId="2134805674"/>
            <ac:spMk id="57" creationId="{F17FCDAC-5565-42BF-8F54-5A3BE991719F}"/>
          </ac:spMkLst>
        </pc:spChg>
      </pc:sldChg>
      <pc:sldChg chg="modSp add mod">
        <pc:chgData name="Ankit Mittal" userId="267f659b-c36c-4dcc-bb75-126cdcef1d93" providerId="ADAL" clId="{F341EE16-E260-4277-BA57-AB2624E33A8D}" dt="2021-12-15T14:59:21.260" v="8025" actId="255"/>
        <pc:sldMkLst>
          <pc:docMk/>
          <pc:sldMk cId="1847728416" sldId="2134805675"/>
        </pc:sldMkLst>
        <pc:spChg chg="mod">
          <ac:chgData name="Ankit Mittal" userId="267f659b-c36c-4dcc-bb75-126cdcef1d93" providerId="ADAL" clId="{F341EE16-E260-4277-BA57-AB2624E33A8D}" dt="2021-12-15T14:59:21.260" v="8025" actId="255"/>
          <ac:spMkLst>
            <pc:docMk/>
            <pc:sldMk cId="1847728416" sldId="2134805675"/>
            <ac:spMk id="2" creationId="{F7377D6F-2809-4B4A-A608-A7210BCF11E8}"/>
          </ac:spMkLst>
        </pc:spChg>
        <pc:spChg chg="mod">
          <ac:chgData name="Ankit Mittal" userId="267f659b-c36c-4dcc-bb75-126cdcef1d93" providerId="ADAL" clId="{F341EE16-E260-4277-BA57-AB2624E33A8D}" dt="2021-12-09T07:00:39.569" v="1109" actId="20577"/>
          <ac:spMkLst>
            <pc:docMk/>
            <pc:sldMk cId="1847728416" sldId="2134805675"/>
            <ac:spMk id="3" creationId="{74CF0E2B-4F5D-4113-8380-10FCDACBA802}"/>
          </ac:spMkLst>
        </pc:spChg>
      </pc:sldChg>
      <pc:sldChg chg="modSp add mod modCm">
        <pc:chgData name="Ankit Mittal" userId="267f659b-c36c-4dcc-bb75-126cdcef1d93" providerId="ADAL" clId="{F341EE16-E260-4277-BA57-AB2624E33A8D}" dt="2021-12-15T14:59:14.469" v="8024" actId="255"/>
        <pc:sldMkLst>
          <pc:docMk/>
          <pc:sldMk cId="1442776827" sldId="2134805676"/>
        </pc:sldMkLst>
        <pc:spChg chg="mod">
          <ac:chgData name="Ankit Mittal" userId="267f659b-c36c-4dcc-bb75-126cdcef1d93" providerId="ADAL" clId="{F341EE16-E260-4277-BA57-AB2624E33A8D}" dt="2021-12-15T14:59:09.189" v="8023" actId="255"/>
          <ac:spMkLst>
            <pc:docMk/>
            <pc:sldMk cId="1442776827" sldId="2134805676"/>
            <ac:spMk id="2" creationId="{FF5DC807-43BD-46F0-A97A-784E4981ED84}"/>
          </ac:spMkLst>
        </pc:spChg>
        <pc:spChg chg="mod">
          <ac:chgData name="Ankit Mittal" userId="267f659b-c36c-4dcc-bb75-126cdcef1d93" providerId="ADAL" clId="{F341EE16-E260-4277-BA57-AB2624E33A8D}" dt="2021-12-09T07:01:15.459" v="1158" actId="20577"/>
          <ac:spMkLst>
            <pc:docMk/>
            <pc:sldMk cId="1442776827" sldId="2134805676"/>
            <ac:spMk id="3" creationId="{74CF0E2B-4F5D-4113-8380-10FCDACBA802}"/>
          </ac:spMkLst>
        </pc:spChg>
        <pc:spChg chg="mod">
          <ac:chgData name="Ankit Mittal" userId="267f659b-c36c-4dcc-bb75-126cdcef1d93" providerId="ADAL" clId="{F341EE16-E260-4277-BA57-AB2624E33A8D}" dt="2021-12-15T14:59:14.469" v="8024" actId="255"/>
          <ac:spMkLst>
            <pc:docMk/>
            <pc:sldMk cId="1442776827" sldId="2134805676"/>
            <ac:spMk id="6" creationId="{43452529-296D-4DA1-B455-3C8280461CF2}"/>
          </ac:spMkLst>
        </pc:spChg>
      </pc:sldChg>
      <pc:sldChg chg="modSp add mod">
        <pc:chgData name="Ankit Mittal" userId="267f659b-c36c-4dcc-bb75-126cdcef1d93" providerId="ADAL" clId="{F341EE16-E260-4277-BA57-AB2624E33A8D}" dt="2021-12-15T14:58:54.249" v="8021" actId="255"/>
        <pc:sldMkLst>
          <pc:docMk/>
          <pc:sldMk cId="3644313027" sldId="2134805677"/>
        </pc:sldMkLst>
        <pc:spChg chg="mod">
          <ac:chgData name="Ankit Mittal" userId="267f659b-c36c-4dcc-bb75-126cdcef1d93" providerId="ADAL" clId="{F341EE16-E260-4277-BA57-AB2624E33A8D}" dt="2021-12-09T07:01:49.914" v="1199" actId="20577"/>
          <ac:spMkLst>
            <pc:docMk/>
            <pc:sldMk cId="3644313027" sldId="2134805677"/>
            <ac:spMk id="3" creationId="{74CF0E2B-4F5D-4113-8380-10FCDACBA802}"/>
          </ac:spMkLst>
        </pc:spChg>
        <pc:spChg chg="mod">
          <ac:chgData name="Ankit Mittal" userId="267f659b-c36c-4dcc-bb75-126cdcef1d93" providerId="ADAL" clId="{F341EE16-E260-4277-BA57-AB2624E33A8D}" dt="2021-12-15T14:58:54.249" v="8021" actId="255"/>
          <ac:spMkLst>
            <pc:docMk/>
            <pc:sldMk cId="3644313027" sldId="2134805677"/>
            <ac:spMk id="5" creationId="{B59D2E9E-40D6-45F5-BBC0-D73D5AAC926E}"/>
          </ac:spMkLst>
        </pc:spChg>
      </pc:sldChg>
      <pc:sldChg chg="addSp delSp modSp add mod">
        <pc:chgData name="Ankit Mittal" userId="267f659b-c36c-4dcc-bb75-126cdcef1d93" providerId="ADAL" clId="{F341EE16-E260-4277-BA57-AB2624E33A8D}" dt="2021-12-15T13:00:49.283" v="7706" actId="20577"/>
        <pc:sldMkLst>
          <pc:docMk/>
          <pc:sldMk cId="219318116" sldId="2134805678"/>
        </pc:sldMkLst>
        <pc:spChg chg="add del mod">
          <ac:chgData name="Ankit Mittal" userId="267f659b-c36c-4dcc-bb75-126cdcef1d93" providerId="ADAL" clId="{F341EE16-E260-4277-BA57-AB2624E33A8D}" dt="2021-12-09T08:53:48.831" v="1693" actId="478"/>
          <ac:spMkLst>
            <pc:docMk/>
            <pc:sldMk cId="219318116" sldId="2134805678"/>
            <ac:spMk id="2" creationId="{DCDE31D3-4CF9-4645-9CA3-7AD6D7E81548}"/>
          </ac:spMkLst>
        </pc:spChg>
        <pc:spChg chg="mod">
          <ac:chgData name="Ankit Mittal" userId="267f659b-c36c-4dcc-bb75-126cdcef1d93" providerId="ADAL" clId="{F341EE16-E260-4277-BA57-AB2624E33A8D}" dt="2021-12-15T13:00:49.283" v="7706" actId="20577"/>
          <ac:spMkLst>
            <pc:docMk/>
            <pc:sldMk cId="219318116" sldId="2134805678"/>
            <ac:spMk id="2" creationId="{E9E965C3-FCA1-498F-9012-2F3C1D909FCB}"/>
          </ac:spMkLst>
        </pc:spChg>
        <pc:spChg chg="mod">
          <ac:chgData name="Ankit Mittal" userId="267f659b-c36c-4dcc-bb75-126cdcef1d93" providerId="ADAL" clId="{F341EE16-E260-4277-BA57-AB2624E33A8D}" dt="2021-12-09T07:02:19.261" v="1250" actId="20577"/>
          <ac:spMkLst>
            <pc:docMk/>
            <pc:sldMk cId="219318116" sldId="2134805678"/>
            <ac:spMk id="3" creationId="{74CF0E2B-4F5D-4113-8380-10FCDACBA802}"/>
          </ac:spMkLst>
        </pc:spChg>
        <pc:spChg chg="add del mod">
          <ac:chgData name="Ankit Mittal" userId="267f659b-c36c-4dcc-bb75-126cdcef1d93" providerId="ADAL" clId="{F341EE16-E260-4277-BA57-AB2624E33A8D}" dt="2021-12-09T08:53:48.831" v="1693" actId="478"/>
          <ac:spMkLst>
            <pc:docMk/>
            <pc:sldMk cId="219318116" sldId="2134805678"/>
            <ac:spMk id="5" creationId="{63BC46E7-0DEF-4C5A-BC70-268CA137D8F4}"/>
          </ac:spMkLst>
        </pc:spChg>
        <pc:spChg chg="add del mod">
          <ac:chgData name="Ankit Mittal" userId="267f659b-c36c-4dcc-bb75-126cdcef1d93" providerId="ADAL" clId="{F341EE16-E260-4277-BA57-AB2624E33A8D}" dt="2021-12-09T08:53:48.831" v="1693" actId="478"/>
          <ac:spMkLst>
            <pc:docMk/>
            <pc:sldMk cId="219318116" sldId="2134805678"/>
            <ac:spMk id="6" creationId="{CC059FD8-909E-4B56-B2C4-C24091BEF18F}"/>
          </ac:spMkLst>
        </pc:spChg>
        <pc:spChg chg="add del mod ord">
          <ac:chgData name="Ankit Mittal" userId="267f659b-c36c-4dcc-bb75-126cdcef1d93" providerId="ADAL" clId="{F341EE16-E260-4277-BA57-AB2624E33A8D}" dt="2021-12-09T08:53:48.831" v="1693" actId="478"/>
          <ac:spMkLst>
            <pc:docMk/>
            <pc:sldMk cId="219318116" sldId="2134805678"/>
            <ac:spMk id="7" creationId="{DB76FC6F-7267-4821-A842-D8336784C6E1}"/>
          </ac:spMkLst>
        </pc:spChg>
        <pc:spChg chg="add del mod ord">
          <ac:chgData name="Ankit Mittal" userId="267f659b-c36c-4dcc-bb75-126cdcef1d93" providerId="ADAL" clId="{F341EE16-E260-4277-BA57-AB2624E33A8D}" dt="2021-12-09T08:53:48.831" v="1693" actId="478"/>
          <ac:spMkLst>
            <pc:docMk/>
            <pc:sldMk cId="219318116" sldId="2134805678"/>
            <ac:spMk id="8" creationId="{5DF21FAA-5B7C-4E21-A908-40940B199807}"/>
          </ac:spMkLst>
        </pc:spChg>
        <pc:spChg chg="add del mod ord">
          <ac:chgData name="Ankit Mittal" userId="267f659b-c36c-4dcc-bb75-126cdcef1d93" providerId="ADAL" clId="{F341EE16-E260-4277-BA57-AB2624E33A8D}" dt="2021-12-09T08:53:48.831" v="1693" actId="478"/>
          <ac:spMkLst>
            <pc:docMk/>
            <pc:sldMk cId="219318116" sldId="2134805678"/>
            <ac:spMk id="9" creationId="{65DC79BD-F7EB-4C0E-AAFD-25F79E0BF4ED}"/>
          </ac:spMkLst>
        </pc:spChg>
        <pc:spChg chg="add del mod">
          <ac:chgData name="Ankit Mittal" userId="267f659b-c36c-4dcc-bb75-126cdcef1d93" providerId="ADAL" clId="{F341EE16-E260-4277-BA57-AB2624E33A8D}" dt="2021-12-09T08:53:48.831" v="1693" actId="478"/>
          <ac:spMkLst>
            <pc:docMk/>
            <pc:sldMk cId="219318116" sldId="2134805678"/>
            <ac:spMk id="10" creationId="{8E5A3411-43AC-43D2-ADC0-FC46DA972AA6}"/>
          </ac:spMkLst>
        </pc:spChg>
        <pc:spChg chg="add del mod">
          <ac:chgData name="Ankit Mittal" userId="267f659b-c36c-4dcc-bb75-126cdcef1d93" providerId="ADAL" clId="{F341EE16-E260-4277-BA57-AB2624E33A8D}" dt="2021-12-09T08:53:48.831" v="1693" actId="478"/>
          <ac:spMkLst>
            <pc:docMk/>
            <pc:sldMk cId="219318116" sldId="2134805678"/>
            <ac:spMk id="11" creationId="{B461D270-5B51-441B-82E3-EA6CB3DA8CD6}"/>
          </ac:spMkLst>
        </pc:spChg>
        <pc:cxnChg chg="add del mod">
          <ac:chgData name="Ankit Mittal" userId="267f659b-c36c-4dcc-bb75-126cdcef1d93" providerId="ADAL" clId="{F341EE16-E260-4277-BA57-AB2624E33A8D}" dt="2021-12-09T08:53:48.831" v="1693" actId="478"/>
          <ac:cxnSpMkLst>
            <pc:docMk/>
            <pc:sldMk cId="219318116" sldId="2134805678"/>
            <ac:cxnSpMk id="13" creationId="{7D59EC9A-86A9-4176-8766-CE25B69DBB66}"/>
          </ac:cxnSpMkLst>
        </pc:cxnChg>
      </pc:sldChg>
      <pc:sldChg chg="delSp modSp add mod">
        <pc:chgData name="Ankit Mittal" userId="267f659b-c36c-4dcc-bb75-126cdcef1d93" providerId="ADAL" clId="{F341EE16-E260-4277-BA57-AB2624E33A8D}" dt="2021-12-09T10:11:39.525" v="3041" actId="20577"/>
        <pc:sldMkLst>
          <pc:docMk/>
          <pc:sldMk cId="1780011144" sldId="2134805679"/>
        </pc:sldMkLst>
        <pc:spChg chg="mod">
          <ac:chgData name="Ankit Mittal" userId="267f659b-c36c-4dcc-bb75-126cdcef1d93" providerId="ADAL" clId="{F341EE16-E260-4277-BA57-AB2624E33A8D}" dt="2021-12-09T07:05:45.191" v="1285" actId="20577"/>
          <ac:spMkLst>
            <pc:docMk/>
            <pc:sldMk cId="1780011144" sldId="2134805679"/>
            <ac:spMk id="24" creationId="{E66D93AF-DAC1-FA4C-BC22-8EDF8DC98301}"/>
          </ac:spMkLst>
        </pc:spChg>
        <pc:graphicFrameChg chg="mod modGraphic">
          <ac:chgData name="Ankit Mittal" userId="267f659b-c36c-4dcc-bb75-126cdcef1d93" providerId="ADAL" clId="{F341EE16-E260-4277-BA57-AB2624E33A8D}" dt="2021-12-09T10:11:39.525" v="3041" actId="20577"/>
          <ac:graphicFrameMkLst>
            <pc:docMk/>
            <pc:sldMk cId="1780011144" sldId="2134805679"/>
            <ac:graphicFrameMk id="239" creationId="{27FF28C8-752A-4013-AD51-754677A40492}"/>
          </ac:graphicFrameMkLst>
        </pc:graphicFrameChg>
        <pc:graphicFrameChg chg="del">
          <ac:chgData name="Ankit Mittal" userId="267f659b-c36c-4dcc-bb75-126cdcef1d93" providerId="ADAL" clId="{F341EE16-E260-4277-BA57-AB2624E33A8D}" dt="2021-12-09T07:05:52.007" v="1286" actId="478"/>
          <ac:graphicFrameMkLst>
            <pc:docMk/>
            <pc:sldMk cId="1780011144" sldId="2134805679"/>
            <ac:graphicFrameMk id="250" creationId="{067BB1DE-17BC-4EFF-9214-60C20464416F}"/>
          </ac:graphicFrameMkLst>
        </pc:graphicFrameChg>
      </pc:sldChg>
      <pc:sldChg chg="modSp add mod">
        <pc:chgData name="Ankit Mittal" userId="267f659b-c36c-4dcc-bb75-126cdcef1d93" providerId="ADAL" clId="{F341EE16-E260-4277-BA57-AB2624E33A8D}" dt="2021-12-09T09:26:08.228" v="2778" actId="14734"/>
        <pc:sldMkLst>
          <pc:docMk/>
          <pc:sldMk cId="779805291" sldId="2134805680"/>
        </pc:sldMkLst>
        <pc:spChg chg="mod">
          <ac:chgData name="Ankit Mittal" userId="267f659b-c36c-4dcc-bb75-126cdcef1d93" providerId="ADAL" clId="{F341EE16-E260-4277-BA57-AB2624E33A8D}" dt="2021-12-09T07:38:31.476" v="1579" actId="20577"/>
          <ac:spMkLst>
            <pc:docMk/>
            <pc:sldMk cId="779805291" sldId="2134805680"/>
            <ac:spMk id="24" creationId="{E66D93AF-DAC1-FA4C-BC22-8EDF8DC98301}"/>
          </ac:spMkLst>
        </pc:spChg>
        <pc:graphicFrameChg chg="mod modGraphic">
          <ac:chgData name="Ankit Mittal" userId="267f659b-c36c-4dcc-bb75-126cdcef1d93" providerId="ADAL" clId="{F341EE16-E260-4277-BA57-AB2624E33A8D}" dt="2021-12-09T09:26:08.228" v="2778" actId="14734"/>
          <ac:graphicFrameMkLst>
            <pc:docMk/>
            <pc:sldMk cId="779805291" sldId="2134805680"/>
            <ac:graphicFrameMk id="239" creationId="{27FF28C8-752A-4013-AD51-754677A40492}"/>
          </ac:graphicFrameMkLst>
        </pc:graphicFrameChg>
      </pc:sldChg>
      <pc:sldChg chg="addSp modSp add mod">
        <pc:chgData name="Ankit Mittal" userId="267f659b-c36c-4dcc-bb75-126cdcef1d93" providerId="ADAL" clId="{F341EE16-E260-4277-BA57-AB2624E33A8D}" dt="2021-12-09T12:36:32.859" v="3119" actId="1076"/>
        <pc:sldMkLst>
          <pc:docMk/>
          <pc:sldMk cId="4173696998" sldId="2134805682"/>
        </pc:sldMkLst>
        <pc:spChg chg="mod">
          <ac:chgData name="Ankit Mittal" userId="267f659b-c36c-4dcc-bb75-126cdcef1d93" providerId="ADAL" clId="{F341EE16-E260-4277-BA57-AB2624E33A8D}" dt="2021-12-09T12:34:59.492" v="3104" actId="20577"/>
          <ac:spMkLst>
            <pc:docMk/>
            <pc:sldMk cId="4173696998" sldId="2134805682"/>
            <ac:spMk id="3" creationId="{74CF0E2B-4F5D-4113-8380-10FCDACBA802}"/>
          </ac:spMkLst>
        </pc:spChg>
        <pc:spChg chg="mod">
          <ac:chgData name="Ankit Mittal" userId="267f659b-c36c-4dcc-bb75-126cdcef1d93" providerId="ADAL" clId="{F341EE16-E260-4277-BA57-AB2624E33A8D}" dt="2021-12-09T12:35:15.367" v="3108"/>
          <ac:spMkLst>
            <pc:docMk/>
            <pc:sldMk cId="4173696998" sldId="2134805682"/>
            <ac:spMk id="7" creationId="{ACD9E7E2-4BFF-4343-B231-8B795CB34A1D}"/>
          </ac:spMkLst>
        </pc:spChg>
        <pc:spChg chg="mod">
          <ac:chgData name="Ankit Mittal" userId="267f659b-c36c-4dcc-bb75-126cdcef1d93" providerId="ADAL" clId="{F341EE16-E260-4277-BA57-AB2624E33A8D}" dt="2021-12-09T12:36:18.216" v="3117" actId="14100"/>
          <ac:spMkLst>
            <pc:docMk/>
            <pc:sldMk cId="4173696998" sldId="2134805682"/>
            <ac:spMk id="8" creationId="{1E181B54-1CB3-4C7A-A05B-F5A7A0271AA4}"/>
          </ac:spMkLst>
        </pc:spChg>
        <pc:spChg chg="mod">
          <ac:chgData name="Ankit Mittal" userId="267f659b-c36c-4dcc-bb75-126cdcef1d93" providerId="ADAL" clId="{F341EE16-E260-4277-BA57-AB2624E33A8D}" dt="2021-12-09T12:35:47.993" v="3114" actId="14100"/>
          <ac:spMkLst>
            <pc:docMk/>
            <pc:sldMk cId="4173696998" sldId="2134805682"/>
            <ac:spMk id="9" creationId="{7C17EDAF-B646-4A4C-89DB-71A8DAB9DDF1}"/>
          </ac:spMkLst>
        </pc:spChg>
        <pc:spChg chg="mod">
          <ac:chgData name="Ankit Mittal" userId="267f659b-c36c-4dcc-bb75-126cdcef1d93" providerId="ADAL" clId="{F341EE16-E260-4277-BA57-AB2624E33A8D}" dt="2021-12-09T12:35:15.367" v="3108"/>
          <ac:spMkLst>
            <pc:docMk/>
            <pc:sldMk cId="4173696998" sldId="2134805682"/>
            <ac:spMk id="10" creationId="{1948F887-F0A0-4DD9-AFBA-931874B60355}"/>
          </ac:spMkLst>
        </pc:spChg>
        <pc:spChg chg="mod">
          <ac:chgData name="Ankit Mittal" userId="267f659b-c36c-4dcc-bb75-126cdcef1d93" providerId="ADAL" clId="{F341EE16-E260-4277-BA57-AB2624E33A8D}" dt="2021-12-09T12:35:51.873" v="3115" actId="14100"/>
          <ac:spMkLst>
            <pc:docMk/>
            <pc:sldMk cId="4173696998" sldId="2134805682"/>
            <ac:spMk id="11" creationId="{C0360A40-ED45-4C81-AB7F-8EC4120C0FC1}"/>
          </ac:spMkLst>
        </pc:spChg>
        <pc:spChg chg="mod">
          <ac:chgData name="Ankit Mittal" userId="267f659b-c36c-4dcc-bb75-126cdcef1d93" providerId="ADAL" clId="{F341EE16-E260-4277-BA57-AB2624E33A8D}" dt="2021-12-09T12:35:15.367" v="3108"/>
          <ac:spMkLst>
            <pc:docMk/>
            <pc:sldMk cId="4173696998" sldId="2134805682"/>
            <ac:spMk id="12" creationId="{33926E16-8F3D-4FA8-9DFD-48D4E9AA4482}"/>
          </ac:spMkLst>
        </pc:spChg>
        <pc:spChg chg="mod">
          <ac:chgData name="Ankit Mittal" userId="267f659b-c36c-4dcc-bb75-126cdcef1d93" providerId="ADAL" clId="{F341EE16-E260-4277-BA57-AB2624E33A8D}" dt="2021-12-09T12:35:15.367" v="3108"/>
          <ac:spMkLst>
            <pc:docMk/>
            <pc:sldMk cId="4173696998" sldId="2134805682"/>
            <ac:spMk id="13" creationId="{63EB325D-C16F-4DE6-998C-455605BC5105}"/>
          </ac:spMkLst>
        </pc:spChg>
        <pc:spChg chg="mod">
          <ac:chgData name="Ankit Mittal" userId="267f659b-c36c-4dcc-bb75-126cdcef1d93" providerId="ADAL" clId="{F341EE16-E260-4277-BA57-AB2624E33A8D}" dt="2021-12-09T12:35:15.367" v="3108"/>
          <ac:spMkLst>
            <pc:docMk/>
            <pc:sldMk cId="4173696998" sldId="2134805682"/>
            <ac:spMk id="14" creationId="{6A1C79E0-3DC5-4E05-A4FC-3C36F8D39FC8}"/>
          </ac:spMkLst>
        </pc:spChg>
        <pc:spChg chg="mod">
          <ac:chgData name="Ankit Mittal" userId="267f659b-c36c-4dcc-bb75-126cdcef1d93" providerId="ADAL" clId="{F341EE16-E260-4277-BA57-AB2624E33A8D}" dt="2021-12-09T12:36:09.397" v="3116" actId="14100"/>
          <ac:spMkLst>
            <pc:docMk/>
            <pc:sldMk cId="4173696998" sldId="2134805682"/>
            <ac:spMk id="15" creationId="{6106BA0E-6007-4825-8C95-3EC463555662}"/>
          </ac:spMkLst>
        </pc:spChg>
        <pc:spChg chg="mod">
          <ac:chgData name="Ankit Mittal" userId="267f659b-c36c-4dcc-bb75-126cdcef1d93" providerId="ADAL" clId="{F341EE16-E260-4277-BA57-AB2624E33A8D}" dt="2021-12-09T12:35:15.367" v="3108"/>
          <ac:spMkLst>
            <pc:docMk/>
            <pc:sldMk cId="4173696998" sldId="2134805682"/>
            <ac:spMk id="17" creationId="{8849DC43-ABC1-43A1-ADC0-F1C78054E475}"/>
          </ac:spMkLst>
        </pc:spChg>
        <pc:grpChg chg="add mod">
          <ac:chgData name="Ankit Mittal" userId="267f659b-c36c-4dcc-bb75-126cdcef1d93" providerId="ADAL" clId="{F341EE16-E260-4277-BA57-AB2624E33A8D}" dt="2021-12-09T12:36:32.859" v="3119" actId="1076"/>
          <ac:grpSpMkLst>
            <pc:docMk/>
            <pc:sldMk cId="4173696998" sldId="2134805682"/>
            <ac:grpSpMk id="6" creationId="{6F7A222F-7BE3-403E-997C-7FB2A332EC62}"/>
          </ac:grpSpMkLst>
        </pc:grpChg>
        <pc:picChg chg="add mod">
          <ac:chgData name="Ankit Mittal" userId="267f659b-c36c-4dcc-bb75-126cdcef1d93" providerId="ADAL" clId="{F341EE16-E260-4277-BA57-AB2624E33A8D}" dt="2021-12-09T12:35:06.428" v="3107" actId="1076"/>
          <ac:picMkLst>
            <pc:docMk/>
            <pc:sldMk cId="4173696998" sldId="2134805682"/>
            <ac:picMk id="5" creationId="{F7C901F6-10DE-4B30-8C33-CC2F8479316A}"/>
          </ac:picMkLst>
        </pc:picChg>
        <pc:picChg chg="mod">
          <ac:chgData name="Ankit Mittal" userId="267f659b-c36c-4dcc-bb75-126cdcef1d93" providerId="ADAL" clId="{F341EE16-E260-4277-BA57-AB2624E33A8D}" dt="2021-12-09T12:35:15.367" v="3108"/>
          <ac:picMkLst>
            <pc:docMk/>
            <pc:sldMk cId="4173696998" sldId="2134805682"/>
            <ac:picMk id="16" creationId="{9ABACBBA-B0DB-451E-9B55-0712786B0F21}"/>
          </ac:picMkLst>
        </pc:picChg>
      </pc:sldChg>
      <pc:sldChg chg="addSp delSp modSp add mod">
        <pc:chgData name="Ankit Mittal" userId="267f659b-c36c-4dcc-bb75-126cdcef1d93" providerId="ADAL" clId="{F341EE16-E260-4277-BA57-AB2624E33A8D}" dt="2021-12-09T12:58:38.994" v="3784" actId="732"/>
        <pc:sldMkLst>
          <pc:docMk/>
          <pc:sldMk cId="2087672730" sldId="2134805683"/>
        </pc:sldMkLst>
        <pc:spChg chg="add mod">
          <ac:chgData name="Ankit Mittal" userId="267f659b-c36c-4dcc-bb75-126cdcef1d93" providerId="ADAL" clId="{F341EE16-E260-4277-BA57-AB2624E33A8D}" dt="2021-12-09T12:54:09.092" v="3468" actId="208"/>
          <ac:spMkLst>
            <pc:docMk/>
            <pc:sldMk cId="2087672730" sldId="2134805683"/>
            <ac:spMk id="2" creationId="{45AB2504-302A-4895-B35C-C42C4A32CF33}"/>
          </ac:spMkLst>
        </pc:spChg>
        <pc:spChg chg="add mod">
          <ac:chgData name="Ankit Mittal" userId="267f659b-c36c-4dcc-bb75-126cdcef1d93" providerId="ADAL" clId="{F341EE16-E260-4277-BA57-AB2624E33A8D}" dt="2021-12-09T12:57:35.930" v="3740" actId="14100"/>
          <ac:spMkLst>
            <pc:docMk/>
            <pc:sldMk cId="2087672730" sldId="2134805683"/>
            <ac:spMk id="18" creationId="{4263DFF0-9A75-460D-B910-4FDF9BF0164B}"/>
          </ac:spMkLst>
        </pc:spChg>
        <pc:spChg chg="add mod">
          <ac:chgData name="Ankit Mittal" userId="267f659b-c36c-4dcc-bb75-126cdcef1d93" providerId="ADAL" clId="{F341EE16-E260-4277-BA57-AB2624E33A8D}" dt="2021-12-09T12:57:56.358" v="3745" actId="14100"/>
          <ac:spMkLst>
            <pc:docMk/>
            <pc:sldMk cId="2087672730" sldId="2134805683"/>
            <ac:spMk id="20" creationId="{8CF50516-0741-4523-835E-A0898AB1776B}"/>
          </ac:spMkLst>
        </pc:spChg>
        <pc:spChg chg="mod">
          <ac:chgData name="Ankit Mittal" userId="267f659b-c36c-4dcc-bb75-126cdcef1d93" providerId="ADAL" clId="{F341EE16-E260-4277-BA57-AB2624E33A8D}" dt="2021-12-09T12:39:40.662" v="3128"/>
          <ac:spMkLst>
            <pc:docMk/>
            <pc:sldMk cId="2087672730" sldId="2134805683"/>
            <ac:spMk id="25" creationId="{C9B98E4D-DE37-40EC-965A-D0F0F8B0D2E3}"/>
          </ac:spMkLst>
        </pc:spChg>
        <pc:spChg chg="add mod">
          <ac:chgData name="Ankit Mittal" userId="267f659b-c36c-4dcc-bb75-126cdcef1d93" providerId="ADAL" clId="{F341EE16-E260-4277-BA57-AB2624E33A8D}" dt="2021-12-09T12:58:23.371" v="3772" actId="1035"/>
          <ac:spMkLst>
            <pc:docMk/>
            <pc:sldMk cId="2087672730" sldId="2134805683"/>
            <ac:spMk id="28" creationId="{AFE243C5-EBFF-4069-996F-73E631E59101}"/>
          </ac:spMkLst>
        </pc:spChg>
        <pc:spChg chg="add mod">
          <ac:chgData name="Ankit Mittal" userId="267f659b-c36c-4dcc-bb75-126cdcef1d93" providerId="ADAL" clId="{F341EE16-E260-4277-BA57-AB2624E33A8D}" dt="2021-12-09T12:58:23.371" v="3772" actId="1035"/>
          <ac:spMkLst>
            <pc:docMk/>
            <pc:sldMk cId="2087672730" sldId="2134805683"/>
            <ac:spMk id="29" creationId="{8466361C-0289-4DE0-95BE-A6CCC47F0061}"/>
          </ac:spMkLst>
        </pc:spChg>
        <pc:spChg chg="add mod">
          <ac:chgData name="Ankit Mittal" userId="267f659b-c36c-4dcc-bb75-126cdcef1d93" providerId="ADAL" clId="{F341EE16-E260-4277-BA57-AB2624E33A8D}" dt="2021-12-09T12:58:23.371" v="3772" actId="1035"/>
          <ac:spMkLst>
            <pc:docMk/>
            <pc:sldMk cId="2087672730" sldId="2134805683"/>
            <ac:spMk id="30" creationId="{46F4A296-2511-450E-BB56-0FADDC4355B1}"/>
          </ac:spMkLst>
        </pc:spChg>
        <pc:spChg chg="add mod">
          <ac:chgData name="Ankit Mittal" userId="267f659b-c36c-4dcc-bb75-126cdcef1d93" providerId="ADAL" clId="{F341EE16-E260-4277-BA57-AB2624E33A8D}" dt="2021-12-09T12:58:23.371" v="3772" actId="1035"/>
          <ac:spMkLst>
            <pc:docMk/>
            <pc:sldMk cId="2087672730" sldId="2134805683"/>
            <ac:spMk id="31" creationId="{3C1E325A-015E-402F-957C-172B4A7284C1}"/>
          </ac:spMkLst>
        </pc:spChg>
        <pc:spChg chg="add mod">
          <ac:chgData name="Ankit Mittal" userId="267f659b-c36c-4dcc-bb75-126cdcef1d93" providerId="ADAL" clId="{F341EE16-E260-4277-BA57-AB2624E33A8D}" dt="2021-12-09T12:58:23.371" v="3772" actId="1035"/>
          <ac:spMkLst>
            <pc:docMk/>
            <pc:sldMk cId="2087672730" sldId="2134805683"/>
            <ac:spMk id="32" creationId="{684F0A86-F847-46B0-BF94-BE401411E345}"/>
          </ac:spMkLst>
        </pc:spChg>
        <pc:spChg chg="add mod">
          <ac:chgData name="Ankit Mittal" userId="267f659b-c36c-4dcc-bb75-126cdcef1d93" providerId="ADAL" clId="{F341EE16-E260-4277-BA57-AB2624E33A8D}" dt="2021-12-09T12:58:23.371" v="3772" actId="1035"/>
          <ac:spMkLst>
            <pc:docMk/>
            <pc:sldMk cId="2087672730" sldId="2134805683"/>
            <ac:spMk id="37" creationId="{778E5812-177E-42FF-8D81-66F097B8905A}"/>
          </ac:spMkLst>
        </pc:spChg>
        <pc:spChg chg="add mod">
          <ac:chgData name="Ankit Mittal" userId="267f659b-c36c-4dcc-bb75-126cdcef1d93" providerId="ADAL" clId="{F341EE16-E260-4277-BA57-AB2624E33A8D}" dt="2021-12-09T12:58:23.371" v="3772" actId="1035"/>
          <ac:spMkLst>
            <pc:docMk/>
            <pc:sldMk cId="2087672730" sldId="2134805683"/>
            <ac:spMk id="39" creationId="{5524F2B7-DF52-4232-B63A-B2DA552140FA}"/>
          </ac:spMkLst>
        </pc:spChg>
        <pc:spChg chg="add mod">
          <ac:chgData name="Ankit Mittal" userId="267f659b-c36c-4dcc-bb75-126cdcef1d93" providerId="ADAL" clId="{F341EE16-E260-4277-BA57-AB2624E33A8D}" dt="2021-12-09T12:58:23.371" v="3772" actId="1035"/>
          <ac:spMkLst>
            <pc:docMk/>
            <pc:sldMk cId="2087672730" sldId="2134805683"/>
            <ac:spMk id="40" creationId="{DD3D481F-B615-4424-9D51-C43A38D2992A}"/>
          </ac:spMkLst>
        </pc:spChg>
        <pc:grpChg chg="del">
          <ac:chgData name="Ankit Mittal" userId="267f659b-c36c-4dcc-bb75-126cdcef1d93" providerId="ADAL" clId="{F341EE16-E260-4277-BA57-AB2624E33A8D}" dt="2021-12-09T12:36:53.525" v="3121" actId="478"/>
          <ac:grpSpMkLst>
            <pc:docMk/>
            <pc:sldMk cId="2087672730" sldId="2134805683"/>
            <ac:grpSpMk id="6" creationId="{6F7A222F-7BE3-403E-997C-7FB2A332EC62}"/>
          </ac:grpSpMkLst>
        </pc:grpChg>
        <pc:grpChg chg="add mod">
          <ac:chgData name="Ankit Mittal" userId="267f659b-c36c-4dcc-bb75-126cdcef1d93" providerId="ADAL" clId="{F341EE16-E260-4277-BA57-AB2624E33A8D}" dt="2021-12-09T12:58:02.734" v="3746" actId="14100"/>
          <ac:grpSpMkLst>
            <pc:docMk/>
            <pc:sldMk cId="2087672730" sldId="2134805683"/>
            <ac:grpSpMk id="24" creationId="{A3E7A10B-B7D4-4533-8ABC-0326970AF60A}"/>
          </ac:grpSpMkLst>
        </pc:grpChg>
        <pc:picChg chg="del">
          <ac:chgData name="Ankit Mittal" userId="267f659b-c36c-4dcc-bb75-126cdcef1d93" providerId="ADAL" clId="{F341EE16-E260-4277-BA57-AB2624E33A8D}" dt="2021-12-09T12:36:53.525" v="3121" actId="478"/>
          <ac:picMkLst>
            <pc:docMk/>
            <pc:sldMk cId="2087672730" sldId="2134805683"/>
            <ac:picMk id="5" creationId="{F7C901F6-10DE-4B30-8C33-CC2F8479316A}"/>
          </ac:picMkLst>
        </pc:picChg>
        <pc:picChg chg="add mod">
          <ac:chgData name="Ankit Mittal" userId="267f659b-c36c-4dcc-bb75-126cdcef1d93" providerId="ADAL" clId="{F341EE16-E260-4277-BA57-AB2624E33A8D}" dt="2021-12-09T12:57:39.393" v="3744" actId="1035"/>
          <ac:picMkLst>
            <pc:docMk/>
            <pc:sldMk cId="2087672730" sldId="2134805683"/>
            <ac:picMk id="19" creationId="{24BE8E81-5991-4CE0-AD00-40873A2FF0ED}"/>
          </ac:picMkLst>
        </pc:picChg>
        <pc:picChg chg="add mod">
          <ac:chgData name="Ankit Mittal" userId="267f659b-c36c-4dcc-bb75-126cdcef1d93" providerId="ADAL" clId="{F341EE16-E260-4277-BA57-AB2624E33A8D}" dt="2021-12-09T12:58:08.344" v="3757" actId="1038"/>
          <ac:picMkLst>
            <pc:docMk/>
            <pc:sldMk cId="2087672730" sldId="2134805683"/>
            <ac:picMk id="21" creationId="{0A66296C-0663-4A81-BFB7-E6F690E04E9D}"/>
          </ac:picMkLst>
        </pc:picChg>
        <pc:picChg chg="add mod">
          <ac:chgData name="Ankit Mittal" userId="267f659b-c36c-4dcc-bb75-126cdcef1d93" providerId="ADAL" clId="{F341EE16-E260-4277-BA57-AB2624E33A8D}" dt="2021-12-09T12:58:09.507" v="3759" actId="1035"/>
          <ac:picMkLst>
            <pc:docMk/>
            <pc:sldMk cId="2087672730" sldId="2134805683"/>
            <ac:picMk id="22" creationId="{22391FDA-7F3B-4245-B171-F94731147155}"/>
          </ac:picMkLst>
        </pc:picChg>
        <pc:picChg chg="add mod">
          <ac:chgData name="Ankit Mittal" userId="267f659b-c36c-4dcc-bb75-126cdcef1d93" providerId="ADAL" clId="{F341EE16-E260-4277-BA57-AB2624E33A8D}" dt="2021-12-09T12:58:14.116" v="3763" actId="1036"/>
          <ac:picMkLst>
            <pc:docMk/>
            <pc:sldMk cId="2087672730" sldId="2134805683"/>
            <ac:picMk id="23" creationId="{3BDB5607-EE13-4A5A-B78E-8A9D788C5BF7}"/>
          </ac:picMkLst>
        </pc:picChg>
        <pc:picChg chg="mod">
          <ac:chgData name="Ankit Mittal" userId="267f659b-c36c-4dcc-bb75-126cdcef1d93" providerId="ADAL" clId="{F341EE16-E260-4277-BA57-AB2624E33A8D}" dt="2021-12-09T12:39:40.662" v="3128"/>
          <ac:picMkLst>
            <pc:docMk/>
            <pc:sldMk cId="2087672730" sldId="2134805683"/>
            <ac:picMk id="26" creationId="{03FDA0D1-7BE4-4D90-A2ED-4267DFA812BB}"/>
          </ac:picMkLst>
        </pc:picChg>
        <pc:picChg chg="add mod">
          <ac:chgData name="Ankit Mittal" userId="267f659b-c36c-4dcc-bb75-126cdcef1d93" providerId="ADAL" clId="{F341EE16-E260-4277-BA57-AB2624E33A8D}" dt="2021-12-09T12:58:23.371" v="3772" actId="1035"/>
          <ac:picMkLst>
            <pc:docMk/>
            <pc:sldMk cId="2087672730" sldId="2134805683"/>
            <ac:picMk id="33" creationId="{33F04586-F96B-4D12-B08F-DEC219F12B5E}"/>
          </ac:picMkLst>
        </pc:picChg>
        <pc:picChg chg="add del mod">
          <ac:chgData name="Ankit Mittal" userId="267f659b-c36c-4dcc-bb75-126cdcef1d93" providerId="ADAL" clId="{F341EE16-E260-4277-BA57-AB2624E33A8D}" dt="2021-12-09T12:42:25.409" v="3192" actId="478"/>
          <ac:picMkLst>
            <pc:docMk/>
            <pc:sldMk cId="2087672730" sldId="2134805683"/>
            <ac:picMk id="34" creationId="{BFEE2314-4A1F-4327-A695-91A35BA56AB5}"/>
          </ac:picMkLst>
        </pc:picChg>
        <pc:picChg chg="add del mod">
          <ac:chgData name="Ankit Mittal" userId="267f659b-c36c-4dcc-bb75-126cdcef1d93" providerId="ADAL" clId="{F341EE16-E260-4277-BA57-AB2624E33A8D}" dt="2021-12-09T12:42:27.173" v="3193" actId="478"/>
          <ac:picMkLst>
            <pc:docMk/>
            <pc:sldMk cId="2087672730" sldId="2134805683"/>
            <ac:picMk id="35" creationId="{9A5626F3-12B8-4612-AE09-E1137F6999D9}"/>
          </ac:picMkLst>
        </pc:picChg>
        <pc:picChg chg="add del mod">
          <ac:chgData name="Ankit Mittal" userId="267f659b-c36c-4dcc-bb75-126cdcef1d93" providerId="ADAL" clId="{F341EE16-E260-4277-BA57-AB2624E33A8D}" dt="2021-12-09T12:42:29.033" v="3194" actId="478"/>
          <ac:picMkLst>
            <pc:docMk/>
            <pc:sldMk cId="2087672730" sldId="2134805683"/>
            <ac:picMk id="36" creationId="{5DD9F69F-2605-46CA-B42C-27B07137BCCF}"/>
          </ac:picMkLst>
        </pc:picChg>
        <pc:picChg chg="add del mod">
          <ac:chgData name="Ankit Mittal" userId="267f659b-c36c-4dcc-bb75-126cdcef1d93" providerId="ADAL" clId="{F341EE16-E260-4277-BA57-AB2624E33A8D}" dt="2021-12-09T12:42:31.115" v="3195" actId="478"/>
          <ac:picMkLst>
            <pc:docMk/>
            <pc:sldMk cId="2087672730" sldId="2134805683"/>
            <ac:picMk id="38" creationId="{4F13D9C2-A2E0-493B-BA01-5FD5F70EBBB5}"/>
          </ac:picMkLst>
        </pc:picChg>
        <pc:picChg chg="add mod">
          <ac:chgData name="Ankit Mittal" userId="267f659b-c36c-4dcc-bb75-126cdcef1d93" providerId="ADAL" clId="{F341EE16-E260-4277-BA57-AB2624E33A8D}" dt="2021-12-09T12:58:23.371" v="3772" actId="1035"/>
          <ac:picMkLst>
            <pc:docMk/>
            <pc:sldMk cId="2087672730" sldId="2134805683"/>
            <ac:picMk id="41" creationId="{53915907-0365-4738-B26F-F291505C19F2}"/>
          </ac:picMkLst>
        </pc:picChg>
        <pc:picChg chg="add mod">
          <ac:chgData name="Ankit Mittal" userId="267f659b-c36c-4dcc-bb75-126cdcef1d93" providerId="ADAL" clId="{F341EE16-E260-4277-BA57-AB2624E33A8D}" dt="2021-12-09T12:53:53.026" v="3466" actId="1035"/>
          <ac:picMkLst>
            <pc:docMk/>
            <pc:sldMk cId="2087672730" sldId="2134805683"/>
            <ac:picMk id="42" creationId="{5968145C-65B3-47E1-BC25-C6A020561307}"/>
          </ac:picMkLst>
        </pc:picChg>
        <pc:picChg chg="add del mod">
          <ac:chgData name="Ankit Mittal" userId="267f659b-c36c-4dcc-bb75-126cdcef1d93" providerId="ADAL" clId="{F341EE16-E260-4277-BA57-AB2624E33A8D}" dt="2021-12-09T12:51:35.309" v="3416" actId="478"/>
          <ac:picMkLst>
            <pc:docMk/>
            <pc:sldMk cId="2087672730" sldId="2134805683"/>
            <ac:picMk id="44" creationId="{FDEEBEAC-34A3-410F-9F1A-061664251D0B}"/>
          </ac:picMkLst>
        </pc:picChg>
        <pc:picChg chg="add mod modCrop">
          <ac:chgData name="Ankit Mittal" userId="267f659b-c36c-4dcc-bb75-126cdcef1d93" providerId="ADAL" clId="{F341EE16-E260-4277-BA57-AB2624E33A8D}" dt="2021-12-09T12:58:38.994" v="3784" actId="732"/>
          <ac:picMkLst>
            <pc:docMk/>
            <pc:sldMk cId="2087672730" sldId="2134805683"/>
            <ac:picMk id="52" creationId="{0C099BC8-57FE-44D6-B25E-9FEAD80BF336}"/>
          </ac:picMkLst>
        </pc:picChg>
        <pc:picChg chg="add mod">
          <ac:chgData name="Ankit Mittal" userId="267f659b-c36c-4dcc-bb75-126cdcef1d93" providerId="ADAL" clId="{F341EE16-E260-4277-BA57-AB2624E33A8D}" dt="2021-12-09T12:58:23.371" v="3772" actId="1035"/>
          <ac:picMkLst>
            <pc:docMk/>
            <pc:sldMk cId="2087672730" sldId="2134805683"/>
            <ac:picMk id="53" creationId="{43A51EF1-711F-40F5-A507-95C5A37ED439}"/>
          </ac:picMkLst>
        </pc:picChg>
        <pc:picChg chg="add mod">
          <ac:chgData name="Ankit Mittal" userId="267f659b-c36c-4dcc-bb75-126cdcef1d93" providerId="ADAL" clId="{F341EE16-E260-4277-BA57-AB2624E33A8D}" dt="2021-12-09T12:58:23.371" v="3772" actId="1035"/>
          <ac:picMkLst>
            <pc:docMk/>
            <pc:sldMk cId="2087672730" sldId="2134805683"/>
            <ac:picMk id="54" creationId="{CBB47241-0B9F-42F9-AE2D-1C5E689D12E4}"/>
          </ac:picMkLst>
        </pc:picChg>
        <pc:picChg chg="add mod">
          <ac:chgData name="Ankit Mittal" userId="267f659b-c36c-4dcc-bb75-126cdcef1d93" providerId="ADAL" clId="{F341EE16-E260-4277-BA57-AB2624E33A8D}" dt="2021-12-09T12:58:23.371" v="3772" actId="1035"/>
          <ac:picMkLst>
            <pc:docMk/>
            <pc:sldMk cId="2087672730" sldId="2134805683"/>
            <ac:picMk id="55" creationId="{9E7BB0DB-A4B0-48D9-9EEE-04BE3791EB85}"/>
          </ac:picMkLst>
        </pc:picChg>
        <pc:picChg chg="add mod">
          <ac:chgData name="Ankit Mittal" userId="267f659b-c36c-4dcc-bb75-126cdcef1d93" providerId="ADAL" clId="{F341EE16-E260-4277-BA57-AB2624E33A8D}" dt="2021-12-09T12:58:23.371" v="3772" actId="1035"/>
          <ac:picMkLst>
            <pc:docMk/>
            <pc:sldMk cId="2087672730" sldId="2134805683"/>
            <ac:picMk id="56" creationId="{A1FCAF2D-FD79-4E17-86FC-DB1C1AB62456}"/>
          </ac:picMkLst>
        </pc:picChg>
        <pc:cxnChg chg="add mod">
          <ac:chgData name="Ankit Mittal" userId="267f659b-c36c-4dcc-bb75-126cdcef1d93" providerId="ADAL" clId="{F341EE16-E260-4277-BA57-AB2624E33A8D}" dt="2021-12-09T12:58:23.371" v="3772" actId="1035"/>
          <ac:cxnSpMkLst>
            <pc:docMk/>
            <pc:sldMk cId="2087672730" sldId="2134805683"/>
            <ac:cxnSpMk id="27" creationId="{36B04771-CBDF-4EE3-8431-DE1C1F1AE30A}"/>
          </ac:cxnSpMkLst>
        </pc:cxnChg>
        <pc:cxnChg chg="add mod">
          <ac:chgData name="Ankit Mittal" userId="267f659b-c36c-4dcc-bb75-126cdcef1d93" providerId="ADAL" clId="{F341EE16-E260-4277-BA57-AB2624E33A8D}" dt="2021-12-09T12:58:23.371" v="3772" actId="1035"/>
          <ac:cxnSpMkLst>
            <pc:docMk/>
            <pc:sldMk cId="2087672730" sldId="2134805683"/>
            <ac:cxnSpMk id="43" creationId="{09E2926E-853B-40D8-B802-226ED451C469}"/>
          </ac:cxnSpMkLst>
        </pc:cxnChg>
      </pc:sldChg>
      <pc:sldChg chg="delSp add del mod">
        <pc:chgData name="Ankit Mittal" userId="267f659b-c36c-4dcc-bb75-126cdcef1d93" providerId="ADAL" clId="{F341EE16-E260-4277-BA57-AB2624E33A8D}" dt="2021-12-09T12:58:43.227" v="3785" actId="47"/>
        <pc:sldMkLst>
          <pc:docMk/>
          <pc:sldMk cId="2286487192" sldId="2134805684"/>
        </pc:sldMkLst>
        <pc:picChg chg="del">
          <ac:chgData name="Ankit Mittal" userId="267f659b-c36c-4dcc-bb75-126cdcef1d93" providerId="ADAL" clId="{F341EE16-E260-4277-BA57-AB2624E33A8D}" dt="2021-12-09T12:57:27.135" v="3739" actId="478"/>
          <ac:picMkLst>
            <pc:docMk/>
            <pc:sldMk cId="2286487192" sldId="2134805684"/>
            <ac:picMk id="52" creationId="{0C099BC8-57FE-44D6-B25E-9FEAD80BF336}"/>
          </ac:picMkLst>
        </pc:picChg>
      </pc:sldChg>
      <pc:sldChg chg="addSp delSp modSp add mod">
        <pc:chgData name="Ankit Mittal" userId="267f659b-c36c-4dcc-bb75-126cdcef1d93" providerId="ADAL" clId="{F341EE16-E260-4277-BA57-AB2624E33A8D}" dt="2021-12-16T05:46:35.711" v="8147" actId="1038"/>
        <pc:sldMkLst>
          <pc:docMk/>
          <pc:sldMk cId="2550783972" sldId="2134805684"/>
        </pc:sldMkLst>
        <pc:spChg chg="add mod">
          <ac:chgData name="Ankit Mittal" userId="267f659b-c36c-4dcc-bb75-126cdcef1d93" providerId="ADAL" clId="{F341EE16-E260-4277-BA57-AB2624E33A8D}" dt="2021-12-16T05:46:35.711" v="8147" actId="1038"/>
          <ac:spMkLst>
            <pc:docMk/>
            <pc:sldMk cId="2550783972" sldId="2134805684"/>
            <ac:spMk id="35" creationId="{95CE1710-9F54-45BD-B337-CE3C91097931}"/>
          </ac:spMkLst>
        </pc:spChg>
        <pc:spChg chg="add mod">
          <ac:chgData name="Ankit Mittal" userId="267f659b-c36c-4dcc-bb75-126cdcef1d93" providerId="ADAL" clId="{F341EE16-E260-4277-BA57-AB2624E33A8D}" dt="2021-12-16T05:46:35.711" v="8147" actId="1038"/>
          <ac:spMkLst>
            <pc:docMk/>
            <pc:sldMk cId="2550783972" sldId="2134805684"/>
            <ac:spMk id="36" creationId="{727F0019-4443-43DD-9D71-F76176E7804E}"/>
          </ac:spMkLst>
        </pc:spChg>
        <pc:spChg chg="add mod">
          <ac:chgData name="Ankit Mittal" userId="267f659b-c36c-4dcc-bb75-126cdcef1d93" providerId="ADAL" clId="{F341EE16-E260-4277-BA57-AB2624E33A8D}" dt="2021-12-16T05:46:35.711" v="8147" actId="1038"/>
          <ac:spMkLst>
            <pc:docMk/>
            <pc:sldMk cId="2550783972" sldId="2134805684"/>
            <ac:spMk id="38" creationId="{5523DFCB-113A-4EAC-B113-D4DF1545DCEF}"/>
          </ac:spMkLst>
        </pc:spChg>
        <pc:spChg chg="add del mod">
          <ac:chgData name="Ankit Mittal" userId="267f659b-c36c-4dcc-bb75-126cdcef1d93" providerId="ADAL" clId="{F341EE16-E260-4277-BA57-AB2624E33A8D}" dt="2021-12-09T13:05:25.769" v="3927" actId="478"/>
          <ac:spMkLst>
            <pc:docMk/>
            <pc:sldMk cId="2550783972" sldId="2134805684"/>
            <ac:spMk id="47" creationId="{BFA0111C-B812-4439-9567-55F99D714707}"/>
          </ac:spMkLst>
        </pc:spChg>
        <pc:picChg chg="add mod">
          <ac:chgData name="Ankit Mittal" userId="267f659b-c36c-4dcc-bb75-126cdcef1d93" providerId="ADAL" clId="{F341EE16-E260-4277-BA57-AB2624E33A8D}" dt="2021-12-09T13:04:08.143" v="3905" actId="1076"/>
          <ac:picMkLst>
            <pc:docMk/>
            <pc:sldMk cId="2550783972" sldId="2134805684"/>
            <ac:picMk id="6" creationId="{95074FBB-91FE-4C4A-9E24-89E2F9478D6F}"/>
          </ac:picMkLst>
        </pc:picChg>
        <pc:picChg chg="add mod">
          <ac:chgData name="Ankit Mittal" userId="267f659b-c36c-4dcc-bb75-126cdcef1d93" providerId="ADAL" clId="{F341EE16-E260-4277-BA57-AB2624E33A8D}" dt="2021-12-16T05:46:35.711" v="8147" actId="1038"/>
          <ac:picMkLst>
            <pc:docMk/>
            <pc:sldMk cId="2550783972" sldId="2134805684"/>
            <ac:picMk id="44" creationId="{2B8A5A05-1CB1-48AC-BFEA-E739A31D0EA2}"/>
          </ac:picMkLst>
        </pc:picChg>
        <pc:picChg chg="add del mod">
          <ac:chgData name="Ankit Mittal" userId="267f659b-c36c-4dcc-bb75-126cdcef1d93" providerId="ADAL" clId="{F341EE16-E260-4277-BA57-AB2624E33A8D}" dt="2021-12-16T05:46:30.397" v="8128" actId="478"/>
          <ac:picMkLst>
            <pc:docMk/>
            <pc:sldMk cId="2550783972" sldId="2134805684"/>
            <ac:picMk id="45" creationId="{7E720009-92AE-4541-867B-E2B6E3205267}"/>
          </ac:picMkLst>
        </pc:picChg>
        <pc:picChg chg="add mod">
          <ac:chgData name="Ankit Mittal" userId="267f659b-c36c-4dcc-bb75-126cdcef1d93" providerId="ADAL" clId="{F341EE16-E260-4277-BA57-AB2624E33A8D}" dt="2021-12-09T13:03:00.315" v="3899" actId="1036"/>
          <ac:picMkLst>
            <pc:docMk/>
            <pc:sldMk cId="2550783972" sldId="2134805684"/>
            <ac:picMk id="46" creationId="{395CD77F-99ED-482B-8C44-4D5F4AB77018}"/>
          </ac:picMkLst>
        </pc:picChg>
        <pc:picChg chg="del">
          <ac:chgData name="Ankit Mittal" userId="267f659b-c36c-4dcc-bb75-126cdcef1d93" providerId="ADAL" clId="{F341EE16-E260-4277-BA57-AB2624E33A8D}" dt="2021-12-09T12:58:47.452" v="3787" actId="478"/>
          <ac:picMkLst>
            <pc:docMk/>
            <pc:sldMk cId="2550783972" sldId="2134805684"/>
            <ac:picMk id="52" creationId="{0C099BC8-57FE-44D6-B25E-9FEAD80BF336}"/>
          </ac:picMkLst>
        </pc:picChg>
        <pc:cxnChg chg="add mod">
          <ac:chgData name="Ankit Mittal" userId="267f659b-c36c-4dcc-bb75-126cdcef1d93" providerId="ADAL" clId="{F341EE16-E260-4277-BA57-AB2624E33A8D}" dt="2021-12-09T13:02:56.779" v="3894" actId="1036"/>
          <ac:cxnSpMkLst>
            <pc:docMk/>
            <pc:sldMk cId="2550783972" sldId="2134805684"/>
            <ac:cxnSpMk id="34" creationId="{865177E4-714D-47C2-A8C9-13208AA5EB46}"/>
          </ac:cxnSpMkLst>
        </pc:cxnChg>
      </pc:sldChg>
      <pc:sldChg chg="addSp delSp modSp add mod">
        <pc:chgData name="Ankit Mittal" userId="267f659b-c36c-4dcc-bb75-126cdcef1d93" providerId="ADAL" clId="{F341EE16-E260-4277-BA57-AB2624E33A8D}" dt="2021-12-16T05:47:49.205" v="8195" actId="1036"/>
        <pc:sldMkLst>
          <pc:docMk/>
          <pc:sldMk cId="3405400220" sldId="2134805685"/>
        </pc:sldMkLst>
        <pc:spChg chg="del">
          <ac:chgData name="Ankit Mittal" userId="267f659b-c36c-4dcc-bb75-126cdcef1d93" providerId="ADAL" clId="{F341EE16-E260-4277-BA57-AB2624E33A8D}" dt="2021-12-16T05:47:36.642" v="8174" actId="478"/>
          <ac:spMkLst>
            <pc:docMk/>
            <pc:sldMk cId="3405400220" sldId="2134805685"/>
            <ac:spMk id="35" creationId="{95CE1710-9F54-45BD-B337-CE3C91097931}"/>
          </ac:spMkLst>
        </pc:spChg>
        <pc:spChg chg="del">
          <ac:chgData name="Ankit Mittal" userId="267f659b-c36c-4dcc-bb75-126cdcef1d93" providerId="ADAL" clId="{F341EE16-E260-4277-BA57-AB2624E33A8D}" dt="2021-12-16T05:47:36.642" v="8174" actId="478"/>
          <ac:spMkLst>
            <pc:docMk/>
            <pc:sldMk cId="3405400220" sldId="2134805685"/>
            <ac:spMk id="36" creationId="{727F0019-4443-43DD-9D71-F76176E7804E}"/>
          </ac:spMkLst>
        </pc:spChg>
        <pc:spChg chg="del">
          <ac:chgData name="Ankit Mittal" userId="267f659b-c36c-4dcc-bb75-126cdcef1d93" providerId="ADAL" clId="{F341EE16-E260-4277-BA57-AB2624E33A8D}" dt="2021-12-16T05:47:36.642" v="8174" actId="478"/>
          <ac:spMkLst>
            <pc:docMk/>
            <pc:sldMk cId="3405400220" sldId="2134805685"/>
            <ac:spMk id="38" creationId="{5523DFCB-113A-4EAC-B113-D4DF1545DCEF}"/>
          </ac:spMkLst>
        </pc:spChg>
        <pc:spChg chg="add mod">
          <ac:chgData name="Ankit Mittal" userId="267f659b-c36c-4dcc-bb75-126cdcef1d93" providerId="ADAL" clId="{F341EE16-E260-4277-BA57-AB2624E33A8D}" dt="2021-12-16T05:47:49.205" v="8195" actId="1036"/>
          <ac:spMkLst>
            <pc:docMk/>
            <pc:sldMk cId="3405400220" sldId="2134805685"/>
            <ac:spMk id="47" creationId="{206CC298-1C9F-41FD-A5BA-E95B7B1FD841}"/>
          </ac:spMkLst>
        </pc:spChg>
        <pc:spChg chg="add mod">
          <ac:chgData name="Ankit Mittal" userId="267f659b-c36c-4dcc-bb75-126cdcef1d93" providerId="ADAL" clId="{F341EE16-E260-4277-BA57-AB2624E33A8D}" dt="2021-12-16T05:47:49.205" v="8195" actId="1036"/>
          <ac:spMkLst>
            <pc:docMk/>
            <pc:sldMk cId="3405400220" sldId="2134805685"/>
            <ac:spMk id="50" creationId="{F8ACE480-1809-43B3-84A2-9A2B2F56336F}"/>
          </ac:spMkLst>
        </pc:spChg>
        <pc:spChg chg="add mod">
          <ac:chgData name="Ankit Mittal" userId="267f659b-c36c-4dcc-bb75-126cdcef1d93" providerId="ADAL" clId="{F341EE16-E260-4277-BA57-AB2624E33A8D}" dt="2021-12-16T05:47:49.205" v="8195" actId="1036"/>
          <ac:spMkLst>
            <pc:docMk/>
            <pc:sldMk cId="3405400220" sldId="2134805685"/>
            <ac:spMk id="51" creationId="{A944DCFD-B044-48D3-9EA4-B3C93DADA5E6}"/>
          </ac:spMkLst>
        </pc:spChg>
        <pc:spChg chg="mod">
          <ac:chgData name="Ankit Mittal" userId="267f659b-c36c-4dcc-bb75-126cdcef1d93" providerId="ADAL" clId="{F341EE16-E260-4277-BA57-AB2624E33A8D}" dt="2021-12-16T05:47:49.205" v="8195" actId="1036"/>
          <ac:spMkLst>
            <pc:docMk/>
            <pc:sldMk cId="3405400220" sldId="2134805685"/>
            <ac:spMk id="52" creationId="{EA51BB5A-AD19-4F18-9495-CFEF7F5DE796}"/>
          </ac:spMkLst>
        </pc:spChg>
        <pc:spChg chg="add mod">
          <ac:chgData name="Ankit Mittal" userId="267f659b-c36c-4dcc-bb75-126cdcef1d93" providerId="ADAL" clId="{F341EE16-E260-4277-BA57-AB2624E33A8D}" dt="2021-12-16T05:47:37.506" v="8175"/>
          <ac:spMkLst>
            <pc:docMk/>
            <pc:sldMk cId="3405400220" sldId="2134805685"/>
            <ac:spMk id="56" creationId="{2F2FB23A-F680-48D2-8BFA-3D7BD3E96560}"/>
          </ac:spMkLst>
        </pc:spChg>
        <pc:spChg chg="mod">
          <ac:chgData name="Ankit Mittal" userId="267f659b-c36c-4dcc-bb75-126cdcef1d93" providerId="ADAL" clId="{F341EE16-E260-4277-BA57-AB2624E33A8D}" dt="2021-12-16T05:47:49.205" v="8195" actId="1036"/>
          <ac:spMkLst>
            <pc:docMk/>
            <pc:sldMk cId="3405400220" sldId="2134805685"/>
            <ac:spMk id="57" creationId="{8654801C-4537-485C-8BA2-223BCE06EC5B}"/>
          </ac:spMkLst>
        </pc:spChg>
        <pc:spChg chg="add mod">
          <ac:chgData name="Ankit Mittal" userId="267f659b-c36c-4dcc-bb75-126cdcef1d93" providerId="ADAL" clId="{F341EE16-E260-4277-BA57-AB2624E33A8D}" dt="2021-12-16T05:47:37.506" v="8175"/>
          <ac:spMkLst>
            <pc:docMk/>
            <pc:sldMk cId="3405400220" sldId="2134805685"/>
            <ac:spMk id="62" creationId="{22301B6A-400C-43E5-A28E-3A9597D897ED}"/>
          </ac:spMkLst>
        </pc:spChg>
        <pc:spChg chg="add mod">
          <ac:chgData name="Ankit Mittal" userId="267f659b-c36c-4dcc-bb75-126cdcef1d93" providerId="ADAL" clId="{F341EE16-E260-4277-BA57-AB2624E33A8D}" dt="2021-12-16T05:47:37.506" v="8175"/>
          <ac:spMkLst>
            <pc:docMk/>
            <pc:sldMk cId="3405400220" sldId="2134805685"/>
            <ac:spMk id="63" creationId="{22B4E7D9-4004-4C1B-811F-A9227AA1B7FA}"/>
          </ac:spMkLst>
        </pc:spChg>
        <pc:picChg chg="del">
          <ac:chgData name="Ankit Mittal" userId="267f659b-c36c-4dcc-bb75-126cdcef1d93" providerId="ADAL" clId="{F341EE16-E260-4277-BA57-AB2624E33A8D}" dt="2021-12-16T05:47:36.642" v="8174" actId="478"/>
          <ac:picMkLst>
            <pc:docMk/>
            <pc:sldMk cId="3405400220" sldId="2134805685"/>
            <ac:picMk id="44" creationId="{2B8A5A05-1CB1-48AC-BFEA-E739A31D0EA2}"/>
          </ac:picMkLst>
        </pc:picChg>
        <pc:picChg chg="del">
          <ac:chgData name="Ankit Mittal" userId="267f659b-c36c-4dcc-bb75-126cdcef1d93" providerId="ADAL" clId="{F341EE16-E260-4277-BA57-AB2624E33A8D}" dt="2021-12-16T05:47:36.642" v="8174" actId="478"/>
          <ac:picMkLst>
            <pc:docMk/>
            <pc:sldMk cId="3405400220" sldId="2134805685"/>
            <ac:picMk id="45" creationId="{7E720009-92AE-4541-867B-E2B6E3205267}"/>
          </ac:picMkLst>
        </pc:picChg>
        <pc:picChg chg="mod">
          <ac:chgData name="Ankit Mittal" userId="267f659b-c36c-4dcc-bb75-126cdcef1d93" providerId="ADAL" clId="{F341EE16-E260-4277-BA57-AB2624E33A8D}" dt="2021-12-16T05:47:49.205" v="8195" actId="1036"/>
          <ac:picMkLst>
            <pc:docMk/>
            <pc:sldMk cId="3405400220" sldId="2134805685"/>
            <ac:picMk id="61" creationId="{47EA0DBC-3011-44A2-AE2F-725402569AA7}"/>
          </ac:picMkLst>
        </pc:picChg>
        <pc:picChg chg="add mod">
          <ac:chgData name="Ankit Mittal" userId="267f659b-c36c-4dcc-bb75-126cdcef1d93" providerId="ADAL" clId="{F341EE16-E260-4277-BA57-AB2624E33A8D}" dt="2021-12-16T05:47:37.506" v="8175"/>
          <ac:picMkLst>
            <pc:docMk/>
            <pc:sldMk cId="3405400220" sldId="2134805685"/>
            <ac:picMk id="64" creationId="{602115B5-E7EA-4E07-9A3B-28061A4E8E24}"/>
          </ac:picMkLst>
        </pc:picChg>
        <pc:cxnChg chg="add mod">
          <ac:chgData name="Ankit Mittal" userId="267f659b-c36c-4dcc-bb75-126cdcef1d93" providerId="ADAL" clId="{F341EE16-E260-4277-BA57-AB2624E33A8D}" dt="2021-12-16T05:47:49.205" v="8195" actId="1036"/>
          <ac:cxnSpMkLst>
            <pc:docMk/>
            <pc:sldMk cId="3405400220" sldId="2134805685"/>
            <ac:cxnSpMk id="7" creationId="{F242E941-A74D-41AA-A648-0D33F2ADC86D}"/>
          </ac:cxnSpMkLst>
        </pc:cxnChg>
        <pc:cxnChg chg="add mod">
          <ac:chgData name="Ankit Mittal" userId="267f659b-c36c-4dcc-bb75-126cdcef1d93" providerId="ADAL" clId="{F341EE16-E260-4277-BA57-AB2624E33A8D}" dt="2021-12-16T05:47:49.205" v="8195" actId="1036"/>
          <ac:cxnSpMkLst>
            <pc:docMk/>
            <pc:sldMk cId="3405400220" sldId="2134805685"/>
            <ac:cxnSpMk id="48" creationId="{1780A1C9-1020-42DB-AC0C-EFFEF6BA2841}"/>
          </ac:cxnSpMkLst>
        </pc:cxnChg>
        <pc:cxnChg chg="add mod">
          <ac:chgData name="Ankit Mittal" userId="267f659b-c36c-4dcc-bb75-126cdcef1d93" providerId="ADAL" clId="{F341EE16-E260-4277-BA57-AB2624E33A8D}" dt="2021-12-16T05:47:49.205" v="8195" actId="1036"/>
          <ac:cxnSpMkLst>
            <pc:docMk/>
            <pc:sldMk cId="3405400220" sldId="2134805685"/>
            <ac:cxnSpMk id="49" creationId="{18C851CA-2284-422A-A120-544032D688B7}"/>
          </ac:cxnSpMkLst>
        </pc:cxnChg>
      </pc:sldChg>
      <pc:sldChg chg="addSp delSp modSp mod">
        <pc:chgData name="Ankit Mittal" userId="267f659b-c36c-4dcc-bb75-126cdcef1d93" providerId="ADAL" clId="{F341EE16-E260-4277-BA57-AB2624E33A8D}" dt="2021-12-16T05:50:45.411" v="8238" actId="1076"/>
        <pc:sldMkLst>
          <pc:docMk/>
          <pc:sldMk cId="1235074756" sldId="2134805686"/>
        </pc:sldMkLst>
        <pc:spChg chg="del mod">
          <ac:chgData name="Ankit Mittal" userId="267f659b-c36c-4dcc-bb75-126cdcef1d93" providerId="ADAL" clId="{F341EE16-E260-4277-BA57-AB2624E33A8D}" dt="2021-12-16T05:47:04.344" v="8168" actId="478"/>
          <ac:spMkLst>
            <pc:docMk/>
            <pc:sldMk cId="1235074756" sldId="2134805686"/>
            <ac:spMk id="35" creationId="{95CE1710-9F54-45BD-B337-CE3C91097931}"/>
          </ac:spMkLst>
        </pc:spChg>
        <pc:spChg chg="del mod">
          <ac:chgData name="Ankit Mittal" userId="267f659b-c36c-4dcc-bb75-126cdcef1d93" providerId="ADAL" clId="{F341EE16-E260-4277-BA57-AB2624E33A8D}" dt="2021-12-16T05:47:04.344" v="8168" actId="478"/>
          <ac:spMkLst>
            <pc:docMk/>
            <pc:sldMk cId="1235074756" sldId="2134805686"/>
            <ac:spMk id="36" creationId="{727F0019-4443-43DD-9D71-F76176E7804E}"/>
          </ac:spMkLst>
        </pc:spChg>
        <pc:spChg chg="del mod">
          <ac:chgData name="Ankit Mittal" userId="267f659b-c36c-4dcc-bb75-126cdcef1d93" providerId="ADAL" clId="{F341EE16-E260-4277-BA57-AB2624E33A8D}" dt="2021-12-16T05:47:04.344" v="8168" actId="478"/>
          <ac:spMkLst>
            <pc:docMk/>
            <pc:sldMk cId="1235074756" sldId="2134805686"/>
            <ac:spMk id="38" creationId="{5523DFCB-113A-4EAC-B113-D4DF1545DCEF}"/>
          </ac:spMkLst>
        </pc:spChg>
        <pc:spChg chg="mod">
          <ac:chgData name="Ankit Mittal" userId="267f659b-c36c-4dcc-bb75-126cdcef1d93" providerId="ADAL" clId="{F341EE16-E260-4277-BA57-AB2624E33A8D}" dt="2021-12-16T05:50:07.542" v="8231" actId="1076"/>
          <ac:spMkLst>
            <pc:docMk/>
            <pc:sldMk cId="1235074756" sldId="2134805686"/>
            <ac:spMk id="76" creationId="{4E8767BE-46E2-49A7-99A0-B7F9FFDCF311}"/>
          </ac:spMkLst>
        </pc:spChg>
        <pc:spChg chg="mod">
          <ac:chgData name="Ankit Mittal" userId="267f659b-c36c-4dcc-bb75-126cdcef1d93" providerId="ADAL" clId="{F341EE16-E260-4277-BA57-AB2624E33A8D}" dt="2021-12-16T05:50:13.175" v="8232" actId="1076"/>
          <ac:spMkLst>
            <pc:docMk/>
            <pc:sldMk cId="1235074756" sldId="2134805686"/>
            <ac:spMk id="77" creationId="{AA2D8889-44AC-43A8-8107-BA55DA28F4C8}"/>
          </ac:spMkLst>
        </pc:spChg>
        <pc:spChg chg="mod">
          <ac:chgData name="Ankit Mittal" userId="267f659b-c36c-4dcc-bb75-126cdcef1d93" providerId="ADAL" clId="{F341EE16-E260-4277-BA57-AB2624E33A8D}" dt="2021-12-16T05:50:17.675" v="8233" actId="1076"/>
          <ac:spMkLst>
            <pc:docMk/>
            <pc:sldMk cId="1235074756" sldId="2134805686"/>
            <ac:spMk id="78" creationId="{06BDB40F-F624-460C-907A-68E0D7924E82}"/>
          </ac:spMkLst>
        </pc:spChg>
        <pc:spChg chg="mod">
          <ac:chgData name="Ankit Mittal" userId="267f659b-c36c-4dcc-bb75-126cdcef1d93" providerId="ADAL" clId="{F341EE16-E260-4277-BA57-AB2624E33A8D}" dt="2021-12-16T05:50:22.396" v="8234" actId="1076"/>
          <ac:spMkLst>
            <pc:docMk/>
            <pc:sldMk cId="1235074756" sldId="2134805686"/>
            <ac:spMk id="79" creationId="{A16930C2-D1AF-4494-BD3F-ACB87BFF42E3}"/>
          </ac:spMkLst>
        </pc:spChg>
        <pc:spChg chg="mod">
          <ac:chgData name="Ankit Mittal" userId="267f659b-c36c-4dcc-bb75-126cdcef1d93" providerId="ADAL" clId="{F341EE16-E260-4277-BA57-AB2624E33A8D}" dt="2021-12-16T05:50:28.276" v="8235" actId="1076"/>
          <ac:spMkLst>
            <pc:docMk/>
            <pc:sldMk cId="1235074756" sldId="2134805686"/>
            <ac:spMk id="80" creationId="{4A2F1B7D-A41E-4336-AC65-6AC0AE3C3EA1}"/>
          </ac:spMkLst>
        </pc:spChg>
        <pc:spChg chg="mod">
          <ac:chgData name="Ankit Mittal" userId="267f659b-c36c-4dcc-bb75-126cdcef1d93" providerId="ADAL" clId="{F341EE16-E260-4277-BA57-AB2624E33A8D}" dt="2021-12-16T05:50:33.515" v="8236" actId="1076"/>
          <ac:spMkLst>
            <pc:docMk/>
            <pc:sldMk cId="1235074756" sldId="2134805686"/>
            <ac:spMk id="81" creationId="{CB5E0C66-E22C-4ABF-AC28-780CD1F8F068}"/>
          </ac:spMkLst>
        </pc:spChg>
        <pc:spChg chg="mod">
          <ac:chgData name="Ankit Mittal" userId="267f659b-c36c-4dcc-bb75-126cdcef1d93" providerId="ADAL" clId="{F341EE16-E260-4277-BA57-AB2624E33A8D}" dt="2021-12-16T05:50:40.518" v="8237" actId="1076"/>
          <ac:spMkLst>
            <pc:docMk/>
            <pc:sldMk cId="1235074756" sldId="2134805686"/>
            <ac:spMk id="83" creationId="{91A6935F-8E19-4AE3-BB89-E7FED7F324CC}"/>
          </ac:spMkLst>
        </pc:spChg>
        <pc:spChg chg="mod">
          <ac:chgData name="Ankit Mittal" userId="267f659b-c36c-4dcc-bb75-126cdcef1d93" providerId="ADAL" clId="{F341EE16-E260-4277-BA57-AB2624E33A8D}" dt="2021-12-16T05:49:57.992" v="8228" actId="1038"/>
          <ac:spMkLst>
            <pc:docMk/>
            <pc:sldMk cId="1235074756" sldId="2134805686"/>
            <ac:spMk id="84" creationId="{6A88903A-40F7-4A00-A0DE-26EBDFB7CBAE}"/>
          </ac:spMkLst>
        </pc:spChg>
        <pc:spChg chg="mod">
          <ac:chgData name="Ankit Mittal" userId="267f659b-c36c-4dcc-bb75-126cdcef1d93" providerId="ADAL" clId="{F341EE16-E260-4277-BA57-AB2624E33A8D}" dt="2021-12-16T05:50:00.797" v="8230" actId="1038"/>
          <ac:spMkLst>
            <pc:docMk/>
            <pc:sldMk cId="1235074756" sldId="2134805686"/>
            <ac:spMk id="85" creationId="{8FC5D912-9F83-48B8-87D2-AA321D81F131}"/>
          </ac:spMkLst>
        </pc:spChg>
        <pc:spChg chg="mod">
          <ac:chgData name="Ankit Mittal" userId="267f659b-c36c-4dcc-bb75-126cdcef1d93" providerId="ADAL" clId="{F341EE16-E260-4277-BA57-AB2624E33A8D}" dt="2021-12-16T05:49:50.679" v="8224" actId="1076"/>
          <ac:spMkLst>
            <pc:docMk/>
            <pc:sldMk cId="1235074756" sldId="2134805686"/>
            <ac:spMk id="86" creationId="{65B7BB34-1E23-40C4-A3D0-2079B56E765C}"/>
          </ac:spMkLst>
        </pc:spChg>
        <pc:spChg chg="mod">
          <ac:chgData name="Ankit Mittal" userId="267f659b-c36c-4dcc-bb75-126cdcef1d93" providerId="ADAL" clId="{F341EE16-E260-4277-BA57-AB2624E33A8D}" dt="2021-12-16T05:50:45.411" v="8238" actId="1076"/>
          <ac:spMkLst>
            <pc:docMk/>
            <pc:sldMk cId="1235074756" sldId="2134805686"/>
            <ac:spMk id="90" creationId="{A3B31C56-BF1C-47F4-ACED-8294407CD88B}"/>
          </ac:spMkLst>
        </pc:spChg>
        <pc:spChg chg="add mod">
          <ac:chgData name="Ankit Mittal" userId="267f659b-c36c-4dcc-bb75-126cdcef1d93" providerId="ADAL" clId="{F341EE16-E260-4277-BA57-AB2624E33A8D}" dt="2021-12-16T05:47:05.151" v="8169"/>
          <ac:spMkLst>
            <pc:docMk/>
            <pc:sldMk cId="1235074756" sldId="2134805686"/>
            <ac:spMk id="100" creationId="{4B239173-2210-4A98-9AD5-7930A4FA4F1C}"/>
          </ac:spMkLst>
        </pc:spChg>
        <pc:spChg chg="add mod">
          <ac:chgData name="Ankit Mittal" userId="267f659b-c36c-4dcc-bb75-126cdcef1d93" providerId="ADAL" clId="{F341EE16-E260-4277-BA57-AB2624E33A8D}" dt="2021-12-16T05:47:05.151" v="8169"/>
          <ac:spMkLst>
            <pc:docMk/>
            <pc:sldMk cId="1235074756" sldId="2134805686"/>
            <ac:spMk id="101" creationId="{DA90E333-F9C3-4886-B916-E8C7C06205F4}"/>
          </ac:spMkLst>
        </pc:spChg>
        <pc:spChg chg="add mod">
          <ac:chgData name="Ankit Mittal" userId="267f659b-c36c-4dcc-bb75-126cdcef1d93" providerId="ADAL" clId="{F341EE16-E260-4277-BA57-AB2624E33A8D}" dt="2021-12-16T05:47:05.151" v="8169"/>
          <ac:spMkLst>
            <pc:docMk/>
            <pc:sldMk cId="1235074756" sldId="2134805686"/>
            <ac:spMk id="102" creationId="{66E51CE1-B7DA-4D6E-90E6-2192A839DEBB}"/>
          </ac:spMkLst>
        </pc:spChg>
        <pc:picChg chg="del mod">
          <ac:chgData name="Ankit Mittal" userId="267f659b-c36c-4dcc-bb75-126cdcef1d93" providerId="ADAL" clId="{F341EE16-E260-4277-BA57-AB2624E33A8D}" dt="2021-12-16T05:47:04.344" v="8168" actId="478"/>
          <ac:picMkLst>
            <pc:docMk/>
            <pc:sldMk cId="1235074756" sldId="2134805686"/>
            <ac:picMk id="44" creationId="{2B8A5A05-1CB1-48AC-BFEA-E739A31D0EA2}"/>
          </ac:picMkLst>
        </pc:picChg>
        <pc:picChg chg="del">
          <ac:chgData name="Ankit Mittal" userId="267f659b-c36c-4dcc-bb75-126cdcef1d93" providerId="ADAL" clId="{F341EE16-E260-4277-BA57-AB2624E33A8D}" dt="2021-12-16T05:46:40.801" v="8148" actId="478"/>
          <ac:picMkLst>
            <pc:docMk/>
            <pc:sldMk cId="1235074756" sldId="2134805686"/>
            <ac:picMk id="45" creationId="{7E720009-92AE-4541-867B-E2B6E3205267}"/>
          </ac:picMkLst>
        </pc:picChg>
        <pc:picChg chg="add mod">
          <ac:chgData name="Ankit Mittal" userId="267f659b-c36c-4dcc-bb75-126cdcef1d93" providerId="ADAL" clId="{F341EE16-E260-4277-BA57-AB2624E33A8D}" dt="2021-12-16T05:47:05.151" v="8169"/>
          <ac:picMkLst>
            <pc:docMk/>
            <pc:sldMk cId="1235074756" sldId="2134805686"/>
            <ac:picMk id="103" creationId="{98BA62BE-8748-448A-8027-1E953525DAFA}"/>
          </ac:picMkLst>
        </pc:picChg>
      </pc:sldChg>
      <pc:sldChg chg="addSp delSp modSp mod">
        <pc:chgData name="Ankit Mittal" userId="267f659b-c36c-4dcc-bb75-126cdcef1d93" providerId="ADAL" clId="{F341EE16-E260-4277-BA57-AB2624E33A8D}" dt="2021-12-16T05:47:25.966" v="8173" actId="1076"/>
        <pc:sldMkLst>
          <pc:docMk/>
          <pc:sldMk cId="191760190" sldId="2134805687"/>
        </pc:sldMkLst>
        <pc:spChg chg="del">
          <ac:chgData name="Ankit Mittal" userId="267f659b-c36c-4dcc-bb75-126cdcef1d93" providerId="ADAL" clId="{F341EE16-E260-4277-BA57-AB2624E33A8D}" dt="2021-12-16T05:47:17.447" v="8171" actId="478"/>
          <ac:spMkLst>
            <pc:docMk/>
            <pc:sldMk cId="191760190" sldId="2134805687"/>
            <ac:spMk id="35" creationId="{95CE1710-9F54-45BD-B337-CE3C91097931}"/>
          </ac:spMkLst>
        </pc:spChg>
        <pc:spChg chg="del">
          <ac:chgData name="Ankit Mittal" userId="267f659b-c36c-4dcc-bb75-126cdcef1d93" providerId="ADAL" clId="{F341EE16-E260-4277-BA57-AB2624E33A8D}" dt="2021-12-16T05:47:17.447" v="8171" actId="478"/>
          <ac:spMkLst>
            <pc:docMk/>
            <pc:sldMk cId="191760190" sldId="2134805687"/>
            <ac:spMk id="36" creationId="{727F0019-4443-43DD-9D71-F76176E7804E}"/>
          </ac:spMkLst>
        </pc:spChg>
        <pc:spChg chg="del">
          <ac:chgData name="Ankit Mittal" userId="267f659b-c36c-4dcc-bb75-126cdcef1d93" providerId="ADAL" clId="{F341EE16-E260-4277-BA57-AB2624E33A8D}" dt="2021-12-16T05:47:17.447" v="8171" actId="478"/>
          <ac:spMkLst>
            <pc:docMk/>
            <pc:sldMk cId="191760190" sldId="2134805687"/>
            <ac:spMk id="38" creationId="{5523DFCB-113A-4EAC-B113-D4DF1545DCEF}"/>
          </ac:spMkLst>
        </pc:spChg>
        <pc:spChg chg="add mod">
          <ac:chgData name="Ankit Mittal" userId="267f659b-c36c-4dcc-bb75-126cdcef1d93" providerId="ADAL" clId="{F341EE16-E260-4277-BA57-AB2624E33A8D}" dt="2021-12-16T05:47:18.185" v="8172"/>
          <ac:spMkLst>
            <pc:docMk/>
            <pc:sldMk cId="191760190" sldId="2134805687"/>
            <ac:spMk id="47" creationId="{5F698FA6-7FDD-4AC0-931C-75AFBFFAC95F}"/>
          </ac:spMkLst>
        </pc:spChg>
        <pc:spChg chg="add mod">
          <ac:chgData name="Ankit Mittal" userId="267f659b-c36c-4dcc-bb75-126cdcef1d93" providerId="ADAL" clId="{F341EE16-E260-4277-BA57-AB2624E33A8D}" dt="2021-12-16T05:47:18.185" v="8172"/>
          <ac:spMkLst>
            <pc:docMk/>
            <pc:sldMk cId="191760190" sldId="2134805687"/>
            <ac:spMk id="51" creationId="{5EBE11A5-4C01-4F64-9346-19F485A94860}"/>
          </ac:spMkLst>
        </pc:spChg>
        <pc:spChg chg="add mod">
          <ac:chgData name="Ankit Mittal" userId="267f659b-c36c-4dcc-bb75-126cdcef1d93" providerId="ADAL" clId="{F341EE16-E260-4277-BA57-AB2624E33A8D}" dt="2021-12-16T05:47:18.185" v="8172"/>
          <ac:spMkLst>
            <pc:docMk/>
            <pc:sldMk cId="191760190" sldId="2134805687"/>
            <ac:spMk id="52" creationId="{AF1D6719-22C9-4584-A9CF-E76BEB914B22}"/>
          </ac:spMkLst>
        </pc:spChg>
        <pc:picChg chg="mod">
          <ac:chgData name="Ankit Mittal" userId="267f659b-c36c-4dcc-bb75-126cdcef1d93" providerId="ADAL" clId="{F341EE16-E260-4277-BA57-AB2624E33A8D}" dt="2021-12-16T05:47:25.966" v="8173" actId="1076"/>
          <ac:picMkLst>
            <pc:docMk/>
            <pc:sldMk cId="191760190" sldId="2134805687"/>
            <ac:picMk id="43" creationId="{75318E78-AB0D-45D0-BBED-545844E87D18}"/>
          </ac:picMkLst>
        </pc:picChg>
        <pc:picChg chg="del">
          <ac:chgData name="Ankit Mittal" userId="267f659b-c36c-4dcc-bb75-126cdcef1d93" providerId="ADAL" clId="{F341EE16-E260-4277-BA57-AB2624E33A8D}" dt="2021-12-16T05:47:17.447" v="8171" actId="478"/>
          <ac:picMkLst>
            <pc:docMk/>
            <pc:sldMk cId="191760190" sldId="2134805687"/>
            <ac:picMk id="44" creationId="{2B8A5A05-1CB1-48AC-BFEA-E739A31D0EA2}"/>
          </ac:picMkLst>
        </pc:picChg>
        <pc:picChg chg="del">
          <ac:chgData name="Ankit Mittal" userId="267f659b-c36c-4dcc-bb75-126cdcef1d93" providerId="ADAL" clId="{F341EE16-E260-4277-BA57-AB2624E33A8D}" dt="2021-12-16T05:47:17.447" v="8171" actId="478"/>
          <ac:picMkLst>
            <pc:docMk/>
            <pc:sldMk cId="191760190" sldId="2134805687"/>
            <ac:picMk id="45" creationId="{7E720009-92AE-4541-867B-E2B6E3205267}"/>
          </ac:picMkLst>
        </pc:picChg>
        <pc:picChg chg="add mod">
          <ac:chgData name="Ankit Mittal" userId="267f659b-c36c-4dcc-bb75-126cdcef1d93" providerId="ADAL" clId="{F341EE16-E260-4277-BA57-AB2624E33A8D}" dt="2021-12-16T05:47:18.185" v="8172"/>
          <ac:picMkLst>
            <pc:docMk/>
            <pc:sldMk cId="191760190" sldId="2134805687"/>
            <ac:picMk id="56" creationId="{30A0F85F-61DB-4B55-9E10-33239000B3D8}"/>
          </ac:picMkLst>
        </pc:picChg>
      </pc:sldChg>
      <pc:sldChg chg="addSp delSp modSp mod">
        <pc:chgData name="Ankit Mittal" userId="267f659b-c36c-4dcc-bb75-126cdcef1d93" providerId="ADAL" clId="{F341EE16-E260-4277-BA57-AB2624E33A8D}" dt="2021-12-16T05:48:15.354" v="8203"/>
        <pc:sldMkLst>
          <pc:docMk/>
          <pc:sldMk cId="1099926238" sldId="2134805688"/>
        </pc:sldMkLst>
        <pc:spChg chg="del">
          <ac:chgData name="Ankit Mittal" userId="267f659b-c36c-4dcc-bb75-126cdcef1d93" providerId="ADAL" clId="{F341EE16-E260-4277-BA57-AB2624E33A8D}" dt="2021-12-16T05:48:14.531" v="8202" actId="478"/>
          <ac:spMkLst>
            <pc:docMk/>
            <pc:sldMk cId="1099926238" sldId="2134805688"/>
            <ac:spMk id="35" creationId="{95CE1710-9F54-45BD-B337-CE3C91097931}"/>
          </ac:spMkLst>
        </pc:spChg>
        <pc:spChg chg="del">
          <ac:chgData name="Ankit Mittal" userId="267f659b-c36c-4dcc-bb75-126cdcef1d93" providerId="ADAL" clId="{F341EE16-E260-4277-BA57-AB2624E33A8D}" dt="2021-12-16T05:48:14.531" v="8202" actId="478"/>
          <ac:spMkLst>
            <pc:docMk/>
            <pc:sldMk cId="1099926238" sldId="2134805688"/>
            <ac:spMk id="36" creationId="{727F0019-4443-43DD-9D71-F76176E7804E}"/>
          </ac:spMkLst>
        </pc:spChg>
        <pc:spChg chg="del">
          <ac:chgData name="Ankit Mittal" userId="267f659b-c36c-4dcc-bb75-126cdcef1d93" providerId="ADAL" clId="{F341EE16-E260-4277-BA57-AB2624E33A8D}" dt="2021-12-16T05:48:14.531" v="8202" actId="478"/>
          <ac:spMkLst>
            <pc:docMk/>
            <pc:sldMk cId="1099926238" sldId="2134805688"/>
            <ac:spMk id="38" creationId="{5523DFCB-113A-4EAC-B113-D4DF1545DCEF}"/>
          </ac:spMkLst>
        </pc:spChg>
        <pc:spChg chg="mod topLvl">
          <ac:chgData name="Ankit Mittal" userId="267f659b-c36c-4dcc-bb75-126cdcef1d93" providerId="ADAL" clId="{F341EE16-E260-4277-BA57-AB2624E33A8D}" dt="2021-12-14T11:12:45.549" v="4293" actId="14100"/>
          <ac:spMkLst>
            <pc:docMk/>
            <pc:sldMk cId="1099926238" sldId="2134805688"/>
            <ac:spMk id="49" creationId="{A76592CF-A063-4CC8-A488-3513F9087ECB}"/>
          </ac:spMkLst>
        </pc:spChg>
        <pc:spChg chg="mod topLvl">
          <ac:chgData name="Ankit Mittal" userId="267f659b-c36c-4dcc-bb75-126cdcef1d93" providerId="ADAL" clId="{F341EE16-E260-4277-BA57-AB2624E33A8D}" dt="2021-12-14T11:13:10.756" v="4343" actId="1036"/>
          <ac:spMkLst>
            <pc:docMk/>
            <pc:sldMk cId="1099926238" sldId="2134805688"/>
            <ac:spMk id="50" creationId="{6991B650-0868-42A9-AA2F-CF978FCE0959}"/>
          </ac:spMkLst>
        </pc:spChg>
        <pc:spChg chg="add mod topLvl">
          <ac:chgData name="Ankit Mittal" userId="267f659b-c36c-4dcc-bb75-126cdcef1d93" providerId="ADAL" clId="{F341EE16-E260-4277-BA57-AB2624E33A8D}" dt="2021-12-14T11:13:16.792" v="4345" actId="1036"/>
          <ac:spMkLst>
            <pc:docMk/>
            <pc:sldMk cId="1099926238" sldId="2134805688"/>
            <ac:spMk id="51" creationId="{C42B69A7-3B55-422E-88B0-E03574C7F68E}"/>
          </ac:spMkLst>
        </pc:spChg>
        <pc:spChg chg="add mod topLvl">
          <ac:chgData name="Ankit Mittal" userId="267f659b-c36c-4dcc-bb75-126cdcef1d93" providerId="ADAL" clId="{F341EE16-E260-4277-BA57-AB2624E33A8D}" dt="2021-12-14T11:13:16.792" v="4345" actId="1036"/>
          <ac:spMkLst>
            <pc:docMk/>
            <pc:sldMk cId="1099926238" sldId="2134805688"/>
            <ac:spMk id="56" creationId="{F3956D84-04DE-4E60-8CE3-5DBE8693D88C}"/>
          </ac:spMkLst>
        </pc:spChg>
        <pc:spChg chg="mod topLvl">
          <ac:chgData name="Ankit Mittal" userId="267f659b-c36c-4dcc-bb75-126cdcef1d93" providerId="ADAL" clId="{F341EE16-E260-4277-BA57-AB2624E33A8D}" dt="2021-12-14T11:12:39.895" v="4292" actId="165"/>
          <ac:spMkLst>
            <pc:docMk/>
            <pc:sldMk cId="1099926238" sldId="2134805688"/>
            <ac:spMk id="57" creationId="{B5124B1A-B742-4888-B76C-AE8B7DE38AE7}"/>
          </ac:spMkLst>
        </pc:spChg>
        <pc:spChg chg="mod topLvl">
          <ac:chgData name="Ankit Mittal" userId="267f659b-c36c-4dcc-bb75-126cdcef1d93" providerId="ADAL" clId="{F341EE16-E260-4277-BA57-AB2624E33A8D}" dt="2021-12-14T11:13:10.756" v="4343" actId="1036"/>
          <ac:spMkLst>
            <pc:docMk/>
            <pc:sldMk cId="1099926238" sldId="2134805688"/>
            <ac:spMk id="58" creationId="{35F50668-783F-4BB8-874C-85FAA3BD5850}"/>
          </ac:spMkLst>
        </pc:spChg>
        <pc:spChg chg="mod topLvl">
          <ac:chgData name="Ankit Mittal" userId="267f659b-c36c-4dcc-bb75-126cdcef1d93" providerId="ADAL" clId="{F341EE16-E260-4277-BA57-AB2624E33A8D}" dt="2021-12-14T11:13:10.756" v="4343" actId="1036"/>
          <ac:spMkLst>
            <pc:docMk/>
            <pc:sldMk cId="1099926238" sldId="2134805688"/>
            <ac:spMk id="59" creationId="{73E92BB0-2A91-4F41-B2E5-7DED01C4A075}"/>
          </ac:spMkLst>
        </pc:spChg>
        <pc:spChg chg="mod topLvl">
          <ac:chgData name="Ankit Mittal" userId="267f659b-c36c-4dcc-bb75-126cdcef1d93" providerId="ADAL" clId="{F341EE16-E260-4277-BA57-AB2624E33A8D}" dt="2021-12-14T11:12:50.576" v="4319" actId="1036"/>
          <ac:spMkLst>
            <pc:docMk/>
            <pc:sldMk cId="1099926238" sldId="2134805688"/>
            <ac:spMk id="60" creationId="{47BD6477-F377-48C3-B519-C7144C16D67C}"/>
          </ac:spMkLst>
        </pc:spChg>
        <pc:spChg chg="add mod">
          <ac:chgData name="Ankit Mittal" userId="267f659b-c36c-4dcc-bb75-126cdcef1d93" providerId="ADAL" clId="{F341EE16-E260-4277-BA57-AB2624E33A8D}" dt="2021-12-14T11:13:30.178" v="4390" actId="20577"/>
          <ac:spMkLst>
            <pc:docMk/>
            <pc:sldMk cId="1099926238" sldId="2134805688"/>
            <ac:spMk id="61" creationId="{42EBA272-0C05-4710-A9B1-079BD3CE59B7}"/>
          </ac:spMkLst>
        </pc:spChg>
        <pc:spChg chg="add mod">
          <ac:chgData name="Ankit Mittal" userId="267f659b-c36c-4dcc-bb75-126cdcef1d93" providerId="ADAL" clId="{F341EE16-E260-4277-BA57-AB2624E33A8D}" dt="2021-12-14T11:13:21.789" v="4371" actId="1036"/>
          <ac:spMkLst>
            <pc:docMk/>
            <pc:sldMk cId="1099926238" sldId="2134805688"/>
            <ac:spMk id="66" creationId="{505D58D7-A99A-4B64-88CC-FE1A746E5B2D}"/>
          </ac:spMkLst>
        </pc:spChg>
        <pc:spChg chg="add mod">
          <ac:chgData name="Ankit Mittal" userId="267f659b-c36c-4dcc-bb75-126cdcef1d93" providerId="ADAL" clId="{F341EE16-E260-4277-BA57-AB2624E33A8D}" dt="2021-12-14T11:13:42.151" v="4430" actId="1037"/>
          <ac:spMkLst>
            <pc:docMk/>
            <pc:sldMk cId="1099926238" sldId="2134805688"/>
            <ac:spMk id="67" creationId="{08C0BF87-C0E3-4839-B6E7-5597045C9A63}"/>
          </ac:spMkLst>
        </pc:spChg>
        <pc:spChg chg="add mod">
          <ac:chgData name="Ankit Mittal" userId="267f659b-c36c-4dcc-bb75-126cdcef1d93" providerId="ADAL" clId="{F341EE16-E260-4277-BA57-AB2624E33A8D}" dt="2021-12-16T05:48:15.354" v="8203"/>
          <ac:spMkLst>
            <pc:docMk/>
            <pc:sldMk cId="1099926238" sldId="2134805688"/>
            <ac:spMk id="68" creationId="{4B45E07C-74DC-4554-886C-013D03040648}"/>
          </ac:spMkLst>
        </pc:spChg>
        <pc:spChg chg="add mod">
          <ac:chgData name="Ankit Mittal" userId="267f659b-c36c-4dcc-bb75-126cdcef1d93" providerId="ADAL" clId="{F341EE16-E260-4277-BA57-AB2624E33A8D}" dt="2021-12-16T05:48:15.354" v="8203"/>
          <ac:spMkLst>
            <pc:docMk/>
            <pc:sldMk cId="1099926238" sldId="2134805688"/>
            <ac:spMk id="69" creationId="{AADF2E89-7EBC-46C8-87BA-7616523495D1}"/>
          </ac:spMkLst>
        </pc:spChg>
        <pc:spChg chg="add mod">
          <ac:chgData name="Ankit Mittal" userId="267f659b-c36c-4dcc-bb75-126cdcef1d93" providerId="ADAL" clId="{F341EE16-E260-4277-BA57-AB2624E33A8D}" dt="2021-12-16T05:48:15.354" v="8203"/>
          <ac:spMkLst>
            <pc:docMk/>
            <pc:sldMk cId="1099926238" sldId="2134805688"/>
            <ac:spMk id="70" creationId="{94788C43-46E0-4014-A7E1-34050C16575E}"/>
          </ac:spMkLst>
        </pc:spChg>
        <pc:grpChg chg="add del mod">
          <ac:chgData name="Ankit Mittal" userId="267f659b-c36c-4dcc-bb75-126cdcef1d93" providerId="ADAL" clId="{F341EE16-E260-4277-BA57-AB2624E33A8D}" dt="2021-12-14T11:11:33.792" v="4287" actId="165"/>
          <ac:grpSpMkLst>
            <pc:docMk/>
            <pc:sldMk cId="1099926238" sldId="2134805688"/>
            <ac:grpSpMk id="5" creationId="{67893D8B-2E8E-4A70-B219-CDE88FD46E2A}"/>
          </ac:grpSpMkLst>
        </pc:grpChg>
        <pc:grpChg chg="del">
          <ac:chgData name="Ankit Mittal" userId="267f659b-c36c-4dcc-bb75-126cdcef1d93" providerId="ADAL" clId="{F341EE16-E260-4277-BA57-AB2624E33A8D}" dt="2021-12-14T11:03:50.159" v="4029" actId="165"/>
          <ac:grpSpMkLst>
            <pc:docMk/>
            <pc:sldMk cId="1099926238" sldId="2134805688"/>
            <ac:grpSpMk id="7" creationId="{D613501A-BADF-4F27-844C-AE334F643BBB}"/>
          </ac:grpSpMkLst>
        </pc:grpChg>
        <pc:grpChg chg="add del mod">
          <ac:chgData name="Ankit Mittal" userId="267f659b-c36c-4dcc-bb75-126cdcef1d93" providerId="ADAL" clId="{F341EE16-E260-4277-BA57-AB2624E33A8D}" dt="2021-12-14T11:12:39.895" v="4292" actId="165"/>
          <ac:grpSpMkLst>
            <pc:docMk/>
            <pc:sldMk cId="1099926238" sldId="2134805688"/>
            <ac:grpSpMk id="8" creationId="{82DA4C26-01B1-4A9B-B689-EF9C0007D2BC}"/>
          </ac:grpSpMkLst>
        </pc:grpChg>
        <pc:picChg chg="del">
          <ac:chgData name="Ankit Mittal" userId="267f659b-c36c-4dcc-bb75-126cdcef1d93" providerId="ADAL" clId="{F341EE16-E260-4277-BA57-AB2624E33A8D}" dt="2021-12-16T05:48:14.531" v="8202" actId="478"/>
          <ac:picMkLst>
            <pc:docMk/>
            <pc:sldMk cId="1099926238" sldId="2134805688"/>
            <ac:picMk id="44" creationId="{2B8A5A05-1CB1-48AC-BFEA-E739A31D0EA2}"/>
          </ac:picMkLst>
        </pc:picChg>
        <pc:picChg chg="del">
          <ac:chgData name="Ankit Mittal" userId="267f659b-c36c-4dcc-bb75-126cdcef1d93" providerId="ADAL" clId="{F341EE16-E260-4277-BA57-AB2624E33A8D}" dt="2021-12-16T05:48:14.531" v="8202" actId="478"/>
          <ac:picMkLst>
            <pc:docMk/>
            <pc:sldMk cId="1099926238" sldId="2134805688"/>
            <ac:picMk id="45" creationId="{7E720009-92AE-4541-867B-E2B6E3205267}"/>
          </ac:picMkLst>
        </pc:picChg>
        <pc:picChg chg="mod ord topLvl">
          <ac:chgData name="Ankit Mittal" userId="267f659b-c36c-4dcc-bb75-126cdcef1d93" providerId="ADAL" clId="{F341EE16-E260-4277-BA57-AB2624E33A8D}" dt="2021-12-14T11:13:58.397" v="4453" actId="1038"/>
          <ac:picMkLst>
            <pc:docMk/>
            <pc:sldMk cId="1099926238" sldId="2134805688"/>
            <ac:picMk id="65" creationId="{84EBFD71-F794-4BA6-B4EC-BEA7185E3232}"/>
          </ac:picMkLst>
        </pc:picChg>
        <pc:picChg chg="add mod">
          <ac:chgData name="Ankit Mittal" userId="267f659b-c36c-4dcc-bb75-126cdcef1d93" providerId="ADAL" clId="{F341EE16-E260-4277-BA57-AB2624E33A8D}" dt="2021-12-16T05:48:15.354" v="8203"/>
          <ac:picMkLst>
            <pc:docMk/>
            <pc:sldMk cId="1099926238" sldId="2134805688"/>
            <ac:picMk id="71" creationId="{571CC7C3-3501-4641-9BBB-684007C286F2}"/>
          </ac:picMkLst>
        </pc:picChg>
        <pc:cxnChg chg="mod topLvl">
          <ac:chgData name="Ankit Mittal" userId="267f659b-c36c-4dcc-bb75-126cdcef1d93" providerId="ADAL" clId="{F341EE16-E260-4277-BA57-AB2624E33A8D}" dt="2021-12-14T11:12:39.895" v="4292" actId="165"/>
          <ac:cxnSpMkLst>
            <pc:docMk/>
            <pc:sldMk cId="1099926238" sldId="2134805688"/>
            <ac:cxnSpMk id="52" creationId="{D8F3CC7A-50F5-4D6D-8C2D-5284343D57BF}"/>
          </ac:cxnSpMkLst>
        </pc:cxnChg>
      </pc:sldChg>
      <pc:sldChg chg="addSp delSp modSp mod">
        <pc:chgData name="Ankit Mittal" userId="267f659b-c36c-4dcc-bb75-126cdcef1d93" providerId="ADAL" clId="{F341EE16-E260-4277-BA57-AB2624E33A8D}" dt="2021-12-16T05:48:09.377" v="8201" actId="1076"/>
        <pc:sldMkLst>
          <pc:docMk/>
          <pc:sldMk cId="3759228208" sldId="2134805689"/>
        </pc:sldMkLst>
        <pc:spChg chg="mod">
          <ac:chgData name="Ankit Mittal" userId="267f659b-c36c-4dcc-bb75-126cdcef1d93" providerId="ADAL" clId="{F341EE16-E260-4277-BA57-AB2624E33A8D}" dt="2021-12-16T05:48:06.204" v="8200" actId="1076"/>
          <ac:spMkLst>
            <pc:docMk/>
            <pc:sldMk cId="3759228208" sldId="2134805689"/>
            <ac:spMk id="2" creationId="{45AB2504-302A-4895-B35C-C42C4A32CF33}"/>
          </ac:spMkLst>
        </pc:spChg>
        <pc:spChg chg="del">
          <ac:chgData name="Ankit Mittal" userId="267f659b-c36c-4dcc-bb75-126cdcef1d93" providerId="ADAL" clId="{F341EE16-E260-4277-BA57-AB2624E33A8D}" dt="2021-12-16T05:48:01.880" v="8197" actId="478"/>
          <ac:spMkLst>
            <pc:docMk/>
            <pc:sldMk cId="3759228208" sldId="2134805689"/>
            <ac:spMk id="35" creationId="{95CE1710-9F54-45BD-B337-CE3C91097931}"/>
          </ac:spMkLst>
        </pc:spChg>
        <pc:spChg chg="del">
          <ac:chgData name="Ankit Mittal" userId="267f659b-c36c-4dcc-bb75-126cdcef1d93" providerId="ADAL" clId="{F341EE16-E260-4277-BA57-AB2624E33A8D}" dt="2021-12-16T05:48:01.880" v="8197" actId="478"/>
          <ac:spMkLst>
            <pc:docMk/>
            <pc:sldMk cId="3759228208" sldId="2134805689"/>
            <ac:spMk id="36" creationId="{727F0019-4443-43DD-9D71-F76176E7804E}"/>
          </ac:spMkLst>
        </pc:spChg>
        <pc:spChg chg="del">
          <ac:chgData name="Ankit Mittal" userId="267f659b-c36c-4dcc-bb75-126cdcef1d93" providerId="ADAL" clId="{F341EE16-E260-4277-BA57-AB2624E33A8D}" dt="2021-12-16T05:48:01.880" v="8197" actId="478"/>
          <ac:spMkLst>
            <pc:docMk/>
            <pc:sldMk cId="3759228208" sldId="2134805689"/>
            <ac:spMk id="38" creationId="{5523DFCB-113A-4EAC-B113-D4DF1545DCEF}"/>
          </ac:spMkLst>
        </pc:spChg>
        <pc:spChg chg="add mod">
          <ac:chgData name="Ankit Mittal" userId="267f659b-c36c-4dcc-bb75-126cdcef1d93" providerId="ADAL" clId="{F341EE16-E260-4277-BA57-AB2624E33A8D}" dt="2021-12-16T05:48:02.352" v="8198"/>
          <ac:spMkLst>
            <pc:docMk/>
            <pc:sldMk cId="3759228208" sldId="2134805689"/>
            <ac:spMk id="47" creationId="{59355855-39BA-4E1B-963B-DD1D7449F5C8}"/>
          </ac:spMkLst>
        </pc:spChg>
        <pc:spChg chg="add mod">
          <ac:chgData name="Ankit Mittal" userId="267f659b-c36c-4dcc-bb75-126cdcef1d93" providerId="ADAL" clId="{F341EE16-E260-4277-BA57-AB2624E33A8D}" dt="2021-12-16T05:48:02.352" v="8198"/>
          <ac:spMkLst>
            <pc:docMk/>
            <pc:sldMk cId="3759228208" sldId="2134805689"/>
            <ac:spMk id="51" creationId="{46CAE25A-D21D-4A2E-94DC-82766DE9C7FD}"/>
          </ac:spMkLst>
        </pc:spChg>
        <pc:spChg chg="add mod">
          <ac:chgData name="Ankit Mittal" userId="267f659b-c36c-4dcc-bb75-126cdcef1d93" providerId="ADAL" clId="{F341EE16-E260-4277-BA57-AB2624E33A8D}" dt="2021-12-16T05:48:02.352" v="8198"/>
          <ac:spMkLst>
            <pc:docMk/>
            <pc:sldMk cId="3759228208" sldId="2134805689"/>
            <ac:spMk id="52" creationId="{DE935148-B089-4608-B9AF-C6365C35ED0A}"/>
          </ac:spMkLst>
        </pc:spChg>
        <pc:picChg chg="del">
          <ac:chgData name="Ankit Mittal" userId="267f659b-c36c-4dcc-bb75-126cdcef1d93" providerId="ADAL" clId="{F341EE16-E260-4277-BA57-AB2624E33A8D}" dt="2021-12-16T05:48:01.880" v="8197" actId="478"/>
          <ac:picMkLst>
            <pc:docMk/>
            <pc:sldMk cId="3759228208" sldId="2134805689"/>
            <ac:picMk id="44" creationId="{2B8A5A05-1CB1-48AC-BFEA-E739A31D0EA2}"/>
          </ac:picMkLst>
        </pc:picChg>
        <pc:picChg chg="del">
          <ac:chgData name="Ankit Mittal" userId="267f659b-c36c-4dcc-bb75-126cdcef1d93" providerId="ADAL" clId="{F341EE16-E260-4277-BA57-AB2624E33A8D}" dt="2021-12-16T05:48:01.880" v="8197" actId="478"/>
          <ac:picMkLst>
            <pc:docMk/>
            <pc:sldMk cId="3759228208" sldId="2134805689"/>
            <ac:picMk id="45" creationId="{7E720009-92AE-4541-867B-E2B6E3205267}"/>
          </ac:picMkLst>
        </pc:picChg>
        <pc:picChg chg="mod">
          <ac:chgData name="Ankit Mittal" userId="267f659b-c36c-4dcc-bb75-126cdcef1d93" providerId="ADAL" clId="{F341EE16-E260-4277-BA57-AB2624E33A8D}" dt="2021-12-16T05:48:09.377" v="8201" actId="1076"/>
          <ac:picMkLst>
            <pc:docMk/>
            <pc:sldMk cId="3759228208" sldId="2134805689"/>
            <ac:picMk id="50" creationId="{7EB9703D-2763-4A10-885F-29B3D0358417}"/>
          </ac:picMkLst>
        </pc:picChg>
        <pc:picChg chg="add mod">
          <ac:chgData name="Ankit Mittal" userId="267f659b-c36c-4dcc-bb75-126cdcef1d93" providerId="ADAL" clId="{F341EE16-E260-4277-BA57-AB2624E33A8D}" dt="2021-12-16T05:48:02.352" v="8198"/>
          <ac:picMkLst>
            <pc:docMk/>
            <pc:sldMk cId="3759228208" sldId="2134805689"/>
            <ac:picMk id="56" creationId="{D3EF9F8A-B3E3-4528-9AD5-A3917602D81D}"/>
          </ac:picMkLst>
        </pc:picChg>
      </pc:sldChg>
      <pc:sldChg chg="addSp delSp modSp del mod">
        <pc:chgData name="Ankit Mittal" userId="267f659b-c36c-4dcc-bb75-126cdcef1d93" providerId="ADAL" clId="{F341EE16-E260-4277-BA57-AB2624E33A8D}" dt="2021-12-14T11:24:01.885" v="4652" actId="47"/>
        <pc:sldMkLst>
          <pc:docMk/>
          <pc:sldMk cId="1565076050" sldId="2134805690"/>
        </pc:sldMkLst>
        <pc:spChg chg="mod">
          <ac:chgData name="Ankit Mittal" userId="267f659b-c36c-4dcc-bb75-126cdcef1d93" providerId="ADAL" clId="{F341EE16-E260-4277-BA57-AB2624E33A8D}" dt="2021-12-14T11:16:07.717" v="4496" actId="165"/>
          <ac:spMkLst>
            <pc:docMk/>
            <pc:sldMk cId="1565076050" sldId="2134805690"/>
            <ac:spMk id="48" creationId="{F9781065-A385-484B-BD84-A7B8F57278FF}"/>
          </ac:spMkLst>
        </pc:spChg>
        <pc:spChg chg="add del mod topLvl">
          <ac:chgData name="Ankit Mittal" userId="267f659b-c36c-4dcc-bb75-126cdcef1d93" providerId="ADAL" clId="{F341EE16-E260-4277-BA57-AB2624E33A8D}" dt="2021-12-14T11:05:39.896" v="4178" actId="165"/>
          <ac:spMkLst>
            <pc:docMk/>
            <pc:sldMk cId="1565076050" sldId="2134805690"/>
            <ac:spMk id="49" creationId="{A76592CF-A063-4CC8-A488-3513F9087ECB}"/>
          </ac:spMkLst>
        </pc:spChg>
        <pc:spChg chg="mod topLvl">
          <ac:chgData name="Ankit Mittal" userId="267f659b-c36c-4dcc-bb75-126cdcef1d93" providerId="ADAL" clId="{F341EE16-E260-4277-BA57-AB2624E33A8D}" dt="2021-12-14T11:05:39.896" v="4178" actId="165"/>
          <ac:spMkLst>
            <pc:docMk/>
            <pc:sldMk cId="1565076050" sldId="2134805690"/>
            <ac:spMk id="50" creationId="{6991B650-0868-42A9-AA2F-CF978FCE0959}"/>
          </ac:spMkLst>
        </pc:spChg>
        <pc:spChg chg="add del mod">
          <ac:chgData name="Ankit Mittal" userId="267f659b-c36c-4dcc-bb75-126cdcef1d93" providerId="ADAL" clId="{F341EE16-E260-4277-BA57-AB2624E33A8D}" dt="2021-12-14T11:05:31.092" v="4174"/>
          <ac:spMkLst>
            <pc:docMk/>
            <pc:sldMk cId="1565076050" sldId="2134805690"/>
            <ac:spMk id="56" creationId="{94493BD0-0C1A-486B-B535-1561A538A870}"/>
          </ac:spMkLst>
        </pc:spChg>
        <pc:spChg chg="mod topLvl">
          <ac:chgData name="Ankit Mittal" userId="267f659b-c36c-4dcc-bb75-126cdcef1d93" providerId="ADAL" clId="{F341EE16-E260-4277-BA57-AB2624E33A8D}" dt="2021-12-14T11:05:39.896" v="4178" actId="165"/>
          <ac:spMkLst>
            <pc:docMk/>
            <pc:sldMk cId="1565076050" sldId="2134805690"/>
            <ac:spMk id="57" creationId="{B5124B1A-B742-4888-B76C-AE8B7DE38AE7}"/>
          </ac:spMkLst>
        </pc:spChg>
        <pc:spChg chg="mod topLvl">
          <ac:chgData name="Ankit Mittal" userId="267f659b-c36c-4dcc-bb75-126cdcef1d93" providerId="ADAL" clId="{F341EE16-E260-4277-BA57-AB2624E33A8D}" dt="2021-12-14T11:05:39.896" v="4178" actId="165"/>
          <ac:spMkLst>
            <pc:docMk/>
            <pc:sldMk cId="1565076050" sldId="2134805690"/>
            <ac:spMk id="58" creationId="{35F50668-783F-4BB8-874C-85FAA3BD5850}"/>
          </ac:spMkLst>
        </pc:spChg>
        <pc:spChg chg="mod topLvl">
          <ac:chgData name="Ankit Mittal" userId="267f659b-c36c-4dcc-bb75-126cdcef1d93" providerId="ADAL" clId="{F341EE16-E260-4277-BA57-AB2624E33A8D}" dt="2021-12-14T11:05:39.896" v="4178" actId="165"/>
          <ac:spMkLst>
            <pc:docMk/>
            <pc:sldMk cId="1565076050" sldId="2134805690"/>
            <ac:spMk id="59" creationId="{73E92BB0-2A91-4F41-B2E5-7DED01C4A075}"/>
          </ac:spMkLst>
        </pc:spChg>
        <pc:spChg chg="mod topLvl">
          <ac:chgData name="Ankit Mittal" userId="267f659b-c36c-4dcc-bb75-126cdcef1d93" providerId="ADAL" clId="{F341EE16-E260-4277-BA57-AB2624E33A8D}" dt="2021-12-14T11:05:39.896" v="4178" actId="165"/>
          <ac:spMkLst>
            <pc:docMk/>
            <pc:sldMk cId="1565076050" sldId="2134805690"/>
            <ac:spMk id="60" creationId="{47BD6477-F377-48C3-B519-C7144C16D67C}"/>
          </ac:spMkLst>
        </pc:spChg>
        <pc:spChg chg="mod">
          <ac:chgData name="Ankit Mittal" userId="267f659b-c36c-4dcc-bb75-126cdcef1d93" providerId="ADAL" clId="{F341EE16-E260-4277-BA57-AB2624E33A8D}" dt="2021-12-14T11:16:07.717" v="4496" actId="165"/>
          <ac:spMkLst>
            <pc:docMk/>
            <pc:sldMk cId="1565076050" sldId="2134805690"/>
            <ac:spMk id="61" creationId="{305EFB63-37AF-4DCF-96CA-9A86AFB54139}"/>
          </ac:spMkLst>
        </pc:spChg>
        <pc:spChg chg="mod">
          <ac:chgData name="Ankit Mittal" userId="267f659b-c36c-4dcc-bb75-126cdcef1d93" providerId="ADAL" clId="{F341EE16-E260-4277-BA57-AB2624E33A8D}" dt="2021-12-14T11:16:07.717" v="4496" actId="165"/>
          <ac:spMkLst>
            <pc:docMk/>
            <pc:sldMk cId="1565076050" sldId="2134805690"/>
            <ac:spMk id="63" creationId="{0F1F5A55-4363-4E71-9BDF-CFC6BE145FF8}"/>
          </ac:spMkLst>
        </pc:spChg>
        <pc:spChg chg="mod">
          <ac:chgData name="Ankit Mittal" userId="267f659b-c36c-4dcc-bb75-126cdcef1d93" providerId="ADAL" clId="{F341EE16-E260-4277-BA57-AB2624E33A8D}" dt="2021-12-14T11:16:07.717" v="4496" actId="165"/>
          <ac:spMkLst>
            <pc:docMk/>
            <pc:sldMk cId="1565076050" sldId="2134805690"/>
            <ac:spMk id="64" creationId="{D632E62D-157D-44EB-B880-B6BE3840B99D}"/>
          </ac:spMkLst>
        </pc:spChg>
        <pc:spChg chg="mod">
          <ac:chgData name="Ankit Mittal" userId="267f659b-c36c-4dcc-bb75-126cdcef1d93" providerId="ADAL" clId="{F341EE16-E260-4277-BA57-AB2624E33A8D}" dt="2021-12-14T11:16:07.717" v="4496" actId="165"/>
          <ac:spMkLst>
            <pc:docMk/>
            <pc:sldMk cId="1565076050" sldId="2134805690"/>
            <ac:spMk id="70" creationId="{BC718D60-622D-41C2-AF67-F9B84E3EE28E}"/>
          </ac:spMkLst>
        </pc:spChg>
        <pc:spChg chg="mod">
          <ac:chgData name="Ankit Mittal" userId="267f659b-c36c-4dcc-bb75-126cdcef1d93" providerId="ADAL" clId="{F341EE16-E260-4277-BA57-AB2624E33A8D}" dt="2021-12-14T11:16:07.717" v="4496" actId="165"/>
          <ac:spMkLst>
            <pc:docMk/>
            <pc:sldMk cId="1565076050" sldId="2134805690"/>
            <ac:spMk id="71" creationId="{FCF21775-DD0A-46E7-AB04-51C71AEF2489}"/>
          </ac:spMkLst>
        </pc:spChg>
        <pc:spChg chg="mod">
          <ac:chgData name="Ankit Mittal" userId="267f659b-c36c-4dcc-bb75-126cdcef1d93" providerId="ADAL" clId="{F341EE16-E260-4277-BA57-AB2624E33A8D}" dt="2021-12-14T11:16:07.717" v="4496" actId="165"/>
          <ac:spMkLst>
            <pc:docMk/>
            <pc:sldMk cId="1565076050" sldId="2134805690"/>
            <ac:spMk id="73" creationId="{C1BCEAA2-4C13-40B9-8F8C-BAAE26BCBDE3}"/>
          </ac:spMkLst>
        </pc:spChg>
        <pc:spChg chg="mod">
          <ac:chgData name="Ankit Mittal" userId="267f659b-c36c-4dcc-bb75-126cdcef1d93" providerId="ADAL" clId="{F341EE16-E260-4277-BA57-AB2624E33A8D}" dt="2021-12-14T11:16:07.717" v="4496" actId="165"/>
          <ac:spMkLst>
            <pc:docMk/>
            <pc:sldMk cId="1565076050" sldId="2134805690"/>
            <ac:spMk id="74" creationId="{07866411-9E8D-46AE-827E-61B99762F722}"/>
          </ac:spMkLst>
        </pc:spChg>
        <pc:spChg chg="mod">
          <ac:chgData name="Ankit Mittal" userId="267f659b-c36c-4dcc-bb75-126cdcef1d93" providerId="ADAL" clId="{F341EE16-E260-4277-BA57-AB2624E33A8D}" dt="2021-12-14T11:16:07.717" v="4496" actId="165"/>
          <ac:spMkLst>
            <pc:docMk/>
            <pc:sldMk cId="1565076050" sldId="2134805690"/>
            <ac:spMk id="75" creationId="{2470B93A-E09B-478D-B730-1035495FCD71}"/>
          </ac:spMkLst>
        </pc:spChg>
        <pc:spChg chg="mod">
          <ac:chgData name="Ankit Mittal" userId="267f659b-c36c-4dcc-bb75-126cdcef1d93" providerId="ADAL" clId="{F341EE16-E260-4277-BA57-AB2624E33A8D}" dt="2021-12-14T11:16:07.717" v="4496" actId="165"/>
          <ac:spMkLst>
            <pc:docMk/>
            <pc:sldMk cId="1565076050" sldId="2134805690"/>
            <ac:spMk id="76" creationId="{4854D275-4932-4B7C-AA4A-7F78B964EBAE}"/>
          </ac:spMkLst>
        </pc:spChg>
        <pc:spChg chg="mod">
          <ac:chgData name="Ankit Mittal" userId="267f659b-c36c-4dcc-bb75-126cdcef1d93" providerId="ADAL" clId="{F341EE16-E260-4277-BA57-AB2624E33A8D}" dt="2021-12-14T11:16:07.717" v="4496" actId="165"/>
          <ac:spMkLst>
            <pc:docMk/>
            <pc:sldMk cId="1565076050" sldId="2134805690"/>
            <ac:spMk id="78" creationId="{42753FF1-E852-48F0-B68C-FAF7EE12D971}"/>
          </ac:spMkLst>
        </pc:spChg>
        <pc:spChg chg="mod">
          <ac:chgData name="Ankit Mittal" userId="267f659b-c36c-4dcc-bb75-126cdcef1d93" providerId="ADAL" clId="{F341EE16-E260-4277-BA57-AB2624E33A8D}" dt="2021-12-14T11:16:07.717" v="4496" actId="165"/>
          <ac:spMkLst>
            <pc:docMk/>
            <pc:sldMk cId="1565076050" sldId="2134805690"/>
            <ac:spMk id="79" creationId="{998A53DB-2FC7-4A85-A717-72B443538D93}"/>
          </ac:spMkLst>
        </pc:spChg>
        <pc:spChg chg="add mod">
          <ac:chgData name="Ankit Mittal" userId="267f659b-c36c-4dcc-bb75-126cdcef1d93" providerId="ADAL" clId="{F341EE16-E260-4277-BA57-AB2624E33A8D}" dt="2021-12-14T11:06:00.389" v="4184" actId="571"/>
          <ac:spMkLst>
            <pc:docMk/>
            <pc:sldMk cId="1565076050" sldId="2134805690"/>
            <ac:spMk id="80" creationId="{9572D5CC-98FE-4910-8199-5CEDA3522009}"/>
          </ac:spMkLst>
        </pc:spChg>
        <pc:spChg chg="add mod">
          <ac:chgData name="Ankit Mittal" userId="267f659b-c36c-4dcc-bb75-126cdcef1d93" providerId="ADAL" clId="{F341EE16-E260-4277-BA57-AB2624E33A8D}" dt="2021-12-14T11:06:07.205" v="4186" actId="571"/>
          <ac:spMkLst>
            <pc:docMk/>
            <pc:sldMk cId="1565076050" sldId="2134805690"/>
            <ac:spMk id="81" creationId="{059FB2DF-D5C9-4E4A-829E-C436021E2960}"/>
          </ac:spMkLst>
        </pc:spChg>
        <pc:spChg chg="add mod">
          <ac:chgData name="Ankit Mittal" userId="267f659b-c36c-4dcc-bb75-126cdcef1d93" providerId="ADAL" clId="{F341EE16-E260-4277-BA57-AB2624E33A8D}" dt="2021-12-14T11:06:07.205" v="4186" actId="571"/>
          <ac:spMkLst>
            <pc:docMk/>
            <pc:sldMk cId="1565076050" sldId="2134805690"/>
            <ac:spMk id="82" creationId="{72B58FDF-A556-4D46-8F19-F011DDB5BFA1}"/>
          </ac:spMkLst>
        </pc:spChg>
        <pc:grpChg chg="add mod">
          <ac:chgData name="Ankit Mittal" userId="267f659b-c36c-4dcc-bb75-126cdcef1d93" providerId="ADAL" clId="{F341EE16-E260-4277-BA57-AB2624E33A8D}" dt="2021-12-14T11:06:33.001" v="4190" actId="164"/>
          <ac:grpSpMkLst>
            <pc:docMk/>
            <pc:sldMk cId="1565076050" sldId="2134805690"/>
            <ac:grpSpMk id="5" creationId="{A85F5339-1E93-4912-840E-08F11C74898D}"/>
          </ac:grpSpMkLst>
        </pc:grpChg>
        <pc:grpChg chg="add del mod">
          <ac:chgData name="Ankit Mittal" userId="267f659b-c36c-4dcc-bb75-126cdcef1d93" providerId="ADAL" clId="{F341EE16-E260-4277-BA57-AB2624E33A8D}" dt="2021-12-14T11:05:47.859" v="4180" actId="478"/>
          <ac:grpSpMkLst>
            <pc:docMk/>
            <pc:sldMk cId="1565076050" sldId="2134805690"/>
            <ac:grpSpMk id="7" creationId="{D613501A-BADF-4F27-844C-AE334F643BBB}"/>
          </ac:grpSpMkLst>
        </pc:grpChg>
        <pc:grpChg chg="add mod ord topLvl">
          <ac:chgData name="Ankit Mittal" userId="267f659b-c36c-4dcc-bb75-126cdcef1d93" providerId="ADAL" clId="{F341EE16-E260-4277-BA57-AB2624E33A8D}" dt="2021-12-14T11:16:07.717" v="4496" actId="165"/>
          <ac:grpSpMkLst>
            <pc:docMk/>
            <pc:sldMk cId="1565076050" sldId="2134805690"/>
            <ac:grpSpMk id="8" creationId="{4701FDEF-2EF7-4706-A612-49DEB997E314}"/>
          </ac:grpSpMkLst>
        </pc:grpChg>
        <pc:grpChg chg="add del mod">
          <ac:chgData name="Ankit Mittal" userId="267f659b-c36c-4dcc-bb75-126cdcef1d93" providerId="ADAL" clId="{F341EE16-E260-4277-BA57-AB2624E33A8D}" dt="2021-12-14T11:16:07.717" v="4496" actId="165"/>
          <ac:grpSpMkLst>
            <pc:docMk/>
            <pc:sldMk cId="1565076050" sldId="2134805690"/>
            <ac:grpSpMk id="9" creationId="{726FCB1C-C0F0-48D3-BE85-32C796079B38}"/>
          </ac:grpSpMkLst>
        </pc:grpChg>
        <pc:grpChg chg="add mod topLvl">
          <ac:chgData name="Ankit Mittal" userId="267f659b-c36c-4dcc-bb75-126cdcef1d93" providerId="ADAL" clId="{F341EE16-E260-4277-BA57-AB2624E33A8D}" dt="2021-12-14T11:16:07.717" v="4496" actId="165"/>
          <ac:grpSpMkLst>
            <pc:docMk/>
            <pc:sldMk cId="1565076050" sldId="2134805690"/>
            <ac:grpSpMk id="69" creationId="{7FF512D5-2123-4E67-970E-4B7D48E28FE9}"/>
          </ac:grpSpMkLst>
        </pc:grpChg>
        <pc:picChg chg="mod">
          <ac:chgData name="Ankit Mittal" userId="267f659b-c36c-4dcc-bb75-126cdcef1d93" providerId="ADAL" clId="{F341EE16-E260-4277-BA57-AB2624E33A8D}" dt="2021-12-14T11:16:07.717" v="4496" actId="165"/>
          <ac:picMkLst>
            <pc:docMk/>
            <pc:sldMk cId="1565076050" sldId="2134805690"/>
            <ac:picMk id="68" creationId="{CC30E934-AC04-44C0-A2D7-4E13678D1F07}"/>
          </ac:picMkLst>
        </pc:picChg>
        <pc:picChg chg="del mod">
          <ac:chgData name="Ankit Mittal" userId="267f659b-c36c-4dcc-bb75-126cdcef1d93" providerId="ADAL" clId="{F341EE16-E260-4277-BA57-AB2624E33A8D}" dt="2021-12-14T11:07:18.852" v="4195" actId="478"/>
          <ac:picMkLst>
            <pc:docMk/>
            <pc:sldMk cId="1565076050" sldId="2134805690"/>
            <ac:picMk id="77" creationId="{E10FC066-3C76-42E0-A70B-F6A8EE42038F}"/>
          </ac:picMkLst>
        </pc:picChg>
        <pc:picChg chg="add mod">
          <ac:chgData name="Ankit Mittal" userId="267f659b-c36c-4dcc-bb75-126cdcef1d93" providerId="ADAL" clId="{F341EE16-E260-4277-BA57-AB2624E33A8D}" dt="2021-12-14T11:06:07.205" v="4186" actId="571"/>
          <ac:picMkLst>
            <pc:docMk/>
            <pc:sldMk cId="1565076050" sldId="2134805690"/>
            <ac:picMk id="83" creationId="{A26D0BB7-A279-4041-9C96-4AB282274F82}"/>
          </ac:picMkLst>
        </pc:picChg>
        <pc:cxnChg chg="mod">
          <ac:chgData name="Ankit Mittal" userId="267f659b-c36c-4dcc-bb75-126cdcef1d93" providerId="ADAL" clId="{F341EE16-E260-4277-BA57-AB2624E33A8D}" dt="2021-12-14T11:16:07.717" v="4496" actId="165"/>
          <ac:cxnSpMkLst>
            <pc:docMk/>
            <pc:sldMk cId="1565076050" sldId="2134805690"/>
            <ac:cxnSpMk id="51" creationId="{302795EB-FCD4-4944-BA99-FECC0912320F}"/>
          </ac:cxnSpMkLst>
        </pc:cxnChg>
        <pc:cxnChg chg="mod topLvl">
          <ac:chgData name="Ankit Mittal" userId="267f659b-c36c-4dcc-bb75-126cdcef1d93" providerId="ADAL" clId="{F341EE16-E260-4277-BA57-AB2624E33A8D}" dt="2021-12-14T11:05:39.896" v="4178" actId="165"/>
          <ac:cxnSpMkLst>
            <pc:docMk/>
            <pc:sldMk cId="1565076050" sldId="2134805690"/>
            <ac:cxnSpMk id="52" creationId="{D8F3CC7A-50F5-4D6D-8C2D-5284343D57BF}"/>
          </ac:cxnSpMkLst>
        </pc:cxnChg>
        <pc:cxnChg chg="mod">
          <ac:chgData name="Ankit Mittal" userId="267f659b-c36c-4dcc-bb75-126cdcef1d93" providerId="ADAL" clId="{F341EE16-E260-4277-BA57-AB2624E33A8D}" dt="2021-12-14T11:16:07.717" v="4496" actId="165"/>
          <ac:cxnSpMkLst>
            <pc:docMk/>
            <pc:sldMk cId="1565076050" sldId="2134805690"/>
            <ac:cxnSpMk id="62" creationId="{FDD8B699-DB53-4DF0-810E-77E46C797788}"/>
          </ac:cxnSpMkLst>
        </pc:cxnChg>
        <pc:cxnChg chg="mod">
          <ac:chgData name="Ankit Mittal" userId="267f659b-c36c-4dcc-bb75-126cdcef1d93" providerId="ADAL" clId="{F341EE16-E260-4277-BA57-AB2624E33A8D}" dt="2021-12-14T11:16:07.717" v="4496" actId="165"/>
          <ac:cxnSpMkLst>
            <pc:docMk/>
            <pc:sldMk cId="1565076050" sldId="2134805690"/>
            <ac:cxnSpMk id="72" creationId="{A0784B14-A8BD-4246-A40A-E965D0AB4CDA}"/>
          </ac:cxnSpMkLst>
        </pc:cxnChg>
      </pc:sldChg>
      <pc:sldChg chg="addSp delSp modSp del mod">
        <pc:chgData name="Ankit Mittal" userId="267f659b-c36c-4dcc-bb75-126cdcef1d93" providerId="ADAL" clId="{F341EE16-E260-4277-BA57-AB2624E33A8D}" dt="2021-12-14T11:24:03.986" v="4653" actId="47"/>
        <pc:sldMkLst>
          <pc:docMk/>
          <pc:sldMk cId="431048566" sldId="2134805691"/>
        </pc:sldMkLst>
        <pc:spChg chg="mod">
          <ac:chgData name="Ankit Mittal" userId="267f659b-c36c-4dcc-bb75-126cdcef1d93" providerId="ADAL" clId="{F341EE16-E260-4277-BA57-AB2624E33A8D}" dt="2021-12-14T11:09:53.673" v="4267" actId="1076"/>
          <ac:spMkLst>
            <pc:docMk/>
            <pc:sldMk cId="431048566" sldId="2134805691"/>
            <ac:spMk id="2" creationId="{45AB2504-302A-4895-B35C-C42C4A32CF33}"/>
          </ac:spMkLst>
        </pc:spChg>
        <pc:spChg chg="mod">
          <ac:chgData name="Ankit Mittal" userId="267f659b-c36c-4dcc-bb75-126cdcef1d93" providerId="ADAL" clId="{F341EE16-E260-4277-BA57-AB2624E33A8D}" dt="2021-12-14T11:08:00.380" v="4204"/>
          <ac:spMkLst>
            <pc:docMk/>
            <pc:sldMk cId="431048566" sldId="2134805691"/>
            <ac:spMk id="62" creationId="{8AFF3604-76D0-44B9-8CE8-F59F4A80F883}"/>
          </ac:spMkLst>
        </pc:spChg>
        <pc:spChg chg="mod">
          <ac:chgData name="Ankit Mittal" userId="267f659b-c36c-4dcc-bb75-126cdcef1d93" providerId="ADAL" clId="{F341EE16-E260-4277-BA57-AB2624E33A8D}" dt="2021-12-14T11:08:00.380" v="4204"/>
          <ac:spMkLst>
            <pc:docMk/>
            <pc:sldMk cId="431048566" sldId="2134805691"/>
            <ac:spMk id="63" creationId="{4910559E-ACED-41A4-B175-49811A2D9C64}"/>
          </ac:spMkLst>
        </pc:spChg>
        <pc:spChg chg="mod">
          <ac:chgData name="Ankit Mittal" userId="267f659b-c36c-4dcc-bb75-126cdcef1d93" providerId="ADAL" clId="{F341EE16-E260-4277-BA57-AB2624E33A8D}" dt="2021-12-14T11:08:00.380" v="4204"/>
          <ac:spMkLst>
            <pc:docMk/>
            <pc:sldMk cId="431048566" sldId="2134805691"/>
            <ac:spMk id="65" creationId="{61194241-A9B8-4398-BCB0-6C8705E1268E}"/>
          </ac:spMkLst>
        </pc:spChg>
        <pc:spChg chg="mod">
          <ac:chgData name="Ankit Mittal" userId="267f659b-c36c-4dcc-bb75-126cdcef1d93" providerId="ADAL" clId="{F341EE16-E260-4277-BA57-AB2624E33A8D}" dt="2021-12-14T11:10:48.866" v="4282" actId="255"/>
          <ac:spMkLst>
            <pc:docMk/>
            <pc:sldMk cId="431048566" sldId="2134805691"/>
            <ac:spMk id="66" creationId="{AC847600-2443-4F96-97CF-B7619307393A}"/>
          </ac:spMkLst>
        </pc:spChg>
        <pc:spChg chg="add del mod">
          <ac:chgData name="Ankit Mittal" userId="267f659b-c36c-4dcc-bb75-126cdcef1d93" providerId="ADAL" clId="{F341EE16-E260-4277-BA57-AB2624E33A8D}" dt="2021-12-14T11:10:30.589" v="4269" actId="478"/>
          <ac:spMkLst>
            <pc:docMk/>
            <pc:sldMk cId="431048566" sldId="2134805691"/>
            <ac:spMk id="67" creationId="{C8C60363-E0A9-4612-B7A9-9C1E531CCC5A}"/>
          </ac:spMkLst>
        </pc:spChg>
        <pc:spChg chg="mod">
          <ac:chgData name="Ankit Mittal" userId="267f659b-c36c-4dcc-bb75-126cdcef1d93" providerId="ADAL" clId="{F341EE16-E260-4277-BA57-AB2624E33A8D}" dt="2021-12-14T11:08:12.100" v="4206" actId="207"/>
          <ac:spMkLst>
            <pc:docMk/>
            <pc:sldMk cId="431048566" sldId="2134805691"/>
            <ac:spMk id="68" creationId="{F9B18398-8DCA-474C-80CF-89174FB56CB9}"/>
          </ac:spMkLst>
        </pc:spChg>
        <pc:spChg chg="mod">
          <ac:chgData name="Ankit Mittal" userId="267f659b-c36c-4dcc-bb75-126cdcef1d93" providerId="ADAL" clId="{F341EE16-E260-4277-BA57-AB2624E33A8D}" dt="2021-12-14T11:08:00.380" v="4204"/>
          <ac:spMkLst>
            <pc:docMk/>
            <pc:sldMk cId="431048566" sldId="2134805691"/>
            <ac:spMk id="70" creationId="{3D3FAEA2-2602-4630-ADFC-BE8279FFC7AE}"/>
          </ac:spMkLst>
        </pc:spChg>
        <pc:spChg chg="mod">
          <ac:chgData name="Ankit Mittal" userId="267f659b-c36c-4dcc-bb75-126cdcef1d93" providerId="ADAL" clId="{F341EE16-E260-4277-BA57-AB2624E33A8D}" dt="2021-12-14T11:09:24.898" v="4265" actId="14100"/>
          <ac:spMkLst>
            <pc:docMk/>
            <pc:sldMk cId="431048566" sldId="2134805691"/>
            <ac:spMk id="71" creationId="{CDE764D4-C570-4386-BB64-45893BFB1BD0}"/>
          </ac:spMkLst>
        </pc:spChg>
        <pc:grpChg chg="del">
          <ac:chgData name="Ankit Mittal" userId="267f659b-c36c-4dcc-bb75-126cdcef1d93" providerId="ADAL" clId="{F341EE16-E260-4277-BA57-AB2624E33A8D}" dt="2021-12-14T11:07:54.926" v="4203" actId="478"/>
          <ac:grpSpMkLst>
            <pc:docMk/>
            <pc:sldMk cId="431048566" sldId="2134805691"/>
            <ac:grpSpMk id="7" creationId="{D613501A-BADF-4F27-844C-AE334F643BBB}"/>
          </ac:grpSpMkLst>
        </pc:grpChg>
        <pc:grpChg chg="add mod">
          <ac:chgData name="Ankit Mittal" userId="267f659b-c36c-4dcc-bb75-126cdcef1d93" providerId="ADAL" clId="{F341EE16-E260-4277-BA57-AB2624E33A8D}" dt="2021-12-14T11:08:00.380" v="4204"/>
          <ac:grpSpMkLst>
            <pc:docMk/>
            <pc:sldMk cId="431048566" sldId="2134805691"/>
            <ac:grpSpMk id="56" creationId="{77D94AF6-5B2E-4DF7-8EF3-1401326A6346}"/>
          </ac:grpSpMkLst>
        </pc:grpChg>
        <pc:picChg chg="del mod">
          <ac:chgData name="Ankit Mittal" userId="267f659b-c36c-4dcc-bb75-126cdcef1d93" providerId="ADAL" clId="{F341EE16-E260-4277-BA57-AB2624E33A8D}" dt="2021-12-14T11:08:16.499" v="4207" actId="478"/>
          <ac:picMkLst>
            <pc:docMk/>
            <pc:sldMk cId="431048566" sldId="2134805691"/>
            <ac:picMk id="69" creationId="{1A26E408-6DF3-4723-BA61-8E4044985DFE}"/>
          </ac:picMkLst>
        </pc:picChg>
        <pc:cxnChg chg="mod">
          <ac:chgData name="Ankit Mittal" userId="267f659b-c36c-4dcc-bb75-126cdcef1d93" providerId="ADAL" clId="{F341EE16-E260-4277-BA57-AB2624E33A8D}" dt="2021-12-14T11:08:00.380" v="4204"/>
          <ac:cxnSpMkLst>
            <pc:docMk/>
            <pc:sldMk cId="431048566" sldId="2134805691"/>
            <ac:cxnSpMk id="64" creationId="{69C8557A-94CE-4B32-839B-A4CA1F99B205}"/>
          </ac:cxnSpMkLst>
        </pc:cxnChg>
      </pc:sldChg>
      <pc:sldChg chg="modSp del mod">
        <pc:chgData name="Ankit Mittal" userId="267f659b-c36c-4dcc-bb75-126cdcef1d93" providerId="ADAL" clId="{F341EE16-E260-4277-BA57-AB2624E33A8D}" dt="2021-12-14T11:25:20.156" v="4705" actId="47"/>
        <pc:sldMkLst>
          <pc:docMk/>
          <pc:sldMk cId="1774328012" sldId="2134805692"/>
        </pc:sldMkLst>
        <pc:spChg chg="mod">
          <ac:chgData name="Ankit Mittal" userId="267f659b-c36c-4dcc-bb75-126cdcef1d93" providerId="ADAL" clId="{F341EE16-E260-4277-BA57-AB2624E33A8D}" dt="2021-12-14T11:11:00.559" v="4284" actId="255"/>
          <ac:spMkLst>
            <pc:docMk/>
            <pc:sldMk cId="1774328012" sldId="2134805692"/>
            <ac:spMk id="51" creationId="{890DCF17-90EB-41C7-946A-ECEDA5973EED}"/>
          </ac:spMkLst>
        </pc:spChg>
        <pc:spChg chg="mod">
          <ac:chgData name="Ankit Mittal" userId="267f659b-c36c-4dcc-bb75-126cdcef1d93" providerId="ADAL" clId="{F341EE16-E260-4277-BA57-AB2624E33A8D}" dt="2021-12-14T11:10:56.489" v="4283" actId="255"/>
          <ac:spMkLst>
            <pc:docMk/>
            <pc:sldMk cId="1774328012" sldId="2134805692"/>
            <ac:spMk id="58" creationId="{35F50668-783F-4BB8-874C-85FAA3BD5850}"/>
          </ac:spMkLst>
        </pc:spChg>
      </pc:sldChg>
      <pc:sldChg chg="modSp del mod">
        <pc:chgData name="Ankit Mittal" userId="267f659b-c36c-4dcc-bb75-126cdcef1d93" providerId="ADAL" clId="{F341EE16-E260-4277-BA57-AB2624E33A8D}" dt="2021-12-14T11:25:51.771" v="4724" actId="47"/>
        <pc:sldMkLst>
          <pc:docMk/>
          <pc:sldMk cId="487669777" sldId="2134805694"/>
        </pc:sldMkLst>
        <pc:spChg chg="mod">
          <ac:chgData name="Ankit Mittal" userId="267f659b-c36c-4dcc-bb75-126cdcef1d93" providerId="ADAL" clId="{F341EE16-E260-4277-BA57-AB2624E33A8D}" dt="2021-12-14T11:11:10.290" v="4286" actId="255"/>
          <ac:spMkLst>
            <pc:docMk/>
            <pc:sldMk cId="487669777" sldId="2134805694"/>
            <ac:spMk id="51" creationId="{890DCF17-90EB-41C7-946A-ECEDA5973EED}"/>
          </ac:spMkLst>
        </pc:spChg>
        <pc:spChg chg="mod">
          <ac:chgData name="Ankit Mittal" userId="267f659b-c36c-4dcc-bb75-126cdcef1d93" providerId="ADAL" clId="{F341EE16-E260-4277-BA57-AB2624E33A8D}" dt="2021-12-14T11:11:06.709" v="4285" actId="255"/>
          <ac:spMkLst>
            <pc:docMk/>
            <pc:sldMk cId="487669777" sldId="2134805694"/>
            <ac:spMk id="58" creationId="{35F50668-783F-4BB8-874C-85FAA3BD5850}"/>
          </ac:spMkLst>
        </pc:spChg>
      </pc:sldChg>
      <pc:sldChg chg="addSp delSp modSp mod">
        <pc:chgData name="Ankit Mittal" userId="267f659b-c36c-4dcc-bb75-126cdcef1d93" providerId="ADAL" clId="{F341EE16-E260-4277-BA57-AB2624E33A8D}" dt="2021-12-16T05:49:05.294" v="8217"/>
        <pc:sldMkLst>
          <pc:docMk/>
          <pc:sldMk cId="3508593788" sldId="2134805695"/>
        </pc:sldMkLst>
        <pc:spChg chg="del">
          <ac:chgData name="Ankit Mittal" userId="267f659b-c36c-4dcc-bb75-126cdcef1d93" providerId="ADAL" clId="{F341EE16-E260-4277-BA57-AB2624E33A8D}" dt="2021-12-16T05:49:04.801" v="8216" actId="478"/>
          <ac:spMkLst>
            <pc:docMk/>
            <pc:sldMk cId="3508593788" sldId="2134805695"/>
            <ac:spMk id="35" creationId="{95CE1710-9F54-45BD-B337-CE3C91097931}"/>
          </ac:spMkLst>
        </pc:spChg>
        <pc:spChg chg="del">
          <ac:chgData name="Ankit Mittal" userId="267f659b-c36c-4dcc-bb75-126cdcef1d93" providerId="ADAL" clId="{F341EE16-E260-4277-BA57-AB2624E33A8D}" dt="2021-12-16T05:49:04.801" v="8216" actId="478"/>
          <ac:spMkLst>
            <pc:docMk/>
            <pc:sldMk cId="3508593788" sldId="2134805695"/>
            <ac:spMk id="36" creationId="{727F0019-4443-43DD-9D71-F76176E7804E}"/>
          </ac:spMkLst>
        </pc:spChg>
        <pc:spChg chg="del">
          <ac:chgData name="Ankit Mittal" userId="267f659b-c36c-4dcc-bb75-126cdcef1d93" providerId="ADAL" clId="{F341EE16-E260-4277-BA57-AB2624E33A8D}" dt="2021-12-16T05:49:04.801" v="8216" actId="478"/>
          <ac:spMkLst>
            <pc:docMk/>
            <pc:sldMk cId="3508593788" sldId="2134805695"/>
            <ac:spMk id="38" creationId="{5523DFCB-113A-4EAC-B113-D4DF1545DCEF}"/>
          </ac:spMkLst>
        </pc:spChg>
        <pc:spChg chg="add mod">
          <ac:chgData name="Ankit Mittal" userId="267f659b-c36c-4dcc-bb75-126cdcef1d93" providerId="ADAL" clId="{F341EE16-E260-4277-BA57-AB2624E33A8D}" dt="2021-12-16T05:49:05.294" v="8217"/>
          <ac:spMkLst>
            <pc:docMk/>
            <pc:sldMk cId="3508593788" sldId="2134805695"/>
            <ac:spMk id="49" creationId="{3E369FF5-C26E-4C75-9652-676118DA8D32}"/>
          </ac:spMkLst>
        </pc:spChg>
        <pc:spChg chg="add mod">
          <ac:chgData name="Ankit Mittal" userId="267f659b-c36c-4dcc-bb75-126cdcef1d93" providerId="ADAL" clId="{F341EE16-E260-4277-BA57-AB2624E33A8D}" dt="2021-12-16T05:49:05.294" v="8217"/>
          <ac:spMkLst>
            <pc:docMk/>
            <pc:sldMk cId="3508593788" sldId="2134805695"/>
            <ac:spMk id="50" creationId="{57C12B66-7FF8-4345-A314-987B16CB3C8B}"/>
          </ac:spMkLst>
        </pc:spChg>
        <pc:spChg chg="add mod">
          <ac:chgData name="Ankit Mittal" userId="267f659b-c36c-4dcc-bb75-126cdcef1d93" providerId="ADAL" clId="{F341EE16-E260-4277-BA57-AB2624E33A8D}" dt="2021-12-16T05:49:05.294" v="8217"/>
          <ac:spMkLst>
            <pc:docMk/>
            <pc:sldMk cId="3508593788" sldId="2134805695"/>
            <ac:spMk id="51" creationId="{5C0F4590-E558-49CA-A852-76B7BEFEB719}"/>
          </ac:spMkLst>
        </pc:spChg>
        <pc:picChg chg="del">
          <ac:chgData name="Ankit Mittal" userId="267f659b-c36c-4dcc-bb75-126cdcef1d93" providerId="ADAL" clId="{F341EE16-E260-4277-BA57-AB2624E33A8D}" dt="2021-12-16T05:49:04.801" v="8216" actId="478"/>
          <ac:picMkLst>
            <pc:docMk/>
            <pc:sldMk cId="3508593788" sldId="2134805695"/>
            <ac:picMk id="44" creationId="{2B8A5A05-1CB1-48AC-BFEA-E739A31D0EA2}"/>
          </ac:picMkLst>
        </pc:picChg>
        <pc:picChg chg="del">
          <ac:chgData name="Ankit Mittal" userId="267f659b-c36c-4dcc-bb75-126cdcef1d93" providerId="ADAL" clId="{F341EE16-E260-4277-BA57-AB2624E33A8D}" dt="2021-12-16T05:49:04.801" v="8216" actId="478"/>
          <ac:picMkLst>
            <pc:docMk/>
            <pc:sldMk cId="3508593788" sldId="2134805695"/>
            <ac:picMk id="45" creationId="{7E720009-92AE-4541-867B-E2B6E3205267}"/>
          </ac:picMkLst>
        </pc:picChg>
        <pc:picChg chg="add mod">
          <ac:chgData name="Ankit Mittal" userId="267f659b-c36c-4dcc-bb75-126cdcef1d93" providerId="ADAL" clId="{F341EE16-E260-4277-BA57-AB2624E33A8D}" dt="2021-12-16T05:49:05.294" v="8217"/>
          <ac:picMkLst>
            <pc:docMk/>
            <pc:sldMk cId="3508593788" sldId="2134805695"/>
            <ac:picMk id="52" creationId="{B2A7C57E-01A7-4F6E-A944-40F33CA1A5F6}"/>
          </ac:picMkLst>
        </pc:picChg>
      </pc:sldChg>
      <pc:sldChg chg="ord">
        <pc:chgData name="Ankit Mittal" userId="267f659b-c36c-4dcc-bb75-126cdcef1d93" providerId="ADAL" clId="{F341EE16-E260-4277-BA57-AB2624E33A8D}" dt="2021-12-14T11:27:41.114" v="4780"/>
        <pc:sldMkLst>
          <pc:docMk/>
          <pc:sldMk cId="621312579" sldId="2134805696"/>
        </pc:sldMkLst>
      </pc:sldChg>
      <pc:sldChg chg="ord">
        <pc:chgData name="Ankit Mittal" userId="267f659b-c36c-4dcc-bb75-126cdcef1d93" providerId="ADAL" clId="{F341EE16-E260-4277-BA57-AB2624E33A8D}" dt="2021-12-14T11:27:41.114" v="4780"/>
        <pc:sldMkLst>
          <pc:docMk/>
          <pc:sldMk cId="3320294055" sldId="2134805698"/>
        </pc:sldMkLst>
      </pc:sldChg>
      <pc:sldChg chg="ord">
        <pc:chgData name="Ankit Mittal" userId="267f659b-c36c-4dcc-bb75-126cdcef1d93" providerId="ADAL" clId="{F341EE16-E260-4277-BA57-AB2624E33A8D}" dt="2021-12-14T11:27:41.114" v="4780"/>
        <pc:sldMkLst>
          <pc:docMk/>
          <pc:sldMk cId="199440333" sldId="2134805699"/>
        </pc:sldMkLst>
      </pc:sldChg>
      <pc:sldChg chg="modSp mod">
        <pc:chgData name="Ankit Mittal" userId="267f659b-c36c-4dcc-bb75-126cdcef1d93" providerId="ADAL" clId="{F341EE16-E260-4277-BA57-AB2624E33A8D}" dt="2021-12-15T14:59:39.562" v="8026" actId="255"/>
        <pc:sldMkLst>
          <pc:docMk/>
          <pc:sldMk cId="892413565" sldId="2134805700"/>
        </pc:sldMkLst>
        <pc:spChg chg="mod">
          <ac:chgData name="Ankit Mittal" userId="267f659b-c36c-4dcc-bb75-126cdcef1d93" providerId="ADAL" clId="{F341EE16-E260-4277-BA57-AB2624E33A8D}" dt="2021-12-15T14:59:39.562" v="8026" actId="255"/>
          <ac:spMkLst>
            <pc:docMk/>
            <pc:sldMk cId="892413565" sldId="2134805700"/>
            <ac:spMk id="3" creationId="{D4753F08-CBF4-468F-8E8B-07B1220A5716}"/>
          </ac:spMkLst>
        </pc:spChg>
      </pc:sldChg>
      <pc:sldChg chg="mod ord modShow">
        <pc:chgData name="Ankit Mittal" userId="267f659b-c36c-4dcc-bb75-126cdcef1d93" providerId="ADAL" clId="{F341EE16-E260-4277-BA57-AB2624E33A8D}" dt="2021-12-14T14:41:25.641" v="4787"/>
        <pc:sldMkLst>
          <pc:docMk/>
          <pc:sldMk cId="3303153707" sldId="2134805701"/>
        </pc:sldMkLst>
      </pc:sldChg>
      <pc:sldChg chg="modSp mod ord modShow">
        <pc:chgData name="Ankit Mittal" userId="267f659b-c36c-4dcc-bb75-126cdcef1d93" providerId="ADAL" clId="{F341EE16-E260-4277-BA57-AB2624E33A8D}" dt="2021-12-14T15:13:18.946" v="5318"/>
        <pc:sldMkLst>
          <pc:docMk/>
          <pc:sldMk cId="3051750883" sldId="2134805703"/>
        </pc:sldMkLst>
        <pc:spChg chg="mod">
          <ac:chgData name="Ankit Mittal" userId="267f659b-c36c-4dcc-bb75-126cdcef1d93" providerId="ADAL" clId="{F341EE16-E260-4277-BA57-AB2624E33A8D}" dt="2021-12-14T15:13:03.601" v="5314" actId="20577"/>
          <ac:spMkLst>
            <pc:docMk/>
            <pc:sldMk cId="3051750883" sldId="2134805703"/>
            <ac:spMk id="112" creationId="{0ECC45AC-B2FD-4EC3-8C5C-D4CB47D33464}"/>
          </ac:spMkLst>
        </pc:spChg>
        <pc:spChg chg="mod">
          <ac:chgData name="Ankit Mittal" userId="267f659b-c36c-4dcc-bb75-126cdcef1d93" providerId="ADAL" clId="{F341EE16-E260-4277-BA57-AB2624E33A8D}" dt="2021-12-14T13:59:26.464" v="4782" actId="20577"/>
          <ac:spMkLst>
            <pc:docMk/>
            <pc:sldMk cId="3051750883" sldId="2134805703"/>
            <ac:spMk id="140" creationId="{B52C7735-07B4-4EEC-A4E0-E6BFB466FC11}"/>
          </ac:spMkLst>
        </pc:spChg>
      </pc:sldChg>
      <pc:sldChg chg="modSp mod">
        <pc:chgData name="Ankit Mittal" userId="267f659b-c36c-4dcc-bb75-126cdcef1d93" providerId="ADAL" clId="{F341EE16-E260-4277-BA57-AB2624E33A8D}" dt="2021-12-15T06:33:24.297" v="7126" actId="20577"/>
        <pc:sldMkLst>
          <pc:docMk/>
          <pc:sldMk cId="1543132645" sldId="2134805704"/>
        </pc:sldMkLst>
        <pc:graphicFrameChg chg="modGraphic">
          <ac:chgData name="Ankit Mittal" userId="267f659b-c36c-4dcc-bb75-126cdcef1d93" providerId="ADAL" clId="{F341EE16-E260-4277-BA57-AB2624E33A8D}" dt="2021-12-15T06:33:24.297" v="7126" actId="20577"/>
          <ac:graphicFrameMkLst>
            <pc:docMk/>
            <pc:sldMk cId="1543132645" sldId="2134805704"/>
            <ac:graphicFrameMk id="17" creationId="{1C846BDE-0102-4ABC-8711-349FEA65796E}"/>
          </ac:graphicFrameMkLst>
        </pc:graphicFrameChg>
        <pc:graphicFrameChg chg="modGraphic">
          <ac:chgData name="Ankit Mittal" userId="267f659b-c36c-4dcc-bb75-126cdcef1d93" providerId="ADAL" clId="{F341EE16-E260-4277-BA57-AB2624E33A8D}" dt="2021-12-15T06:32:17.768" v="7077" actId="14100"/>
          <ac:graphicFrameMkLst>
            <pc:docMk/>
            <pc:sldMk cId="1543132645" sldId="2134805704"/>
            <ac:graphicFrameMk id="18" creationId="{1EE34EF3-FD6C-47E6-9FBC-F909F287AB7E}"/>
          </ac:graphicFrameMkLst>
        </pc:graphicFrameChg>
      </pc:sldChg>
      <pc:sldChg chg="modSp mod">
        <pc:chgData name="Ankit Mittal" userId="267f659b-c36c-4dcc-bb75-126cdcef1d93" providerId="ADAL" clId="{F341EE16-E260-4277-BA57-AB2624E33A8D}" dt="2021-12-15T14:59:02.298" v="8022" actId="255"/>
        <pc:sldMkLst>
          <pc:docMk/>
          <pc:sldMk cId="4192461531" sldId="2134805705"/>
        </pc:sldMkLst>
        <pc:spChg chg="mod">
          <ac:chgData name="Ankit Mittal" userId="267f659b-c36c-4dcc-bb75-126cdcef1d93" providerId="ADAL" clId="{F341EE16-E260-4277-BA57-AB2624E33A8D}" dt="2021-12-15T14:59:02.298" v="8022" actId="255"/>
          <ac:spMkLst>
            <pc:docMk/>
            <pc:sldMk cId="4192461531" sldId="2134805705"/>
            <ac:spMk id="3" creationId="{D4753F08-CBF4-468F-8E8B-07B1220A5716}"/>
          </ac:spMkLst>
        </pc:spChg>
      </pc:sldChg>
      <pc:sldChg chg="addSp delSp modSp mod">
        <pc:chgData name="Ankit Mittal" userId="267f659b-c36c-4dcc-bb75-126cdcef1d93" providerId="ADAL" clId="{F341EE16-E260-4277-BA57-AB2624E33A8D}" dt="2021-12-16T05:49:10.578" v="8219"/>
        <pc:sldMkLst>
          <pc:docMk/>
          <pc:sldMk cId="3865217712" sldId="2134805707"/>
        </pc:sldMkLst>
        <pc:spChg chg="mod">
          <ac:chgData name="Ankit Mittal" userId="267f659b-c36c-4dcc-bb75-126cdcef1d93" providerId="ADAL" clId="{F341EE16-E260-4277-BA57-AB2624E33A8D}" dt="2021-12-14T11:27:14.406" v="4778" actId="1038"/>
          <ac:spMkLst>
            <pc:docMk/>
            <pc:sldMk cId="3865217712" sldId="2134805707"/>
            <ac:spMk id="10" creationId="{3DE37DD3-C647-4418-B4BA-97BF4C6622D7}"/>
          </ac:spMkLst>
        </pc:spChg>
        <pc:spChg chg="del">
          <ac:chgData name="Ankit Mittal" userId="267f659b-c36c-4dcc-bb75-126cdcef1d93" providerId="ADAL" clId="{F341EE16-E260-4277-BA57-AB2624E33A8D}" dt="2021-12-16T05:49:10.075" v="8218" actId="478"/>
          <ac:spMkLst>
            <pc:docMk/>
            <pc:sldMk cId="3865217712" sldId="2134805707"/>
            <ac:spMk id="35" creationId="{95CE1710-9F54-45BD-B337-CE3C91097931}"/>
          </ac:spMkLst>
        </pc:spChg>
        <pc:spChg chg="del">
          <ac:chgData name="Ankit Mittal" userId="267f659b-c36c-4dcc-bb75-126cdcef1d93" providerId="ADAL" clId="{F341EE16-E260-4277-BA57-AB2624E33A8D}" dt="2021-12-16T05:49:10.075" v="8218" actId="478"/>
          <ac:spMkLst>
            <pc:docMk/>
            <pc:sldMk cId="3865217712" sldId="2134805707"/>
            <ac:spMk id="36" creationId="{727F0019-4443-43DD-9D71-F76176E7804E}"/>
          </ac:spMkLst>
        </pc:spChg>
        <pc:spChg chg="del">
          <ac:chgData name="Ankit Mittal" userId="267f659b-c36c-4dcc-bb75-126cdcef1d93" providerId="ADAL" clId="{F341EE16-E260-4277-BA57-AB2624E33A8D}" dt="2021-12-16T05:49:10.075" v="8218" actId="478"/>
          <ac:spMkLst>
            <pc:docMk/>
            <pc:sldMk cId="3865217712" sldId="2134805707"/>
            <ac:spMk id="38" creationId="{5523DFCB-113A-4EAC-B113-D4DF1545DCEF}"/>
          </ac:spMkLst>
        </pc:spChg>
        <pc:spChg chg="add mod">
          <ac:chgData name="Ankit Mittal" userId="267f659b-c36c-4dcc-bb75-126cdcef1d93" providerId="ADAL" clId="{F341EE16-E260-4277-BA57-AB2624E33A8D}" dt="2021-12-16T05:49:10.578" v="8219"/>
          <ac:spMkLst>
            <pc:docMk/>
            <pc:sldMk cId="3865217712" sldId="2134805707"/>
            <ac:spMk id="56" creationId="{775A9DAE-D9AE-4310-8F07-6F70D4141E73}"/>
          </ac:spMkLst>
        </pc:spChg>
        <pc:spChg chg="add mod">
          <ac:chgData name="Ankit Mittal" userId="267f659b-c36c-4dcc-bb75-126cdcef1d93" providerId="ADAL" clId="{F341EE16-E260-4277-BA57-AB2624E33A8D}" dt="2021-12-16T05:49:10.578" v="8219"/>
          <ac:spMkLst>
            <pc:docMk/>
            <pc:sldMk cId="3865217712" sldId="2134805707"/>
            <ac:spMk id="57" creationId="{37B54848-76F4-4897-9FD4-736112B0AEFB}"/>
          </ac:spMkLst>
        </pc:spChg>
        <pc:spChg chg="add mod">
          <ac:chgData name="Ankit Mittal" userId="267f659b-c36c-4dcc-bb75-126cdcef1d93" providerId="ADAL" clId="{F341EE16-E260-4277-BA57-AB2624E33A8D}" dt="2021-12-16T05:49:10.578" v="8219"/>
          <ac:spMkLst>
            <pc:docMk/>
            <pc:sldMk cId="3865217712" sldId="2134805707"/>
            <ac:spMk id="58" creationId="{20D22AC5-C159-4D3D-BCE5-7739D665FD1F}"/>
          </ac:spMkLst>
        </pc:spChg>
        <pc:spChg chg="mod">
          <ac:chgData name="Ankit Mittal" userId="267f659b-c36c-4dcc-bb75-126cdcef1d93" providerId="ADAL" clId="{F341EE16-E260-4277-BA57-AB2624E33A8D}" dt="2021-12-14T11:27:01.701" v="4774" actId="120"/>
          <ac:spMkLst>
            <pc:docMk/>
            <pc:sldMk cId="3865217712" sldId="2134805707"/>
            <ac:spMk id="75" creationId="{DD360627-4B66-43F1-AB29-4A40E94D05E7}"/>
          </ac:spMkLst>
        </pc:spChg>
        <pc:picChg chg="del">
          <ac:chgData name="Ankit Mittal" userId="267f659b-c36c-4dcc-bb75-126cdcef1d93" providerId="ADAL" clId="{F341EE16-E260-4277-BA57-AB2624E33A8D}" dt="2021-12-16T05:49:10.075" v="8218" actId="478"/>
          <ac:picMkLst>
            <pc:docMk/>
            <pc:sldMk cId="3865217712" sldId="2134805707"/>
            <ac:picMk id="44" creationId="{2B8A5A05-1CB1-48AC-BFEA-E739A31D0EA2}"/>
          </ac:picMkLst>
        </pc:picChg>
        <pc:picChg chg="del">
          <ac:chgData name="Ankit Mittal" userId="267f659b-c36c-4dcc-bb75-126cdcef1d93" providerId="ADAL" clId="{F341EE16-E260-4277-BA57-AB2624E33A8D}" dt="2021-12-16T05:49:10.075" v="8218" actId="478"/>
          <ac:picMkLst>
            <pc:docMk/>
            <pc:sldMk cId="3865217712" sldId="2134805707"/>
            <ac:picMk id="45" creationId="{7E720009-92AE-4541-867B-E2B6E3205267}"/>
          </ac:picMkLst>
        </pc:picChg>
        <pc:picChg chg="add mod">
          <ac:chgData name="Ankit Mittal" userId="267f659b-c36c-4dcc-bb75-126cdcef1d93" providerId="ADAL" clId="{F341EE16-E260-4277-BA57-AB2624E33A8D}" dt="2021-12-16T05:49:10.578" v="8219"/>
          <ac:picMkLst>
            <pc:docMk/>
            <pc:sldMk cId="3865217712" sldId="2134805707"/>
            <ac:picMk id="59" creationId="{38A9794B-3A4F-491E-B682-85AD70A222F6}"/>
          </ac:picMkLst>
        </pc:picChg>
      </pc:sldChg>
      <pc:sldChg chg="addSp delSp modSp add mod">
        <pc:chgData name="Ankit Mittal" userId="267f659b-c36c-4dcc-bb75-126cdcef1d93" providerId="ADAL" clId="{F341EE16-E260-4277-BA57-AB2624E33A8D}" dt="2021-12-16T05:48:20.840" v="8205"/>
        <pc:sldMkLst>
          <pc:docMk/>
          <pc:sldMk cId="1685791343" sldId="2134805708"/>
        </pc:sldMkLst>
        <pc:spChg chg="add mod">
          <ac:chgData name="Ankit Mittal" userId="267f659b-c36c-4dcc-bb75-126cdcef1d93" providerId="ADAL" clId="{F341EE16-E260-4277-BA57-AB2624E33A8D}" dt="2021-12-14T11:21:03.851" v="4580" actId="208"/>
          <ac:spMkLst>
            <pc:docMk/>
            <pc:sldMk cId="1685791343" sldId="2134805708"/>
            <ac:spMk id="8" creationId="{2CB0615B-5BF8-4985-8F33-515F2EDA3967}"/>
          </ac:spMkLst>
        </pc:spChg>
        <pc:spChg chg="del">
          <ac:chgData name="Ankit Mittal" userId="267f659b-c36c-4dcc-bb75-126cdcef1d93" providerId="ADAL" clId="{F341EE16-E260-4277-BA57-AB2624E33A8D}" dt="2021-12-16T05:48:20.321" v="8204" actId="478"/>
          <ac:spMkLst>
            <pc:docMk/>
            <pc:sldMk cId="1685791343" sldId="2134805708"/>
            <ac:spMk id="35" creationId="{95CE1710-9F54-45BD-B337-CE3C91097931}"/>
          </ac:spMkLst>
        </pc:spChg>
        <pc:spChg chg="del">
          <ac:chgData name="Ankit Mittal" userId="267f659b-c36c-4dcc-bb75-126cdcef1d93" providerId="ADAL" clId="{F341EE16-E260-4277-BA57-AB2624E33A8D}" dt="2021-12-16T05:48:20.321" v="8204" actId="478"/>
          <ac:spMkLst>
            <pc:docMk/>
            <pc:sldMk cId="1685791343" sldId="2134805708"/>
            <ac:spMk id="36" creationId="{727F0019-4443-43DD-9D71-F76176E7804E}"/>
          </ac:spMkLst>
        </pc:spChg>
        <pc:spChg chg="del">
          <ac:chgData name="Ankit Mittal" userId="267f659b-c36c-4dcc-bb75-126cdcef1d93" providerId="ADAL" clId="{F341EE16-E260-4277-BA57-AB2624E33A8D}" dt="2021-12-16T05:48:20.321" v="8204" actId="478"/>
          <ac:spMkLst>
            <pc:docMk/>
            <pc:sldMk cId="1685791343" sldId="2134805708"/>
            <ac:spMk id="38" creationId="{5523DFCB-113A-4EAC-B113-D4DF1545DCEF}"/>
          </ac:spMkLst>
        </pc:spChg>
        <pc:spChg chg="mod">
          <ac:chgData name="Ankit Mittal" userId="267f659b-c36c-4dcc-bb75-126cdcef1d93" providerId="ADAL" clId="{F341EE16-E260-4277-BA57-AB2624E33A8D}" dt="2021-12-14T11:20:32.084" v="4569" actId="1076"/>
          <ac:spMkLst>
            <pc:docMk/>
            <pc:sldMk cId="1685791343" sldId="2134805708"/>
            <ac:spMk id="49" creationId="{A76592CF-A063-4CC8-A488-3513F9087ECB}"/>
          </ac:spMkLst>
        </pc:spChg>
        <pc:spChg chg="mod">
          <ac:chgData name="Ankit Mittal" userId="267f659b-c36c-4dcc-bb75-126cdcef1d93" providerId="ADAL" clId="{F341EE16-E260-4277-BA57-AB2624E33A8D}" dt="2021-12-14T11:15:21.845" v="4486" actId="20577"/>
          <ac:spMkLst>
            <pc:docMk/>
            <pc:sldMk cId="1685791343" sldId="2134805708"/>
            <ac:spMk id="56" creationId="{F3956D84-04DE-4E60-8CE3-5DBE8693D88C}"/>
          </ac:spMkLst>
        </pc:spChg>
        <pc:spChg chg="add mod">
          <ac:chgData name="Ankit Mittal" userId="267f659b-c36c-4dcc-bb75-126cdcef1d93" providerId="ADAL" clId="{F341EE16-E260-4277-BA57-AB2624E33A8D}" dt="2021-12-16T05:48:20.840" v="8205"/>
          <ac:spMkLst>
            <pc:docMk/>
            <pc:sldMk cId="1685791343" sldId="2134805708"/>
            <ac:spMk id="68" creationId="{978E6014-1DB6-488F-8CDF-755729626C11}"/>
          </ac:spMkLst>
        </pc:spChg>
        <pc:spChg chg="mod">
          <ac:chgData name="Ankit Mittal" userId="267f659b-c36c-4dcc-bb75-126cdcef1d93" providerId="ADAL" clId="{F341EE16-E260-4277-BA57-AB2624E33A8D}" dt="2021-12-14T11:16:13.055" v="4497"/>
          <ac:spMkLst>
            <pc:docMk/>
            <pc:sldMk cId="1685791343" sldId="2134805708"/>
            <ac:spMk id="69" creationId="{13AF2300-4A70-467C-B455-DC35DE89F925}"/>
          </ac:spMkLst>
        </pc:spChg>
        <pc:spChg chg="add mod">
          <ac:chgData name="Ankit Mittal" userId="267f659b-c36c-4dcc-bb75-126cdcef1d93" providerId="ADAL" clId="{F341EE16-E260-4277-BA57-AB2624E33A8D}" dt="2021-12-16T05:48:20.840" v="8205"/>
          <ac:spMkLst>
            <pc:docMk/>
            <pc:sldMk cId="1685791343" sldId="2134805708"/>
            <ac:spMk id="69" creationId="{8CAD386B-6B0F-48F5-B9D2-0F5E308C53A0}"/>
          </ac:spMkLst>
        </pc:spChg>
        <pc:spChg chg="mod">
          <ac:chgData name="Ankit Mittal" userId="267f659b-c36c-4dcc-bb75-126cdcef1d93" providerId="ADAL" clId="{F341EE16-E260-4277-BA57-AB2624E33A8D}" dt="2021-12-14T11:16:13.055" v="4497"/>
          <ac:spMkLst>
            <pc:docMk/>
            <pc:sldMk cId="1685791343" sldId="2134805708"/>
            <ac:spMk id="70" creationId="{7631CA45-8373-48A8-851B-B5F4590667D4}"/>
          </ac:spMkLst>
        </pc:spChg>
        <pc:spChg chg="add mod">
          <ac:chgData name="Ankit Mittal" userId="267f659b-c36c-4dcc-bb75-126cdcef1d93" providerId="ADAL" clId="{F341EE16-E260-4277-BA57-AB2624E33A8D}" dt="2021-12-16T05:48:20.840" v="8205"/>
          <ac:spMkLst>
            <pc:docMk/>
            <pc:sldMk cId="1685791343" sldId="2134805708"/>
            <ac:spMk id="70" creationId="{ED75EC45-9A39-4CD8-B273-4526CD26D4A5}"/>
          </ac:spMkLst>
        </pc:spChg>
        <pc:spChg chg="mod">
          <ac:chgData name="Ankit Mittal" userId="267f659b-c36c-4dcc-bb75-126cdcef1d93" providerId="ADAL" clId="{F341EE16-E260-4277-BA57-AB2624E33A8D}" dt="2021-12-14T11:16:13.055" v="4497"/>
          <ac:spMkLst>
            <pc:docMk/>
            <pc:sldMk cId="1685791343" sldId="2134805708"/>
            <ac:spMk id="72" creationId="{D2973BF8-59CD-4EA5-B710-069DE7B8DF80}"/>
          </ac:spMkLst>
        </pc:spChg>
        <pc:spChg chg="mod">
          <ac:chgData name="Ankit Mittal" userId="267f659b-c36c-4dcc-bb75-126cdcef1d93" providerId="ADAL" clId="{F341EE16-E260-4277-BA57-AB2624E33A8D}" dt="2021-12-14T11:16:13.055" v="4497"/>
          <ac:spMkLst>
            <pc:docMk/>
            <pc:sldMk cId="1685791343" sldId="2134805708"/>
            <ac:spMk id="73" creationId="{A20B45EF-3133-4375-AACC-FCB54B58C5B3}"/>
          </ac:spMkLst>
        </pc:spChg>
        <pc:spChg chg="mod">
          <ac:chgData name="Ankit Mittal" userId="267f659b-c36c-4dcc-bb75-126cdcef1d93" providerId="ADAL" clId="{F341EE16-E260-4277-BA57-AB2624E33A8D}" dt="2021-12-14T11:16:13.055" v="4497"/>
          <ac:spMkLst>
            <pc:docMk/>
            <pc:sldMk cId="1685791343" sldId="2134805708"/>
            <ac:spMk id="74" creationId="{F89CE965-9D29-4C74-BB18-0051798AFCB6}"/>
          </ac:spMkLst>
        </pc:spChg>
        <pc:spChg chg="mod">
          <ac:chgData name="Ankit Mittal" userId="267f659b-c36c-4dcc-bb75-126cdcef1d93" providerId="ADAL" clId="{F341EE16-E260-4277-BA57-AB2624E33A8D}" dt="2021-12-14T11:16:13.055" v="4497"/>
          <ac:spMkLst>
            <pc:docMk/>
            <pc:sldMk cId="1685791343" sldId="2134805708"/>
            <ac:spMk id="75" creationId="{24EDE34F-FBF9-4B9B-9246-9975F31FE5AD}"/>
          </ac:spMkLst>
        </pc:spChg>
        <pc:spChg chg="mod">
          <ac:chgData name="Ankit Mittal" userId="267f659b-c36c-4dcc-bb75-126cdcef1d93" providerId="ADAL" clId="{F341EE16-E260-4277-BA57-AB2624E33A8D}" dt="2021-12-14T11:16:13.055" v="4497"/>
          <ac:spMkLst>
            <pc:docMk/>
            <pc:sldMk cId="1685791343" sldId="2134805708"/>
            <ac:spMk id="76" creationId="{61178623-344B-4AE9-BA72-38BD3E9661C7}"/>
          </ac:spMkLst>
        </pc:spChg>
        <pc:spChg chg="mod">
          <ac:chgData name="Ankit Mittal" userId="267f659b-c36c-4dcc-bb75-126cdcef1d93" providerId="ADAL" clId="{F341EE16-E260-4277-BA57-AB2624E33A8D}" dt="2021-12-14T11:16:13.055" v="4497"/>
          <ac:spMkLst>
            <pc:docMk/>
            <pc:sldMk cId="1685791343" sldId="2134805708"/>
            <ac:spMk id="77" creationId="{CD7B03B8-8DE5-4CB7-AB26-91B9B3BD01F6}"/>
          </ac:spMkLst>
        </pc:spChg>
        <pc:spChg chg="mod">
          <ac:chgData name="Ankit Mittal" userId="267f659b-c36c-4dcc-bb75-126cdcef1d93" providerId="ADAL" clId="{F341EE16-E260-4277-BA57-AB2624E33A8D}" dt="2021-12-14T11:16:13.055" v="4497"/>
          <ac:spMkLst>
            <pc:docMk/>
            <pc:sldMk cId="1685791343" sldId="2134805708"/>
            <ac:spMk id="79" creationId="{382D534C-FE5C-4913-B55C-0099986FBF31}"/>
          </ac:spMkLst>
        </pc:spChg>
        <pc:spChg chg="mod">
          <ac:chgData name="Ankit Mittal" userId="267f659b-c36c-4dcc-bb75-126cdcef1d93" providerId="ADAL" clId="{F341EE16-E260-4277-BA57-AB2624E33A8D}" dt="2021-12-14T11:16:13.055" v="4497"/>
          <ac:spMkLst>
            <pc:docMk/>
            <pc:sldMk cId="1685791343" sldId="2134805708"/>
            <ac:spMk id="81" creationId="{1997A7F5-25B5-48E2-A746-56BF996BC496}"/>
          </ac:spMkLst>
        </pc:spChg>
        <pc:spChg chg="mod">
          <ac:chgData name="Ankit Mittal" userId="267f659b-c36c-4dcc-bb75-126cdcef1d93" providerId="ADAL" clId="{F341EE16-E260-4277-BA57-AB2624E33A8D}" dt="2021-12-14T11:16:13.055" v="4497"/>
          <ac:spMkLst>
            <pc:docMk/>
            <pc:sldMk cId="1685791343" sldId="2134805708"/>
            <ac:spMk id="83" creationId="{3F0B896D-BEE3-46F0-9EE4-82F26B9CD2A9}"/>
          </ac:spMkLst>
        </pc:spChg>
        <pc:spChg chg="mod">
          <ac:chgData name="Ankit Mittal" userId="267f659b-c36c-4dcc-bb75-126cdcef1d93" providerId="ADAL" clId="{F341EE16-E260-4277-BA57-AB2624E33A8D}" dt="2021-12-14T11:16:13.055" v="4497"/>
          <ac:spMkLst>
            <pc:docMk/>
            <pc:sldMk cId="1685791343" sldId="2134805708"/>
            <ac:spMk id="84" creationId="{2E68228D-97BD-4577-B713-CD4B406E31D1}"/>
          </ac:spMkLst>
        </pc:spChg>
        <pc:spChg chg="mod">
          <ac:chgData name="Ankit Mittal" userId="267f659b-c36c-4dcc-bb75-126cdcef1d93" providerId="ADAL" clId="{F341EE16-E260-4277-BA57-AB2624E33A8D}" dt="2021-12-14T11:16:24.350" v="4499"/>
          <ac:spMkLst>
            <pc:docMk/>
            <pc:sldMk cId="1685791343" sldId="2134805708"/>
            <ac:spMk id="87" creationId="{EC968EE2-C833-4D63-882D-DC62BE684ABD}"/>
          </ac:spMkLst>
        </pc:spChg>
        <pc:spChg chg="mod">
          <ac:chgData name="Ankit Mittal" userId="267f659b-c36c-4dcc-bb75-126cdcef1d93" providerId="ADAL" clId="{F341EE16-E260-4277-BA57-AB2624E33A8D}" dt="2021-12-14T11:18:35.695" v="4511" actId="20577"/>
          <ac:spMkLst>
            <pc:docMk/>
            <pc:sldMk cId="1685791343" sldId="2134805708"/>
            <ac:spMk id="89" creationId="{13F56D32-2BB0-48AC-8735-F332AD7FDCFD}"/>
          </ac:spMkLst>
        </pc:spChg>
        <pc:spChg chg="mod">
          <ac:chgData name="Ankit Mittal" userId="267f659b-c36c-4dcc-bb75-126cdcef1d93" providerId="ADAL" clId="{F341EE16-E260-4277-BA57-AB2624E33A8D}" dt="2021-12-14T11:18:40.989" v="4521" actId="20577"/>
          <ac:spMkLst>
            <pc:docMk/>
            <pc:sldMk cId="1685791343" sldId="2134805708"/>
            <ac:spMk id="91" creationId="{6B1CCBBE-9D8E-4B6F-A0B5-316412AD5DF8}"/>
          </ac:spMkLst>
        </pc:spChg>
        <pc:spChg chg="mod">
          <ac:chgData name="Ankit Mittal" userId="267f659b-c36c-4dcc-bb75-126cdcef1d93" providerId="ADAL" clId="{F341EE16-E260-4277-BA57-AB2624E33A8D}" dt="2021-12-14T11:18:46.449" v="4531" actId="20577"/>
          <ac:spMkLst>
            <pc:docMk/>
            <pc:sldMk cId="1685791343" sldId="2134805708"/>
            <ac:spMk id="92" creationId="{6AA5A34F-CC04-4EC7-A4D1-2525D05D12D6}"/>
          </ac:spMkLst>
        </pc:spChg>
        <pc:grpChg chg="add del mod">
          <ac:chgData name="Ankit Mittal" userId="267f659b-c36c-4dcc-bb75-126cdcef1d93" providerId="ADAL" clId="{F341EE16-E260-4277-BA57-AB2624E33A8D}" dt="2021-12-14T11:16:14.601" v="4498"/>
          <ac:grpSpMkLst>
            <pc:docMk/>
            <pc:sldMk cId="1685791343" sldId="2134805708"/>
            <ac:grpSpMk id="68" creationId="{F4A08823-833B-4404-83F9-031E5D4C41C7}"/>
          </ac:grpSpMkLst>
        </pc:grpChg>
        <pc:grpChg chg="add del mod">
          <ac:chgData name="Ankit Mittal" userId="267f659b-c36c-4dcc-bb75-126cdcef1d93" providerId="ADAL" clId="{F341EE16-E260-4277-BA57-AB2624E33A8D}" dt="2021-12-14T11:16:14.601" v="4498"/>
          <ac:grpSpMkLst>
            <pc:docMk/>
            <pc:sldMk cId="1685791343" sldId="2134805708"/>
            <ac:grpSpMk id="78" creationId="{173DC809-363F-4D97-A61D-0C603CE6062B}"/>
          </ac:grpSpMkLst>
        </pc:grpChg>
        <pc:grpChg chg="add mod">
          <ac:chgData name="Ankit Mittal" userId="267f659b-c36c-4dcc-bb75-126cdcef1d93" providerId="ADAL" clId="{F341EE16-E260-4277-BA57-AB2624E33A8D}" dt="2021-12-14T11:18:23.734" v="4502" actId="1076"/>
          <ac:grpSpMkLst>
            <pc:docMk/>
            <pc:sldMk cId="1685791343" sldId="2134805708"/>
            <ac:grpSpMk id="86" creationId="{B7391029-7454-4393-AE36-5A5911988733}"/>
          </ac:grpSpMkLst>
        </pc:grpChg>
        <pc:picChg chg="add mod">
          <ac:chgData name="Ankit Mittal" userId="267f659b-c36c-4dcc-bb75-126cdcef1d93" providerId="ADAL" clId="{F341EE16-E260-4277-BA57-AB2624E33A8D}" dt="2021-12-14T11:19:23.645" v="4534" actId="1076"/>
          <ac:picMkLst>
            <pc:docMk/>
            <pc:sldMk cId="1685791343" sldId="2134805708"/>
            <ac:picMk id="7" creationId="{22183577-946C-464A-8BEE-47E007DF0BA7}"/>
          </ac:picMkLst>
        </pc:picChg>
        <pc:picChg chg="del">
          <ac:chgData name="Ankit Mittal" userId="267f659b-c36c-4dcc-bb75-126cdcef1d93" providerId="ADAL" clId="{F341EE16-E260-4277-BA57-AB2624E33A8D}" dt="2021-12-16T05:48:20.321" v="8204" actId="478"/>
          <ac:picMkLst>
            <pc:docMk/>
            <pc:sldMk cId="1685791343" sldId="2134805708"/>
            <ac:picMk id="44" creationId="{2B8A5A05-1CB1-48AC-BFEA-E739A31D0EA2}"/>
          </ac:picMkLst>
        </pc:picChg>
        <pc:picChg chg="del">
          <ac:chgData name="Ankit Mittal" userId="267f659b-c36c-4dcc-bb75-126cdcef1d93" providerId="ADAL" clId="{F341EE16-E260-4277-BA57-AB2624E33A8D}" dt="2021-12-16T05:48:20.321" v="8204" actId="478"/>
          <ac:picMkLst>
            <pc:docMk/>
            <pc:sldMk cId="1685791343" sldId="2134805708"/>
            <ac:picMk id="45" creationId="{7E720009-92AE-4541-867B-E2B6E3205267}"/>
          </ac:picMkLst>
        </pc:picChg>
        <pc:picChg chg="mod ord">
          <ac:chgData name="Ankit Mittal" userId="267f659b-c36c-4dcc-bb75-126cdcef1d93" providerId="ADAL" clId="{F341EE16-E260-4277-BA57-AB2624E33A8D}" dt="2021-12-14T11:21:42.432" v="4583" actId="166"/>
          <ac:picMkLst>
            <pc:docMk/>
            <pc:sldMk cId="1685791343" sldId="2134805708"/>
            <ac:picMk id="65" creationId="{84EBFD71-F794-4BA6-B4EC-BEA7185E3232}"/>
          </ac:picMkLst>
        </pc:picChg>
        <pc:picChg chg="add mod">
          <ac:chgData name="Ankit Mittal" userId="267f659b-c36c-4dcc-bb75-126cdcef1d93" providerId="ADAL" clId="{F341EE16-E260-4277-BA57-AB2624E33A8D}" dt="2021-12-16T05:48:20.840" v="8205"/>
          <ac:picMkLst>
            <pc:docMk/>
            <pc:sldMk cId="1685791343" sldId="2134805708"/>
            <ac:picMk id="71" creationId="{8ECC8A2C-73F5-4F30-8491-6D8CA1C16E15}"/>
          </ac:picMkLst>
        </pc:picChg>
        <pc:picChg chg="mod">
          <ac:chgData name="Ankit Mittal" userId="267f659b-c36c-4dcc-bb75-126cdcef1d93" providerId="ADAL" clId="{F341EE16-E260-4277-BA57-AB2624E33A8D}" dt="2021-12-14T11:16:13.055" v="4497"/>
          <ac:picMkLst>
            <pc:docMk/>
            <pc:sldMk cId="1685791343" sldId="2134805708"/>
            <ac:picMk id="85" creationId="{63FEBFD5-7463-4291-A6BD-41DD4665586A}"/>
          </ac:picMkLst>
        </pc:picChg>
        <pc:picChg chg="del mod">
          <ac:chgData name="Ankit Mittal" userId="267f659b-c36c-4dcc-bb75-126cdcef1d93" providerId="ADAL" clId="{F341EE16-E260-4277-BA57-AB2624E33A8D}" dt="2021-12-14T11:18:14.613" v="4500" actId="478"/>
          <ac:picMkLst>
            <pc:docMk/>
            <pc:sldMk cId="1685791343" sldId="2134805708"/>
            <ac:picMk id="93" creationId="{0DB5BBC1-6B8C-419F-82FD-70DD54E86C80}"/>
          </ac:picMkLst>
        </pc:picChg>
        <pc:picChg chg="add mod">
          <ac:chgData name="Ankit Mittal" userId="267f659b-c36c-4dcc-bb75-126cdcef1d93" providerId="ADAL" clId="{F341EE16-E260-4277-BA57-AB2624E33A8D}" dt="2021-12-14T11:19:34.157" v="4562" actId="1038"/>
          <ac:picMkLst>
            <pc:docMk/>
            <pc:sldMk cId="1685791343" sldId="2134805708"/>
            <ac:picMk id="94" creationId="{B2BED258-7C4E-4BEC-AAA0-07BEBAFBDBF5}"/>
          </ac:picMkLst>
        </pc:picChg>
        <pc:cxnChg chg="mod">
          <ac:chgData name="Ankit Mittal" userId="267f659b-c36c-4dcc-bb75-126cdcef1d93" providerId="ADAL" clId="{F341EE16-E260-4277-BA57-AB2624E33A8D}" dt="2021-12-14T11:16:13.055" v="4497"/>
          <ac:cxnSpMkLst>
            <pc:docMk/>
            <pc:sldMk cId="1685791343" sldId="2134805708"/>
            <ac:cxnSpMk id="71" creationId="{3F71A906-F2B5-41E3-AD00-21753CD81BA1}"/>
          </ac:cxnSpMkLst>
        </pc:cxnChg>
        <pc:cxnChg chg="mod">
          <ac:chgData name="Ankit Mittal" userId="267f659b-c36c-4dcc-bb75-126cdcef1d93" providerId="ADAL" clId="{F341EE16-E260-4277-BA57-AB2624E33A8D}" dt="2021-12-14T11:16:13.055" v="4497"/>
          <ac:cxnSpMkLst>
            <pc:docMk/>
            <pc:sldMk cId="1685791343" sldId="2134805708"/>
            <ac:cxnSpMk id="80" creationId="{87C72E1B-19E5-45BB-8E5B-18EAA67BC23A}"/>
          </ac:cxnSpMkLst>
        </pc:cxnChg>
        <pc:cxnChg chg="mod">
          <ac:chgData name="Ankit Mittal" userId="267f659b-c36c-4dcc-bb75-126cdcef1d93" providerId="ADAL" clId="{F341EE16-E260-4277-BA57-AB2624E33A8D}" dt="2021-12-14T11:16:13.055" v="4497"/>
          <ac:cxnSpMkLst>
            <pc:docMk/>
            <pc:sldMk cId="1685791343" sldId="2134805708"/>
            <ac:cxnSpMk id="82" creationId="{3A085483-A35A-47C2-9BFE-1E19CFBD4988}"/>
          </ac:cxnSpMkLst>
        </pc:cxnChg>
        <pc:cxnChg chg="mod">
          <ac:chgData name="Ankit Mittal" userId="267f659b-c36c-4dcc-bb75-126cdcef1d93" providerId="ADAL" clId="{F341EE16-E260-4277-BA57-AB2624E33A8D}" dt="2021-12-14T11:16:24.350" v="4499"/>
          <ac:cxnSpMkLst>
            <pc:docMk/>
            <pc:sldMk cId="1685791343" sldId="2134805708"/>
            <ac:cxnSpMk id="88" creationId="{BCC31FD7-C759-46BC-8E30-9CA5D2A86A3C}"/>
          </ac:cxnSpMkLst>
        </pc:cxnChg>
        <pc:cxnChg chg="mod">
          <ac:chgData name="Ankit Mittal" userId="267f659b-c36c-4dcc-bb75-126cdcef1d93" providerId="ADAL" clId="{F341EE16-E260-4277-BA57-AB2624E33A8D}" dt="2021-12-14T11:16:24.350" v="4499"/>
          <ac:cxnSpMkLst>
            <pc:docMk/>
            <pc:sldMk cId="1685791343" sldId="2134805708"/>
            <ac:cxnSpMk id="90" creationId="{65C412CB-BAB5-43E7-961D-3DD7C22678F9}"/>
          </ac:cxnSpMkLst>
        </pc:cxnChg>
      </pc:sldChg>
      <pc:sldChg chg="addSp delSp modSp add mod">
        <pc:chgData name="Ankit Mittal" userId="267f659b-c36c-4dcc-bb75-126cdcef1d93" providerId="ADAL" clId="{F341EE16-E260-4277-BA57-AB2624E33A8D}" dt="2021-12-16T05:48:27.297" v="8207"/>
        <pc:sldMkLst>
          <pc:docMk/>
          <pc:sldMk cId="2219595602" sldId="2134805709"/>
        </pc:sldMkLst>
        <pc:spChg chg="del">
          <ac:chgData name="Ankit Mittal" userId="267f659b-c36c-4dcc-bb75-126cdcef1d93" providerId="ADAL" clId="{F341EE16-E260-4277-BA57-AB2624E33A8D}" dt="2021-12-16T05:48:26.559" v="8206" actId="478"/>
          <ac:spMkLst>
            <pc:docMk/>
            <pc:sldMk cId="2219595602" sldId="2134805709"/>
            <ac:spMk id="35" creationId="{95CE1710-9F54-45BD-B337-CE3C91097931}"/>
          </ac:spMkLst>
        </pc:spChg>
        <pc:spChg chg="del">
          <ac:chgData name="Ankit Mittal" userId="267f659b-c36c-4dcc-bb75-126cdcef1d93" providerId="ADAL" clId="{F341EE16-E260-4277-BA57-AB2624E33A8D}" dt="2021-12-16T05:48:26.559" v="8206" actId="478"/>
          <ac:spMkLst>
            <pc:docMk/>
            <pc:sldMk cId="2219595602" sldId="2134805709"/>
            <ac:spMk id="36" creationId="{727F0019-4443-43DD-9D71-F76176E7804E}"/>
          </ac:spMkLst>
        </pc:spChg>
        <pc:spChg chg="del">
          <ac:chgData name="Ankit Mittal" userId="267f659b-c36c-4dcc-bb75-126cdcef1d93" providerId="ADAL" clId="{F341EE16-E260-4277-BA57-AB2624E33A8D}" dt="2021-12-16T05:48:26.559" v="8206" actId="478"/>
          <ac:spMkLst>
            <pc:docMk/>
            <pc:sldMk cId="2219595602" sldId="2134805709"/>
            <ac:spMk id="38" creationId="{5523DFCB-113A-4EAC-B113-D4DF1545DCEF}"/>
          </ac:spMkLst>
        </pc:spChg>
        <pc:spChg chg="mod">
          <ac:chgData name="Ankit Mittal" userId="267f659b-c36c-4dcc-bb75-126cdcef1d93" providerId="ADAL" clId="{F341EE16-E260-4277-BA57-AB2624E33A8D}" dt="2021-12-14T11:22:03.210" v="4601" actId="20577"/>
          <ac:spMkLst>
            <pc:docMk/>
            <pc:sldMk cId="2219595602" sldId="2134805709"/>
            <ac:spMk id="56" creationId="{F3956D84-04DE-4E60-8CE3-5DBE8693D88C}"/>
          </ac:spMkLst>
        </pc:spChg>
        <pc:spChg chg="mod">
          <ac:chgData name="Ankit Mittal" userId="267f659b-c36c-4dcc-bb75-126cdcef1d93" providerId="ADAL" clId="{F341EE16-E260-4277-BA57-AB2624E33A8D}" dt="2021-12-14T11:22:25.259" v="4624" actId="20577"/>
          <ac:spMkLst>
            <pc:docMk/>
            <pc:sldMk cId="2219595602" sldId="2134805709"/>
            <ac:spMk id="66" creationId="{505D58D7-A99A-4B64-88CC-FE1A746E5B2D}"/>
          </ac:spMkLst>
        </pc:spChg>
        <pc:spChg chg="add mod">
          <ac:chgData name="Ankit Mittal" userId="267f659b-c36c-4dcc-bb75-126cdcef1d93" providerId="ADAL" clId="{F341EE16-E260-4277-BA57-AB2624E33A8D}" dt="2021-12-16T05:48:27.297" v="8207"/>
          <ac:spMkLst>
            <pc:docMk/>
            <pc:sldMk cId="2219595602" sldId="2134805709"/>
            <ac:spMk id="68" creationId="{2CFA66B8-27B0-42FA-B904-6CC86416B61B}"/>
          </ac:spMkLst>
        </pc:spChg>
        <pc:spChg chg="add mod">
          <ac:chgData name="Ankit Mittal" userId="267f659b-c36c-4dcc-bb75-126cdcef1d93" providerId="ADAL" clId="{F341EE16-E260-4277-BA57-AB2624E33A8D}" dt="2021-12-16T05:48:27.297" v="8207"/>
          <ac:spMkLst>
            <pc:docMk/>
            <pc:sldMk cId="2219595602" sldId="2134805709"/>
            <ac:spMk id="69" creationId="{560E53BC-B13E-4002-9A5C-6E97A93BA750}"/>
          </ac:spMkLst>
        </pc:spChg>
        <pc:spChg chg="add mod">
          <ac:chgData name="Ankit Mittal" userId="267f659b-c36c-4dcc-bb75-126cdcef1d93" providerId="ADAL" clId="{F341EE16-E260-4277-BA57-AB2624E33A8D}" dt="2021-12-16T05:48:27.297" v="8207"/>
          <ac:spMkLst>
            <pc:docMk/>
            <pc:sldMk cId="2219595602" sldId="2134805709"/>
            <ac:spMk id="70" creationId="{43F288AA-0061-4245-8811-6FDC01CC8D24}"/>
          </ac:spMkLst>
        </pc:spChg>
        <pc:picChg chg="del">
          <ac:chgData name="Ankit Mittal" userId="267f659b-c36c-4dcc-bb75-126cdcef1d93" providerId="ADAL" clId="{F341EE16-E260-4277-BA57-AB2624E33A8D}" dt="2021-12-16T05:48:26.559" v="8206" actId="478"/>
          <ac:picMkLst>
            <pc:docMk/>
            <pc:sldMk cId="2219595602" sldId="2134805709"/>
            <ac:picMk id="44" creationId="{2B8A5A05-1CB1-48AC-BFEA-E739A31D0EA2}"/>
          </ac:picMkLst>
        </pc:picChg>
        <pc:picChg chg="del">
          <ac:chgData name="Ankit Mittal" userId="267f659b-c36c-4dcc-bb75-126cdcef1d93" providerId="ADAL" clId="{F341EE16-E260-4277-BA57-AB2624E33A8D}" dt="2021-12-16T05:48:26.559" v="8206" actId="478"/>
          <ac:picMkLst>
            <pc:docMk/>
            <pc:sldMk cId="2219595602" sldId="2134805709"/>
            <ac:picMk id="45" creationId="{7E720009-92AE-4541-867B-E2B6E3205267}"/>
          </ac:picMkLst>
        </pc:picChg>
        <pc:picChg chg="mod">
          <ac:chgData name="Ankit Mittal" userId="267f659b-c36c-4dcc-bb75-126cdcef1d93" providerId="ADAL" clId="{F341EE16-E260-4277-BA57-AB2624E33A8D}" dt="2021-12-14T11:21:50.200" v="4584" actId="1076"/>
          <ac:picMkLst>
            <pc:docMk/>
            <pc:sldMk cId="2219595602" sldId="2134805709"/>
            <ac:picMk id="65" creationId="{84EBFD71-F794-4BA6-B4EC-BEA7185E3232}"/>
          </ac:picMkLst>
        </pc:picChg>
        <pc:picChg chg="add mod">
          <ac:chgData name="Ankit Mittal" userId="267f659b-c36c-4dcc-bb75-126cdcef1d93" providerId="ADAL" clId="{F341EE16-E260-4277-BA57-AB2624E33A8D}" dt="2021-12-16T05:48:27.297" v="8207"/>
          <ac:picMkLst>
            <pc:docMk/>
            <pc:sldMk cId="2219595602" sldId="2134805709"/>
            <ac:picMk id="71" creationId="{0AD85F42-6618-4D1F-8686-6EC63BDBE223}"/>
          </ac:picMkLst>
        </pc:picChg>
      </pc:sldChg>
      <pc:sldChg chg="addSp delSp modSp add mod">
        <pc:chgData name="Ankit Mittal" userId="267f659b-c36c-4dcc-bb75-126cdcef1d93" providerId="ADAL" clId="{F341EE16-E260-4277-BA57-AB2624E33A8D}" dt="2021-12-16T05:48:33.975" v="8209"/>
        <pc:sldMkLst>
          <pc:docMk/>
          <pc:sldMk cId="1552593225" sldId="2134805710"/>
        </pc:sldMkLst>
        <pc:spChg chg="del">
          <ac:chgData name="Ankit Mittal" userId="267f659b-c36c-4dcc-bb75-126cdcef1d93" providerId="ADAL" clId="{F341EE16-E260-4277-BA57-AB2624E33A8D}" dt="2021-12-16T05:48:33.441" v="8208" actId="478"/>
          <ac:spMkLst>
            <pc:docMk/>
            <pc:sldMk cId="1552593225" sldId="2134805710"/>
            <ac:spMk id="35" creationId="{95CE1710-9F54-45BD-B337-CE3C91097931}"/>
          </ac:spMkLst>
        </pc:spChg>
        <pc:spChg chg="del">
          <ac:chgData name="Ankit Mittal" userId="267f659b-c36c-4dcc-bb75-126cdcef1d93" providerId="ADAL" clId="{F341EE16-E260-4277-BA57-AB2624E33A8D}" dt="2021-12-16T05:48:33.441" v="8208" actId="478"/>
          <ac:spMkLst>
            <pc:docMk/>
            <pc:sldMk cId="1552593225" sldId="2134805710"/>
            <ac:spMk id="36" creationId="{727F0019-4443-43DD-9D71-F76176E7804E}"/>
          </ac:spMkLst>
        </pc:spChg>
        <pc:spChg chg="del">
          <ac:chgData name="Ankit Mittal" userId="267f659b-c36c-4dcc-bb75-126cdcef1d93" providerId="ADAL" clId="{F341EE16-E260-4277-BA57-AB2624E33A8D}" dt="2021-12-16T05:48:33.441" v="8208" actId="478"/>
          <ac:spMkLst>
            <pc:docMk/>
            <pc:sldMk cId="1552593225" sldId="2134805710"/>
            <ac:spMk id="38" creationId="{5523DFCB-113A-4EAC-B113-D4DF1545DCEF}"/>
          </ac:spMkLst>
        </pc:spChg>
        <pc:spChg chg="add mod">
          <ac:chgData name="Ankit Mittal" userId="267f659b-c36c-4dcc-bb75-126cdcef1d93" providerId="ADAL" clId="{F341EE16-E260-4277-BA57-AB2624E33A8D}" dt="2021-12-16T05:48:33.975" v="8209"/>
          <ac:spMkLst>
            <pc:docMk/>
            <pc:sldMk cId="1552593225" sldId="2134805710"/>
            <ac:spMk id="65" creationId="{F19087DA-DF1A-4D01-98EC-6BE509716F4F}"/>
          </ac:spMkLst>
        </pc:spChg>
        <pc:spChg chg="mod">
          <ac:chgData name="Ankit Mittal" userId="267f659b-c36c-4dcc-bb75-126cdcef1d93" providerId="ADAL" clId="{F341EE16-E260-4277-BA57-AB2624E33A8D}" dt="2021-12-14T11:22:55.739" v="4627"/>
          <ac:spMkLst>
            <pc:docMk/>
            <pc:sldMk cId="1552593225" sldId="2134805710"/>
            <ac:spMk id="69" creationId="{F55FCD3E-1B0E-4876-900B-5E0D88F366A6}"/>
          </ac:spMkLst>
        </pc:spChg>
        <pc:spChg chg="mod">
          <ac:chgData name="Ankit Mittal" userId="267f659b-c36c-4dcc-bb75-126cdcef1d93" providerId="ADAL" clId="{F341EE16-E260-4277-BA57-AB2624E33A8D}" dt="2021-12-14T11:22:55.739" v="4627"/>
          <ac:spMkLst>
            <pc:docMk/>
            <pc:sldMk cId="1552593225" sldId="2134805710"/>
            <ac:spMk id="71" creationId="{75B16FB1-FFBE-4E6E-80E2-22B14663E06C}"/>
          </ac:spMkLst>
        </pc:spChg>
        <pc:spChg chg="mod">
          <ac:chgData name="Ankit Mittal" userId="267f659b-c36c-4dcc-bb75-126cdcef1d93" providerId="ADAL" clId="{F341EE16-E260-4277-BA57-AB2624E33A8D}" dt="2021-12-14T11:22:55.739" v="4627"/>
          <ac:spMkLst>
            <pc:docMk/>
            <pc:sldMk cId="1552593225" sldId="2134805710"/>
            <ac:spMk id="73" creationId="{F930F433-A9B9-4F76-BCC4-1D2A5CF313BA}"/>
          </ac:spMkLst>
        </pc:spChg>
        <pc:spChg chg="mod">
          <ac:chgData name="Ankit Mittal" userId="267f659b-c36c-4dcc-bb75-126cdcef1d93" providerId="ADAL" clId="{F341EE16-E260-4277-BA57-AB2624E33A8D}" dt="2021-12-14T11:22:55.739" v="4627"/>
          <ac:spMkLst>
            <pc:docMk/>
            <pc:sldMk cId="1552593225" sldId="2134805710"/>
            <ac:spMk id="74" creationId="{1134415B-C3A1-4B83-B4DE-F0B66B21971D}"/>
          </ac:spMkLst>
        </pc:spChg>
        <pc:spChg chg="add mod">
          <ac:chgData name="Ankit Mittal" userId="267f659b-c36c-4dcc-bb75-126cdcef1d93" providerId="ADAL" clId="{F341EE16-E260-4277-BA57-AB2624E33A8D}" dt="2021-12-16T05:48:33.975" v="8209"/>
          <ac:spMkLst>
            <pc:docMk/>
            <pc:sldMk cId="1552593225" sldId="2134805710"/>
            <ac:spMk id="76" creationId="{9B8262DE-B916-4D11-B914-653DC39DFFF8}"/>
          </ac:spMkLst>
        </pc:spChg>
        <pc:spChg chg="add mod">
          <ac:chgData name="Ankit Mittal" userId="267f659b-c36c-4dcc-bb75-126cdcef1d93" providerId="ADAL" clId="{F341EE16-E260-4277-BA57-AB2624E33A8D}" dt="2021-12-16T05:48:33.975" v="8209"/>
          <ac:spMkLst>
            <pc:docMk/>
            <pc:sldMk cId="1552593225" sldId="2134805710"/>
            <ac:spMk id="77" creationId="{D09DF305-EC8A-4EAA-A25C-4954B7999227}"/>
          </ac:spMkLst>
        </pc:spChg>
        <pc:grpChg chg="add mod">
          <ac:chgData name="Ankit Mittal" userId="267f659b-c36c-4dcc-bb75-126cdcef1d93" providerId="ADAL" clId="{F341EE16-E260-4277-BA57-AB2624E33A8D}" dt="2021-12-14T11:22:58.758" v="4638" actId="1036"/>
          <ac:grpSpMkLst>
            <pc:docMk/>
            <pc:sldMk cId="1552593225" sldId="2134805710"/>
            <ac:grpSpMk id="68" creationId="{A5D96F3E-ADAA-4F34-99F0-5D02941E1090}"/>
          </ac:grpSpMkLst>
        </pc:grpChg>
        <pc:picChg chg="del">
          <ac:chgData name="Ankit Mittal" userId="267f659b-c36c-4dcc-bb75-126cdcef1d93" providerId="ADAL" clId="{F341EE16-E260-4277-BA57-AB2624E33A8D}" dt="2021-12-16T05:48:33.441" v="8208" actId="478"/>
          <ac:picMkLst>
            <pc:docMk/>
            <pc:sldMk cId="1552593225" sldId="2134805710"/>
            <ac:picMk id="44" creationId="{2B8A5A05-1CB1-48AC-BFEA-E739A31D0EA2}"/>
          </ac:picMkLst>
        </pc:picChg>
        <pc:picChg chg="del">
          <ac:chgData name="Ankit Mittal" userId="267f659b-c36c-4dcc-bb75-126cdcef1d93" providerId="ADAL" clId="{F341EE16-E260-4277-BA57-AB2624E33A8D}" dt="2021-12-16T05:48:33.441" v="8208" actId="478"/>
          <ac:picMkLst>
            <pc:docMk/>
            <pc:sldMk cId="1552593225" sldId="2134805710"/>
            <ac:picMk id="45" creationId="{7E720009-92AE-4541-867B-E2B6E3205267}"/>
          </ac:picMkLst>
        </pc:picChg>
        <pc:picChg chg="del mod">
          <ac:chgData name="Ankit Mittal" userId="267f659b-c36c-4dcc-bb75-126cdcef1d93" providerId="ADAL" clId="{F341EE16-E260-4277-BA57-AB2624E33A8D}" dt="2021-12-14T11:23:02.059" v="4639" actId="478"/>
          <ac:picMkLst>
            <pc:docMk/>
            <pc:sldMk cId="1552593225" sldId="2134805710"/>
            <ac:picMk id="65" creationId="{84EBFD71-F794-4BA6-B4EC-BEA7185E3232}"/>
          </ac:picMkLst>
        </pc:picChg>
        <pc:picChg chg="mod">
          <ac:chgData name="Ankit Mittal" userId="267f659b-c36c-4dcc-bb75-126cdcef1d93" providerId="ADAL" clId="{F341EE16-E260-4277-BA57-AB2624E33A8D}" dt="2021-12-14T11:22:55.739" v="4627"/>
          <ac:picMkLst>
            <pc:docMk/>
            <pc:sldMk cId="1552593225" sldId="2134805710"/>
            <ac:picMk id="75" creationId="{139FDA07-25BF-4EE9-82AB-58C72F8537F7}"/>
          </ac:picMkLst>
        </pc:picChg>
        <pc:picChg chg="add mod">
          <ac:chgData name="Ankit Mittal" userId="267f659b-c36c-4dcc-bb75-126cdcef1d93" providerId="ADAL" clId="{F341EE16-E260-4277-BA57-AB2624E33A8D}" dt="2021-12-16T05:48:33.975" v="8209"/>
          <ac:picMkLst>
            <pc:docMk/>
            <pc:sldMk cId="1552593225" sldId="2134805710"/>
            <ac:picMk id="78" creationId="{10C42467-426F-4870-9AF9-55D347B84BCA}"/>
          </ac:picMkLst>
        </pc:picChg>
        <pc:cxnChg chg="mod">
          <ac:chgData name="Ankit Mittal" userId="267f659b-c36c-4dcc-bb75-126cdcef1d93" providerId="ADAL" clId="{F341EE16-E260-4277-BA57-AB2624E33A8D}" dt="2021-12-14T11:22:55.739" v="4627"/>
          <ac:cxnSpMkLst>
            <pc:docMk/>
            <pc:sldMk cId="1552593225" sldId="2134805710"/>
            <ac:cxnSpMk id="70" creationId="{F490AAD7-F695-4743-9FAE-08B09CC85269}"/>
          </ac:cxnSpMkLst>
        </pc:cxnChg>
        <pc:cxnChg chg="mod">
          <ac:chgData name="Ankit Mittal" userId="267f659b-c36c-4dcc-bb75-126cdcef1d93" providerId="ADAL" clId="{F341EE16-E260-4277-BA57-AB2624E33A8D}" dt="2021-12-14T11:22:55.739" v="4627"/>
          <ac:cxnSpMkLst>
            <pc:docMk/>
            <pc:sldMk cId="1552593225" sldId="2134805710"/>
            <ac:cxnSpMk id="72" creationId="{48C8BAFF-5477-4441-A8FD-F826D66F6028}"/>
          </ac:cxnSpMkLst>
        </pc:cxnChg>
      </pc:sldChg>
      <pc:sldChg chg="addSp delSp modSp add mod">
        <pc:chgData name="Ankit Mittal" userId="267f659b-c36c-4dcc-bb75-126cdcef1d93" providerId="ADAL" clId="{F341EE16-E260-4277-BA57-AB2624E33A8D}" dt="2021-12-16T05:48:46.727" v="8211"/>
        <pc:sldMkLst>
          <pc:docMk/>
          <pc:sldMk cId="601699015" sldId="2134805711"/>
        </pc:sldMkLst>
        <pc:spChg chg="del">
          <ac:chgData name="Ankit Mittal" userId="267f659b-c36c-4dcc-bb75-126cdcef1d93" providerId="ADAL" clId="{F341EE16-E260-4277-BA57-AB2624E33A8D}" dt="2021-12-16T05:48:45.628" v="8210" actId="478"/>
          <ac:spMkLst>
            <pc:docMk/>
            <pc:sldMk cId="601699015" sldId="2134805711"/>
            <ac:spMk id="35" creationId="{95CE1710-9F54-45BD-B337-CE3C91097931}"/>
          </ac:spMkLst>
        </pc:spChg>
        <pc:spChg chg="del">
          <ac:chgData name="Ankit Mittal" userId="267f659b-c36c-4dcc-bb75-126cdcef1d93" providerId="ADAL" clId="{F341EE16-E260-4277-BA57-AB2624E33A8D}" dt="2021-12-16T05:48:45.628" v="8210" actId="478"/>
          <ac:spMkLst>
            <pc:docMk/>
            <pc:sldMk cId="601699015" sldId="2134805711"/>
            <ac:spMk id="36" creationId="{727F0019-4443-43DD-9D71-F76176E7804E}"/>
          </ac:spMkLst>
        </pc:spChg>
        <pc:spChg chg="del">
          <ac:chgData name="Ankit Mittal" userId="267f659b-c36c-4dcc-bb75-126cdcef1d93" providerId="ADAL" clId="{F341EE16-E260-4277-BA57-AB2624E33A8D}" dt="2021-12-16T05:48:45.628" v="8210" actId="478"/>
          <ac:spMkLst>
            <pc:docMk/>
            <pc:sldMk cId="601699015" sldId="2134805711"/>
            <ac:spMk id="38" creationId="{5523DFCB-113A-4EAC-B113-D4DF1545DCEF}"/>
          </ac:spMkLst>
        </pc:spChg>
        <pc:spChg chg="mod">
          <ac:chgData name="Ankit Mittal" userId="267f659b-c36c-4dcc-bb75-126cdcef1d93" providerId="ADAL" clId="{F341EE16-E260-4277-BA57-AB2624E33A8D}" dt="2021-12-14T11:23:28.646" v="4649" actId="20577"/>
          <ac:spMkLst>
            <pc:docMk/>
            <pc:sldMk cId="601699015" sldId="2134805711"/>
            <ac:spMk id="58" creationId="{35F50668-783F-4BB8-874C-85FAA3BD5850}"/>
          </ac:spMkLst>
        </pc:spChg>
        <pc:spChg chg="mod">
          <ac:chgData name="Ankit Mittal" userId="267f659b-c36c-4dcc-bb75-126cdcef1d93" providerId="ADAL" clId="{F341EE16-E260-4277-BA57-AB2624E33A8D}" dt="2021-12-14T11:23:48.360" v="4651" actId="207"/>
          <ac:spMkLst>
            <pc:docMk/>
            <pc:sldMk cId="601699015" sldId="2134805711"/>
            <ac:spMk id="60" creationId="{47BD6477-F377-48C3-B519-C7144C16D67C}"/>
          </ac:spMkLst>
        </pc:spChg>
        <pc:spChg chg="add mod">
          <ac:chgData name="Ankit Mittal" userId="267f659b-c36c-4dcc-bb75-126cdcef1d93" providerId="ADAL" clId="{F341EE16-E260-4277-BA57-AB2624E33A8D}" dt="2021-12-16T05:48:46.727" v="8211"/>
          <ac:spMkLst>
            <pc:docMk/>
            <pc:sldMk cId="601699015" sldId="2134805711"/>
            <ac:spMk id="65" creationId="{E21D21F0-98FE-4D56-A99D-670CDFBC7CC7}"/>
          </ac:spMkLst>
        </pc:spChg>
        <pc:spChg chg="add mod">
          <ac:chgData name="Ankit Mittal" userId="267f659b-c36c-4dcc-bb75-126cdcef1d93" providerId="ADAL" clId="{F341EE16-E260-4277-BA57-AB2624E33A8D}" dt="2021-12-16T05:48:46.727" v="8211"/>
          <ac:spMkLst>
            <pc:docMk/>
            <pc:sldMk cId="601699015" sldId="2134805711"/>
            <ac:spMk id="68" creationId="{5DDF26BB-CEA5-4165-8BB0-7B7BBBB0627A}"/>
          </ac:spMkLst>
        </pc:spChg>
        <pc:spChg chg="add mod">
          <ac:chgData name="Ankit Mittal" userId="267f659b-c36c-4dcc-bb75-126cdcef1d93" providerId="ADAL" clId="{F341EE16-E260-4277-BA57-AB2624E33A8D}" dt="2021-12-16T05:48:46.727" v="8211"/>
          <ac:spMkLst>
            <pc:docMk/>
            <pc:sldMk cId="601699015" sldId="2134805711"/>
            <ac:spMk id="69" creationId="{FFC9A42F-4BA9-49E5-A9F9-3A4A15C56303}"/>
          </ac:spMkLst>
        </pc:spChg>
        <pc:picChg chg="del">
          <ac:chgData name="Ankit Mittal" userId="267f659b-c36c-4dcc-bb75-126cdcef1d93" providerId="ADAL" clId="{F341EE16-E260-4277-BA57-AB2624E33A8D}" dt="2021-12-16T05:48:45.628" v="8210" actId="478"/>
          <ac:picMkLst>
            <pc:docMk/>
            <pc:sldMk cId="601699015" sldId="2134805711"/>
            <ac:picMk id="44" creationId="{2B8A5A05-1CB1-48AC-BFEA-E739A31D0EA2}"/>
          </ac:picMkLst>
        </pc:picChg>
        <pc:picChg chg="del">
          <ac:chgData name="Ankit Mittal" userId="267f659b-c36c-4dcc-bb75-126cdcef1d93" providerId="ADAL" clId="{F341EE16-E260-4277-BA57-AB2624E33A8D}" dt="2021-12-16T05:48:45.628" v="8210" actId="478"/>
          <ac:picMkLst>
            <pc:docMk/>
            <pc:sldMk cId="601699015" sldId="2134805711"/>
            <ac:picMk id="45" creationId="{7E720009-92AE-4541-867B-E2B6E3205267}"/>
          </ac:picMkLst>
        </pc:picChg>
        <pc:picChg chg="del">
          <ac:chgData name="Ankit Mittal" userId="267f659b-c36c-4dcc-bb75-126cdcef1d93" providerId="ADAL" clId="{F341EE16-E260-4277-BA57-AB2624E33A8D}" dt="2021-12-14T11:23:19.951" v="4641" actId="478"/>
          <ac:picMkLst>
            <pc:docMk/>
            <pc:sldMk cId="601699015" sldId="2134805711"/>
            <ac:picMk id="65" creationId="{84EBFD71-F794-4BA6-B4EC-BEA7185E3232}"/>
          </ac:picMkLst>
        </pc:picChg>
        <pc:picChg chg="add mod">
          <ac:chgData name="Ankit Mittal" userId="267f659b-c36c-4dcc-bb75-126cdcef1d93" providerId="ADAL" clId="{F341EE16-E260-4277-BA57-AB2624E33A8D}" dt="2021-12-16T05:48:46.727" v="8211"/>
          <ac:picMkLst>
            <pc:docMk/>
            <pc:sldMk cId="601699015" sldId="2134805711"/>
            <ac:picMk id="70" creationId="{AF267672-E52E-4DCD-A6FA-9CA7728DD996}"/>
          </ac:picMkLst>
        </pc:picChg>
      </pc:sldChg>
      <pc:sldChg chg="addSp delSp modSp add mod">
        <pc:chgData name="Ankit Mittal" userId="267f659b-c36c-4dcc-bb75-126cdcef1d93" providerId="ADAL" clId="{F341EE16-E260-4277-BA57-AB2624E33A8D}" dt="2021-12-16T05:48:51.961" v="8213"/>
        <pc:sldMkLst>
          <pc:docMk/>
          <pc:sldMk cId="111107503" sldId="2134805712"/>
        </pc:sldMkLst>
        <pc:spChg chg="del">
          <ac:chgData name="Ankit Mittal" userId="267f659b-c36c-4dcc-bb75-126cdcef1d93" providerId="ADAL" clId="{F341EE16-E260-4277-BA57-AB2624E33A8D}" dt="2021-12-16T05:48:51.442" v="8212" actId="478"/>
          <ac:spMkLst>
            <pc:docMk/>
            <pc:sldMk cId="111107503" sldId="2134805712"/>
            <ac:spMk id="35" creationId="{95CE1710-9F54-45BD-B337-CE3C91097931}"/>
          </ac:spMkLst>
        </pc:spChg>
        <pc:spChg chg="del">
          <ac:chgData name="Ankit Mittal" userId="267f659b-c36c-4dcc-bb75-126cdcef1d93" providerId="ADAL" clId="{F341EE16-E260-4277-BA57-AB2624E33A8D}" dt="2021-12-16T05:48:51.442" v="8212" actId="478"/>
          <ac:spMkLst>
            <pc:docMk/>
            <pc:sldMk cId="111107503" sldId="2134805712"/>
            <ac:spMk id="36" creationId="{727F0019-4443-43DD-9D71-F76176E7804E}"/>
          </ac:spMkLst>
        </pc:spChg>
        <pc:spChg chg="del">
          <ac:chgData name="Ankit Mittal" userId="267f659b-c36c-4dcc-bb75-126cdcef1d93" providerId="ADAL" clId="{F341EE16-E260-4277-BA57-AB2624E33A8D}" dt="2021-12-16T05:48:51.442" v="8212" actId="478"/>
          <ac:spMkLst>
            <pc:docMk/>
            <pc:sldMk cId="111107503" sldId="2134805712"/>
            <ac:spMk id="38" creationId="{5523DFCB-113A-4EAC-B113-D4DF1545DCEF}"/>
          </ac:spMkLst>
        </pc:spChg>
        <pc:spChg chg="mod">
          <ac:chgData name="Ankit Mittal" userId="267f659b-c36c-4dcc-bb75-126cdcef1d93" providerId="ADAL" clId="{F341EE16-E260-4277-BA57-AB2624E33A8D}" dt="2021-12-14T11:24:27.210" v="4660" actId="20577"/>
          <ac:spMkLst>
            <pc:docMk/>
            <pc:sldMk cId="111107503" sldId="2134805712"/>
            <ac:spMk id="58" creationId="{35F50668-783F-4BB8-874C-85FAA3BD5850}"/>
          </ac:spMkLst>
        </pc:spChg>
        <pc:spChg chg="add mod">
          <ac:chgData name="Ankit Mittal" userId="267f659b-c36c-4dcc-bb75-126cdcef1d93" providerId="ADAL" clId="{F341EE16-E260-4277-BA57-AB2624E33A8D}" dt="2021-12-14T11:25:11.748" v="4697" actId="20577"/>
          <ac:spMkLst>
            <pc:docMk/>
            <pc:sldMk cId="111107503" sldId="2134805712"/>
            <ac:spMk id="65" creationId="{087E8BC5-BC6C-4D96-B843-2D915EEA8625}"/>
          </ac:spMkLst>
        </pc:spChg>
        <pc:spChg chg="add mod">
          <ac:chgData name="Ankit Mittal" userId="267f659b-c36c-4dcc-bb75-126cdcef1d93" providerId="ADAL" clId="{F341EE16-E260-4277-BA57-AB2624E33A8D}" dt="2021-12-14T11:25:16.136" v="4704" actId="20577"/>
          <ac:spMkLst>
            <pc:docMk/>
            <pc:sldMk cId="111107503" sldId="2134805712"/>
            <ac:spMk id="68" creationId="{29077EB2-38CC-4E6B-A25E-FDA81985C62A}"/>
          </ac:spMkLst>
        </pc:spChg>
        <pc:spChg chg="add mod">
          <ac:chgData name="Ankit Mittal" userId="267f659b-c36c-4dcc-bb75-126cdcef1d93" providerId="ADAL" clId="{F341EE16-E260-4277-BA57-AB2624E33A8D}" dt="2021-12-14T11:24:57.174" v="4694" actId="1037"/>
          <ac:spMkLst>
            <pc:docMk/>
            <pc:sldMk cId="111107503" sldId="2134805712"/>
            <ac:spMk id="69" creationId="{FC39D07C-9B6E-45C9-A8CC-9CF0420407F0}"/>
          </ac:spMkLst>
        </pc:spChg>
        <pc:spChg chg="add mod">
          <ac:chgData name="Ankit Mittal" userId="267f659b-c36c-4dcc-bb75-126cdcef1d93" providerId="ADAL" clId="{F341EE16-E260-4277-BA57-AB2624E33A8D}" dt="2021-12-16T05:48:51.961" v="8213"/>
          <ac:spMkLst>
            <pc:docMk/>
            <pc:sldMk cId="111107503" sldId="2134805712"/>
            <ac:spMk id="70" creationId="{48BA3611-80CD-487C-852B-9932C7E3E59E}"/>
          </ac:spMkLst>
        </pc:spChg>
        <pc:spChg chg="add mod">
          <ac:chgData name="Ankit Mittal" userId="267f659b-c36c-4dcc-bb75-126cdcef1d93" providerId="ADAL" clId="{F341EE16-E260-4277-BA57-AB2624E33A8D}" dt="2021-12-16T05:48:51.961" v="8213"/>
          <ac:spMkLst>
            <pc:docMk/>
            <pc:sldMk cId="111107503" sldId="2134805712"/>
            <ac:spMk id="71" creationId="{77A74D3C-A2DB-475D-9AA0-91163693141C}"/>
          </ac:spMkLst>
        </pc:spChg>
        <pc:spChg chg="add mod">
          <ac:chgData name="Ankit Mittal" userId="267f659b-c36c-4dcc-bb75-126cdcef1d93" providerId="ADAL" clId="{F341EE16-E260-4277-BA57-AB2624E33A8D}" dt="2021-12-16T05:48:51.961" v="8213"/>
          <ac:spMkLst>
            <pc:docMk/>
            <pc:sldMk cId="111107503" sldId="2134805712"/>
            <ac:spMk id="72" creationId="{B9E121CA-5608-49AF-9198-31169353B5A4}"/>
          </ac:spMkLst>
        </pc:spChg>
        <pc:picChg chg="del">
          <ac:chgData name="Ankit Mittal" userId="267f659b-c36c-4dcc-bb75-126cdcef1d93" providerId="ADAL" clId="{F341EE16-E260-4277-BA57-AB2624E33A8D}" dt="2021-12-16T05:48:51.442" v="8212" actId="478"/>
          <ac:picMkLst>
            <pc:docMk/>
            <pc:sldMk cId="111107503" sldId="2134805712"/>
            <ac:picMk id="44" creationId="{2B8A5A05-1CB1-48AC-BFEA-E739A31D0EA2}"/>
          </ac:picMkLst>
        </pc:picChg>
        <pc:picChg chg="del">
          <ac:chgData name="Ankit Mittal" userId="267f659b-c36c-4dcc-bb75-126cdcef1d93" providerId="ADAL" clId="{F341EE16-E260-4277-BA57-AB2624E33A8D}" dt="2021-12-16T05:48:51.442" v="8212" actId="478"/>
          <ac:picMkLst>
            <pc:docMk/>
            <pc:sldMk cId="111107503" sldId="2134805712"/>
            <ac:picMk id="45" creationId="{7E720009-92AE-4541-867B-E2B6E3205267}"/>
          </ac:picMkLst>
        </pc:picChg>
        <pc:picChg chg="add mod">
          <ac:chgData name="Ankit Mittal" userId="267f659b-c36c-4dcc-bb75-126cdcef1d93" providerId="ADAL" clId="{F341EE16-E260-4277-BA57-AB2624E33A8D}" dt="2021-12-16T05:48:51.961" v="8213"/>
          <ac:picMkLst>
            <pc:docMk/>
            <pc:sldMk cId="111107503" sldId="2134805712"/>
            <ac:picMk id="73" creationId="{D24281D9-0013-4381-998F-A96FC148CA91}"/>
          </ac:picMkLst>
        </pc:picChg>
      </pc:sldChg>
      <pc:sldChg chg="addSp delSp modSp add mod">
        <pc:chgData name="Ankit Mittal" userId="267f659b-c36c-4dcc-bb75-126cdcef1d93" providerId="ADAL" clId="{F341EE16-E260-4277-BA57-AB2624E33A8D}" dt="2021-12-16T05:48:59.190" v="8215"/>
        <pc:sldMkLst>
          <pc:docMk/>
          <pc:sldMk cId="2428331556" sldId="2134805713"/>
        </pc:sldMkLst>
        <pc:spChg chg="del">
          <ac:chgData name="Ankit Mittal" userId="267f659b-c36c-4dcc-bb75-126cdcef1d93" providerId="ADAL" clId="{F341EE16-E260-4277-BA57-AB2624E33A8D}" dt="2021-12-16T05:48:58.484" v="8214" actId="478"/>
          <ac:spMkLst>
            <pc:docMk/>
            <pc:sldMk cId="2428331556" sldId="2134805713"/>
            <ac:spMk id="35" creationId="{95CE1710-9F54-45BD-B337-CE3C91097931}"/>
          </ac:spMkLst>
        </pc:spChg>
        <pc:spChg chg="del">
          <ac:chgData name="Ankit Mittal" userId="267f659b-c36c-4dcc-bb75-126cdcef1d93" providerId="ADAL" clId="{F341EE16-E260-4277-BA57-AB2624E33A8D}" dt="2021-12-16T05:48:58.484" v="8214" actId="478"/>
          <ac:spMkLst>
            <pc:docMk/>
            <pc:sldMk cId="2428331556" sldId="2134805713"/>
            <ac:spMk id="36" creationId="{727F0019-4443-43DD-9D71-F76176E7804E}"/>
          </ac:spMkLst>
        </pc:spChg>
        <pc:spChg chg="del">
          <ac:chgData name="Ankit Mittal" userId="267f659b-c36c-4dcc-bb75-126cdcef1d93" providerId="ADAL" clId="{F341EE16-E260-4277-BA57-AB2624E33A8D}" dt="2021-12-16T05:48:58.484" v="8214" actId="478"/>
          <ac:spMkLst>
            <pc:docMk/>
            <pc:sldMk cId="2428331556" sldId="2134805713"/>
            <ac:spMk id="38" creationId="{5523DFCB-113A-4EAC-B113-D4DF1545DCEF}"/>
          </ac:spMkLst>
        </pc:spChg>
        <pc:spChg chg="mod">
          <ac:chgData name="Ankit Mittal" userId="267f659b-c36c-4dcc-bb75-126cdcef1d93" providerId="ADAL" clId="{F341EE16-E260-4277-BA57-AB2624E33A8D}" dt="2021-12-14T11:25:29.102" v="4714" actId="20577"/>
          <ac:spMkLst>
            <pc:docMk/>
            <pc:sldMk cId="2428331556" sldId="2134805713"/>
            <ac:spMk id="58" creationId="{35F50668-783F-4BB8-874C-85FAA3BD5850}"/>
          </ac:spMkLst>
        </pc:spChg>
        <pc:spChg chg="mod">
          <ac:chgData name="Ankit Mittal" userId="267f659b-c36c-4dcc-bb75-126cdcef1d93" providerId="ADAL" clId="{F341EE16-E260-4277-BA57-AB2624E33A8D}" dt="2021-12-14T11:25:46.205" v="4723" actId="20577"/>
          <ac:spMkLst>
            <pc:docMk/>
            <pc:sldMk cId="2428331556" sldId="2134805713"/>
            <ac:spMk id="65" creationId="{087E8BC5-BC6C-4D96-B843-2D915EEA8625}"/>
          </ac:spMkLst>
        </pc:spChg>
        <pc:spChg chg="mod">
          <ac:chgData name="Ankit Mittal" userId="267f659b-c36c-4dcc-bb75-126cdcef1d93" providerId="ADAL" clId="{F341EE16-E260-4277-BA57-AB2624E33A8D}" dt="2021-12-14T11:25:43.110" v="4719" actId="20577"/>
          <ac:spMkLst>
            <pc:docMk/>
            <pc:sldMk cId="2428331556" sldId="2134805713"/>
            <ac:spMk id="68" creationId="{29077EB2-38CC-4E6B-A25E-FDA81985C62A}"/>
          </ac:spMkLst>
        </pc:spChg>
        <pc:spChg chg="add mod">
          <ac:chgData name="Ankit Mittal" userId="267f659b-c36c-4dcc-bb75-126cdcef1d93" providerId="ADAL" clId="{F341EE16-E260-4277-BA57-AB2624E33A8D}" dt="2021-12-16T05:48:59.190" v="8215"/>
          <ac:spMkLst>
            <pc:docMk/>
            <pc:sldMk cId="2428331556" sldId="2134805713"/>
            <ac:spMk id="70" creationId="{E6FA34AE-4B7C-40CB-A554-10BF7B8C3A58}"/>
          </ac:spMkLst>
        </pc:spChg>
        <pc:spChg chg="add mod">
          <ac:chgData name="Ankit Mittal" userId="267f659b-c36c-4dcc-bb75-126cdcef1d93" providerId="ADAL" clId="{F341EE16-E260-4277-BA57-AB2624E33A8D}" dt="2021-12-16T05:48:59.190" v="8215"/>
          <ac:spMkLst>
            <pc:docMk/>
            <pc:sldMk cId="2428331556" sldId="2134805713"/>
            <ac:spMk id="71" creationId="{5EEB202E-D5E2-4EDA-BCE1-00CBA4E9F30A}"/>
          </ac:spMkLst>
        </pc:spChg>
        <pc:spChg chg="add mod">
          <ac:chgData name="Ankit Mittal" userId="267f659b-c36c-4dcc-bb75-126cdcef1d93" providerId="ADAL" clId="{F341EE16-E260-4277-BA57-AB2624E33A8D}" dt="2021-12-16T05:48:59.190" v="8215"/>
          <ac:spMkLst>
            <pc:docMk/>
            <pc:sldMk cId="2428331556" sldId="2134805713"/>
            <ac:spMk id="72" creationId="{9863AE0A-520B-431E-9511-882C0CEBDF4F}"/>
          </ac:spMkLst>
        </pc:spChg>
        <pc:picChg chg="del">
          <ac:chgData name="Ankit Mittal" userId="267f659b-c36c-4dcc-bb75-126cdcef1d93" providerId="ADAL" clId="{F341EE16-E260-4277-BA57-AB2624E33A8D}" dt="2021-12-16T05:48:58.484" v="8214" actId="478"/>
          <ac:picMkLst>
            <pc:docMk/>
            <pc:sldMk cId="2428331556" sldId="2134805713"/>
            <ac:picMk id="44" creationId="{2B8A5A05-1CB1-48AC-BFEA-E739A31D0EA2}"/>
          </ac:picMkLst>
        </pc:picChg>
        <pc:picChg chg="del">
          <ac:chgData name="Ankit Mittal" userId="267f659b-c36c-4dcc-bb75-126cdcef1d93" providerId="ADAL" clId="{F341EE16-E260-4277-BA57-AB2624E33A8D}" dt="2021-12-16T05:48:58.484" v="8214" actId="478"/>
          <ac:picMkLst>
            <pc:docMk/>
            <pc:sldMk cId="2428331556" sldId="2134805713"/>
            <ac:picMk id="45" creationId="{7E720009-92AE-4541-867B-E2B6E3205267}"/>
          </ac:picMkLst>
        </pc:picChg>
        <pc:picChg chg="add mod">
          <ac:chgData name="Ankit Mittal" userId="267f659b-c36c-4dcc-bb75-126cdcef1d93" providerId="ADAL" clId="{F341EE16-E260-4277-BA57-AB2624E33A8D}" dt="2021-12-16T05:48:59.190" v="8215"/>
          <ac:picMkLst>
            <pc:docMk/>
            <pc:sldMk cId="2428331556" sldId="2134805713"/>
            <ac:picMk id="73" creationId="{1EB76185-7091-4078-85ED-C0A2D26FE853}"/>
          </ac:picMkLst>
        </pc:picChg>
      </pc:sldChg>
      <pc:sldChg chg="addSp delSp modSp add mod modCm">
        <pc:chgData name="Ankit Mittal" userId="267f659b-c36c-4dcc-bb75-126cdcef1d93" providerId="ADAL" clId="{F341EE16-E260-4277-BA57-AB2624E33A8D}" dt="2021-12-15T17:30:49.148" v="8107" actId="20577"/>
        <pc:sldMkLst>
          <pc:docMk/>
          <pc:sldMk cId="1826110236" sldId="2134805714"/>
        </pc:sldMkLst>
        <pc:spChg chg="add mod">
          <ac:chgData name="Ankit Mittal" userId="267f659b-c36c-4dcc-bb75-126cdcef1d93" providerId="ADAL" clId="{F341EE16-E260-4277-BA57-AB2624E33A8D}" dt="2021-12-15T06:06:55.182" v="6921" actId="20577"/>
          <ac:spMkLst>
            <pc:docMk/>
            <pc:sldMk cId="1826110236" sldId="2134805714"/>
            <ac:spMk id="41" creationId="{93D1A81A-55C3-402A-9DA1-91B990A424DE}"/>
          </ac:spMkLst>
        </pc:spChg>
        <pc:spChg chg="add del mod">
          <ac:chgData name="Ankit Mittal" userId="267f659b-c36c-4dcc-bb75-126cdcef1d93" providerId="ADAL" clId="{F341EE16-E260-4277-BA57-AB2624E33A8D}" dt="2021-12-14T14:56:24.012" v="5179" actId="14100"/>
          <ac:spMkLst>
            <pc:docMk/>
            <pc:sldMk cId="1826110236" sldId="2134805714"/>
            <ac:spMk id="64" creationId="{44D3A218-6B0F-48E7-99E2-5AE937BD93CB}"/>
          </ac:spMkLst>
        </pc:spChg>
        <pc:spChg chg="del">
          <ac:chgData name="Ankit Mittal" userId="267f659b-c36c-4dcc-bb75-126cdcef1d93" providerId="ADAL" clId="{F341EE16-E260-4277-BA57-AB2624E33A8D}" dt="2021-12-14T14:43:40.372" v="4880" actId="478"/>
          <ac:spMkLst>
            <pc:docMk/>
            <pc:sldMk cId="1826110236" sldId="2134805714"/>
            <ac:spMk id="72" creationId="{461F261C-188A-43BB-882D-DFD28F8B5C53}"/>
          </ac:spMkLst>
        </pc:spChg>
        <pc:spChg chg="del">
          <ac:chgData name="Ankit Mittal" userId="267f659b-c36c-4dcc-bb75-126cdcef1d93" providerId="ADAL" clId="{F341EE16-E260-4277-BA57-AB2624E33A8D}" dt="2021-12-14T14:43:43.539" v="4881" actId="478"/>
          <ac:spMkLst>
            <pc:docMk/>
            <pc:sldMk cId="1826110236" sldId="2134805714"/>
            <ac:spMk id="74" creationId="{DC644D5F-4833-4B50-A34D-6AA88D361593}"/>
          </ac:spMkLst>
        </pc:spChg>
        <pc:spChg chg="mod topLvl">
          <ac:chgData name="Ankit Mittal" userId="267f659b-c36c-4dcc-bb75-126cdcef1d93" providerId="ADAL" clId="{F341EE16-E260-4277-BA57-AB2624E33A8D}" dt="2021-12-15T13:28:15.083" v="7741" actId="164"/>
          <ac:spMkLst>
            <pc:docMk/>
            <pc:sldMk cId="1826110236" sldId="2134805714"/>
            <ac:spMk id="77" creationId="{8DDA0F36-A8D5-4BD8-9795-FD8D25BD0C59}"/>
          </ac:spMkLst>
        </pc:spChg>
        <pc:spChg chg="mod">
          <ac:chgData name="Ankit Mittal" userId="267f659b-c36c-4dcc-bb75-126cdcef1d93" providerId="ADAL" clId="{F341EE16-E260-4277-BA57-AB2624E33A8D}" dt="2021-12-15T17:30:40.999" v="8096" actId="20577"/>
          <ac:spMkLst>
            <pc:docMk/>
            <pc:sldMk cId="1826110236" sldId="2134805714"/>
            <ac:spMk id="84" creationId="{FF8FF71F-8A7F-42CC-97B8-E87E1CD67110}"/>
          </ac:spMkLst>
        </pc:spChg>
        <pc:spChg chg="mod">
          <ac:chgData name="Ankit Mittal" userId="267f659b-c36c-4dcc-bb75-126cdcef1d93" providerId="ADAL" clId="{F341EE16-E260-4277-BA57-AB2624E33A8D}" dt="2021-12-14T14:56:19.897" v="5176" actId="14100"/>
          <ac:spMkLst>
            <pc:docMk/>
            <pc:sldMk cId="1826110236" sldId="2134805714"/>
            <ac:spMk id="85" creationId="{AF48BAF5-5D0E-402E-ACBC-052952BC6E88}"/>
          </ac:spMkLst>
        </pc:spChg>
        <pc:spChg chg="del">
          <ac:chgData name="Ankit Mittal" userId="267f659b-c36c-4dcc-bb75-126cdcef1d93" providerId="ADAL" clId="{F341EE16-E260-4277-BA57-AB2624E33A8D}" dt="2021-12-14T14:43:56.111" v="4886" actId="478"/>
          <ac:spMkLst>
            <pc:docMk/>
            <pc:sldMk cId="1826110236" sldId="2134805714"/>
            <ac:spMk id="87" creationId="{B8F28FCC-6D10-4914-A94F-0B1E92CBB531}"/>
          </ac:spMkLst>
        </pc:spChg>
        <pc:spChg chg="del">
          <ac:chgData name="Ankit Mittal" userId="267f659b-c36c-4dcc-bb75-126cdcef1d93" providerId="ADAL" clId="{F341EE16-E260-4277-BA57-AB2624E33A8D}" dt="2021-12-14T14:45:02.489" v="4901" actId="478"/>
          <ac:spMkLst>
            <pc:docMk/>
            <pc:sldMk cId="1826110236" sldId="2134805714"/>
            <ac:spMk id="88" creationId="{80A1DE7B-554E-4372-9195-436EF6CF755D}"/>
          </ac:spMkLst>
        </pc:spChg>
        <pc:spChg chg="mod">
          <ac:chgData name="Ankit Mittal" userId="267f659b-c36c-4dcc-bb75-126cdcef1d93" providerId="ADAL" clId="{F341EE16-E260-4277-BA57-AB2624E33A8D}" dt="2021-12-15T17:30:49.148" v="8107" actId="20577"/>
          <ac:spMkLst>
            <pc:docMk/>
            <pc:sldMk cId="1826110236" sldId="2134805714"/>
            <ac:spMk id="90" creationId="{E11895CD-30D6-46A3-88A1-400EDDAC3497}"/>
          </ac:spMkLst>
        </pc:spChg>
        <pc:spChg chg="mod">
          <ac:chgData name="Ankit Mittal" userId="267f659b-c36c-4dcc-bb75-126cdcef1d93" providerId="ADAL" clId="{F341EE16-E260-4277-BA57-AB2624E33A8D}" dt="2021-12-14T14:48:04.020" v="4994" actId="1076"/>
          <ac:spMkLst>
            <pc:docMk/>
            <pc:sldMk cId="1826110236" sldId="2134805714"/>
            <ac:spMk id="91" creationId="{6B6A2817-E4D8-46A8-8124-0838FE984000}"/>
          </ac:spMkLst>
        </pc:spChg>
        <pc:spChg chg="mod">
          <ac:chgData name="Ankit Mittal" userId="267f659b-c36c-4dcc-bb75-126cdcef1d93" providerId="ADAL" clId="{F341EE16-E260-4277-BA57-AB2624E33A8D}" dt="2021-12-14T14:47:09.621" v="4956" actId="1037"/>
          <ac:spMkLst>
            <pc:docMk/>
            <pc:sldMk cId="1826110236" sldId="2134805714"/>
            <ac:spMk id="95" creationId="{C0A1CCCF-C425-43AE-9238-EEF51C40022C}"/>
          </ac:spMkLst>
        </pc:spChg>
        <pc:spChg chg="mod">
          <ac:chgData name="Ankit Mittal" userId="267f659b-c36c-4dcc-bb75-126cdcef1d93" providerId="ADAL" clId="{F341EE16-E260-4277-BA57-AB2624E33A8D}" dt="2021-12-14T14:49:03.649" v="5044" actId="1036"/>
          <ac:spMkLst>
            <pc:docMk/>
            <pc:sldMk cId="1826110236" sldId="2134805714"/>
            <ac:spMk id="100" creationId="{042B7655-B87E-47BA-8F90-FFAAC6E683F8}"/>
          </ac:spMkLst>
        </pc:spChg>
        <pc:spChg chg="del mod">
          <ac:chgData name="Ankit Mittal" userId="267f659b-c36c-4dcc-bb75-126cdcef1d93" providerId="ADAL" clId="{F341EE16-E260-4277-BA57-AB2624E33A8D}" dt="2021-12-14T15:11:20.965" v="5273" actId="478"/>
          <ac:spMkLst>
            <pc:docMk/>
            <pc:sldMk cId="1826110236" sldId="2134805714"/>
            <ac:spMk id="103" creationId="{28E0CFCD-77A8-41D1-9D63-DA815AFAE19E}"/>
          </ac:spMkLst>
        </pc:spChg>
        <pc:spChg chg="add mod">
          <ac:chgData name="Ankit Mittal" userId="267f659b-c36c-4dcc-bb75-126cdcef1d93" providerId="ADAL" clId="{F341EE16-E260-4277-BA57-AB2624E33A8D}" dt="2021-12-14T14:46:15.173" v="4922" actId="1076"/>
          <ac:spMkLst>
            <pc:docMk/>
            <pc:sldMk cId="1826110236" sldId="2134805714"/>
            <ac:spMk id="109" creationId="{452BE126-47D0-41E5-9D0F-43635504DAD4}"/>
          </ac:spMkLst>
        </pc:spChg>
        <pc:spChg chg="add mod">
          <ac:chgData name="Ankit Mittal" userId="267f659b-c36c-4dcc-bb75-126cdcef1d93" providerId="ADAL" clId="{F341EE16-E260-4277-BA57-AB2624E33A8D}" dt="2021-12-14T14:53:00.494" v="5128" actId="1076"/>
          <ac:spMkLst>
            <pc:docMk/>
            <pc:sldMk cId="1826110236" sldId="2134805714"/>
            <ac:spMk id="111" creationId="{C3524B9B-E859-400A-979E-0DB4E35275FB}"/>
          </ac:spMkLst>
        </pc:spChg>
        <pc:spChg chg="add mod">
          <ac:chgData name="Ankit Mittal" userId="267f659b-c36c-4dcc-bb75-126cdcef1d93" providerId="ADAL" clId="{F341EE16-E260-4277-BA57-AB2624E33A8D}" dt="2021-12-14T14:53:10.259" v="5132" actId="20577"/>
          <ac:spMkLst>
            <pc:docMk/>
            <pc:sldMk cId="1826110236" sldId="2134805714"/>
            <ac:spMk id="112" creationId="{57A41EA4-4E2D-4456-8D3A-D2537899CD35}"/>
          </ac:spMkLst>
        </pc:spChg>
        <pc:spChg chg="add del mod">
          <ac:chgData name="Ankit Mittal" userId="267f659b-c36c-4dcc-bb75-126cdcef1d93" providerId="ADAL" clId="{F341EE16-E260-4277-BA57-AB2624E33A8D}" dt="2021-12-14T14:56:20.556" v="5178"/>
          <ac:spMkLst>
            <pc:docMk/>
            <pc:sldMk cId="1826110236" sldId="2134805714"/>
            <ac:spMk id="114" creationId="{CEAA5887-F052-4F4C-A3F8-58DDE554C6CE}"/>
          </ac:spMkLst>
        </pc:spChg>
        <pc:spChg chg="add del mod">
          <ac:chgData name="Ankit Mittal" userId="267f659b-c36c-4dcc-bb75-126cdcef1d93" providerId="ADAL" clId="{F341EE16-E260-4277-BA57-AB2624E33A8D}" dt="2021-12-14T14:55:32.398" v="5159"/>
          <ac:spMkLst>
            <pc:docMk/>
            <pc:sldMk cId="1826110236" sldId="2134805714"/>
            <ac:spMk id="115" creationId="{0F9E6F40-F6E9-45A6-9CC0-3543D92B65DE}"/>
          </ac:spMkLst>
        </pc:spChg>
        <pc:spChg chg="add del mod">
          <ac:chgData name="Ankit Mittal" userId="267f659b-c36c-4dcc-bb75-126cdcef1d93" providerId="ADAL" clId="{F341EE16-E260-4277-BA57-AB2624E33A8D}" dt="2021-12-15T06:03:54.682" v="6694" actId="207"/>
          <ac:spMkLst>
            <pc:docMk/>
            <pc:sldMk cId="1826110236" sldId="2134805714"/>
            <ac:spMk id="116" creationId="{8DEC7EC7-EAEE-4A7F-9D38-A6B3B83C7A3C}"/>
          </ac:spMkLst>
        </pc:spChg>
        <pc:spChg chg="add mod">
          <ac:chgData name="Ankit Mittal" userId="267f659b-c36c-4dcc-bb75-126cdcef1d93" providerId="ADAL" clId="{F341EE16-E260-4277-BA57-AB2624E33A8D}" dt="2021-12-14T14:55:55.467" v="5173" actId="20577"/>
          <ac:spMkLst>
            <pc:docMk/>
            <pc:sldMk cId="1826110236" sldId="2134805714"/>
            <ac:spMk id="117" creationId="{58E3F9EA-3EC0-4029-9CEC-08A73A25A9A1}"/>
          </ac:spMkLst>
        </pc:spChg>
        <pc:spChg chg="add mod">
          <ac:chgData name="Ankit Mittal" userId="267f659b-c36c-4dcc-bb75-126cdcef1d93" providerId="ADAL" clId="{F341EE16-E260-4277-BA57-AB2624E33A8D}" dt="2021-12-14T14:56:12.421" v="5175" actId="14100"/>
          <ac:spMkLst>
            <pc:docMk/>
            <pc:sldMk cId="1826110236" sldId="2134805714"/>
            <ac:spMk id="118" creationId="{B947D912-4A79-46BD-B87F-7A79D8B1FD55}"/>
          </ac:spMkLst>
        </pc:spChg>
        <pc:spChg chg="add mod">
          <ac:chgData name="Ankit Mittal" userId="267f659b-c36c-4dcc-bb75-126cdcef1d93" providerId="ADAL" clId="{F341EE16-E260-4277-BA57-AB2624E33A8D}" dt="2021-12-14T16:00:25.235" v="6236" actId="1076"/>
          <ac:spMkLst>
            <pc:docMk/>
            <pc:sldMk cId="1826110236" sldId="2134805714"/>
            <ac:spMk id="120" creationId="{704DACC4-6B1C-47E3-B74E-F2592EA0747A}"/>
          </ac:spMkLst>
        </pc:spChg>
        <pc:spChg chg="add mod">
          <ac:chgData name="Ankit Mittal" userId="267f659b-c36c-4dcc-bb75-126cdcef1d93" providerId="ADAL" clId="{F341EE16-E260-4277-BA57-AB2624E33A8D}" dt="2021-12-14T16:00:30.043" v="6237" actId="1076"/>
          <ac:spMkLst>
            <pc:docMk/>
            <pc:sldMk cId="1826110236" sldId="2134805714"/>
            <ac:spMk id="121" creationId="{96B5B501-D840-4F5E-BD6B-BDD2CD3862BD}"/>
          </ac:spMkLst>
        </pc:spChg>
        <pc:spChg chg="add del mod">
          <ac:chgData name="Ankit Mittal" userId="267f659b-c36c-4dcc-bb75-126cdcef1d93" providerId="ADAL" clId="{F341EE16-E260-4277-BA57-AB2624E33A8D}" dt="2021-12-14T14:56:29.867" v="5180" actId="14100"/>
          <ac:spMkLst>
            <pc:docMk/>
            <pc:sldMk cId="1826110236" sldId="2134805714"/>
            <ac:spMk id="122" creationId="{85F4AD79-FF8A-494C-9AF7-18D19B58D581}"/>
          </ac:spMkLst>
        </pc:spChg>
        <pc:spChg chg="add del mod">
          <ac:chgData name="Ankit Mittal" userId="267f659b-c36c-4dcc-bb75-126cdcef1d93" providerId="ADAL" clId="{F341EE16-E260-4277-BA57-AB2624E33A8D}" dt="2021-12-14T14:46:12.827" v="4921" actId="14100"/>
          <ac:spMkLst>
            <pc:docMk/>
            <pc:sldMk cId="1826110236" sldId="2134805714"/>
            <ac:spMk id="123" creationId="{1FDF8434-CBF7-425B-8334-8677CC69667F}"/>
          </ac:spMkLst>
        </pc:spChg>
        <pc:spChg chg="add del">
          <ac:chgData name="Ankit Mittal" userId="267f659b-c36c-4dcc-bb75-126cdcef1d93" providerId="ADAL" clId="{F341EE16-E260-4277-BA57-AB2624E33A8D}" dt="2021-12-14T14:42:36.326" v="4818" actId="478"/>
          <ac:spMkLst>
            <pc:docMk/>
            <pc:sldMk cId="1826110236" sldId="2134805714"/>
            <ac:spMk id="127" creationId="{79064AF2-A636-41B8-8C3F-1754F4FE0224}"/>
          </ac:spMkLst>
        </pc:spChg>
        <pc:spChg chg="add del mod">
          <ac:chgData name="Ankit Mittal" userId="267f659b-c36c-4dcc-bb75-126cdcef1d93" providerId="ADAL" clId="{F341EE16-E260-4277-BA57-AB2624E33A8D}" dt="2021-12-14T14:46:42.462" v="4928" actId="14100"/>
          <ac:spMkLst>
            <pc:docMk/>
            <pc:sldMk cId="1826110236" sldId="2134805714"/>
            <ac:spMk id="129" creationId="{0EC139F8-6068-4AA8-9382-CB53C50C7F8D}"/>
          </ac:spMkLst>
        </pc:spChg>
        <pc:spChg chg="add del">
          <ac:chgData name="Ankit Mittal" userId="267f659b-c36c-4dcc-bb75-126cdcef1d93" providerId="ADAL" clId="{F341EE16-E260-4277-BA57-AB2624E33A8D}" dt="2021-12-14T14:42:39.027" v="4819" actId="478"/>
          <ac:spMkLst>
            <pc:docMk/>
            <pc:sldMk cId="1826110236" sldId="2134805714"/>
            <ac:spMk id="131" creationId="{ADDF9AF1-9324-44B6-8E1F-860265A8EB37}"/>
          </ac:spMkLst>
        </pc:spChg>
        <pc:spChg chg="mod">
          <ac:chgData name="Ankit Mittal" userId="267f659b-c36c-4dcc-bb75-126cdcef1d93" providerId="ADAL" clId="{F341EE16-E260-4277-BA57-AB2624E33A8D}" dt="2021-12-14T17:09:17.462" v="6690" actId="20577"/>
          <ac:spMkLst>
            <pc:docMk/>
            <pc:sldMk cId="1826110236" sldId="2134805714"/>
            <ac:spMk id="132" creationId="{1441B79C-EA9B-4119-86E1-FCC5F8BBE250}"/>
          </ac:spMkLst>
        </pc:spChg>
        <pc:spChg chg="add del">
          <ac:chgData name="Ankit Mittal" userId="267f659b-c36c-4dcc-bb75-126cdcef1d93" providerId="ADAL" clId="{F341EE16-E260-4277-BA57-AB2624E33A8D}" dt="2021-12-14T14:42:31.029" v="4817" actId="478"/>
          <ac:spMkLst>
            <pc:docMk/>
            <pc:sldMk cId="1826110236" sldId="2134805714"/>
            <ac:spMk id="133" creationId="{EF25D627-DD19-4137-9B34-B44837885797}"/>
          </ac:spMkLst>
        </pc:spChg>
        <pc:spChg chg="add mod">
          <ac:chgData name="Ankit Mittal" userId="267f659b-c36c-4dcc-bb75-126cdcef1d93" providerId="ADAL" clId="{F341EE16-E260-4277-BA57-AB2624E33A8D}" dt="2021-12-14T15:10:55.636" v="5263" actId="20577"/>
          <ac:spMkLst>
            <pc:docMk/>
            <pc:sldMk cId="1826110236" sldId="2134805714"/>
            <ac:spMk id="138" creationId="{2A7EF331-36AA-437C-BAF0-DB03F3645943}"/>
          </ac:spMkLst>
        </pc:spChg>
        <pc:spChg chg="add mod">
          <ac:chgData name="Ankit Mittal" userId="267f659b-c36c-4dcc-bb75-126cdcef1d93" providerId="ADAL" clId="{F341EE16-E260-4277-BA57-AB2624E33A8D}" dt="2021-12-14T15:11:28.905" v="5277" actId="20577"/>
          <ac:spMkLst>
            <pc:docMk/>
            <pc:sldMk cId="1826110236" sldId="2134805714"/>
            <ac:spMk id="140" creationId="{40659A2B-CA5F-4D38-A314-9D45FC7DA098}"/>
          </ac:spMkLst>
        </pc:spChg>
        <pc:spChg chg="add mod">
          <ac:chgData name="Ankit Mittal" userId="267f659b-c36c-4dcc-bb75-126cdcef1d93" providerId="ADAL" clId="{F341EE16-E260-4277-BA57-AB2624E33A8D}" dt="2021-12-14T15:11:58.113" v="5298" actId="20577"/>
          <ac:spMkLst>
            <pc:docMk/>
            <pc:sldMk cId="1826110236" sldId="2134805714"/>
            <ac:spMk id="141" creationId="{EA05B0F6-0D83-4E46-972D-6A3FB518C4C6}"/>
          </ac:spMkLst>
        </pc:spChg>
        <pc:spChg chg="mod">
          <ac:chgData name="Ankit Mittal" userId="267f659b-c36c-4dcc-bb75-126cdcef1d93" providerId="ADAL" clId="{F341EE16-E260-4277-BA57-AB2624E33A8D}" dt="2021-12-14T14:53:58.596" v="5135" actId="14100"/>
          <ac:spMkLst>
            <pc:docMk/>
            <pc:sldMk cId="1826110236" sldId="2134805714"/>
            <ac:spMk id="143" creationId="{70718B75-3956-45AE-8A85-265457B2F839}"/>
          </ac:spMkLst>
        </pc:spChg>
        <pc:spChg chg="mod">
          <ac:chgData name="Ankit Mittal" userId="267f659b-c36c-4dcc-bb75-126cdcef1d93" providerId="ADAL" clId="{F341EE16-E260-4277-BA57-AB2624E33A8D}" dt="2021-12-14T14:54:07.331" v="5139" actId="20577"/>
          <ac:spMkLst>
            <pc:docMk/>
            <pc:sldMk cId="1826110236" sldId="2134805714"/>
            <ac:spMk id="145" creationId="{72146AA0-AF12-42D2-96A0-BB5C63F9DBA8}"/>
          </ac:spMkLst>
        </pc:spChg>
        <pc:spChg chg="add del">
          <ac:chgData name="Ankit Mittal" userId="267f659b-c36c-4dcc-bb75-126cdcef1d93" providerId="ADAL" clId="{F341EE16-E260-4277-BA57-AB2624E33A8D}" dt="2021-12-14T14:42:36.326" v="4818" actId="478"/>
          <ac:spMkLst>
            <pc:docMk/>
            <pc:sldMk cId="1826110236" sldId="2134805714"/>
            <ac:spMk id="165" creationId="{54D2F05B-9F46-4C6D-B8C7-7E0661D95BEA}"/>
          </ac:spMkLst>
        </pc:spChg>
        <pc:spChg chg="add del">
          <ac:chgData name="Ankit Mittal" userId="267f659b-c36c-4dcc-bb75-126cdcef1d93" providerId="ADAL" clId="{F341EE16-E260-4277-BA57-AB2624E33A8D}" dt="2021-12-14T14:42:36.326" v="4818" actId="478"/>
          <ac:spMkLst>
            <pc:docMk/>
            <pc:sldMk cId="1826110236" sldId="2134805714"/>
            <ac:spMk id="166" creationId="{5180D9BF-5033-43B9-B979-3995F9DE7B38}"/>
          </ac:spMkLst>
        </pc:spChg>
        <pc:spChg chg="mod">
          <ac:chgData name="Ankit Mittal" userId="267f659b-c36c-4dcc-bb75-126cdcef1d93" providerId="ADAL" clId="{F341EE16-E260-4277-BA57-AB2624E33A8D}" dt="2021-12-14T14:49:03.649" v="5044" actId="1036"/>
          <ac:spMkLst>
            <pc:docMk/>
            <pc:sldMk cId="1826110236" sldId="2134805714"/>
            <ac:spMk id="181" creationId="{21F5E6C6-BDCC-4EBB-8737-74B7CABF6BDF}"/>
          </ac:spMkLst>
        </pc:spChg>
        <pc:spChg chg="mod">
          <ac:chgData name="Ankit Mittal" userId="267f659b-c36c-4dcc-bb75-126cdcef1d93" providerId="ADAL" clId="{F341EE16-E260-4277-BA57-AB2624E33A8D}" dt="2021-12-15T06:06:02.953" v="6826" actId="207"/>
          <ac:spMkLst>
            <pc:docMk/>
            <pc:sldMk cId="1826110236" sldId="2134805714"/>
            <ac:spMk id="182" creationId="{ECA5179A-F70D-404F-8C08-F9C7BC085CD0}"/>
          </ac:spMkLst>
        </pc:spChg>
        <pc:spChg chg="del mod">
          <ac:chgData name="Ankit Mittal" userId="267f659b-c36c-4dcc-bb75-126cdcef1d93" providerId="ADAL" clId="{F341EE16-E260-4277-BA57-AB2624E33A8D}" dt="2021-12-14T14:52:57.147" v="5126" actId="478"/>
          <ac:spMkLst>
            <pc:docMk/>
            <pc:sldMk cId="1826110236" sldId="2134805714"/>
            <ac:spMk id="184" creationId="{4C79AED3-67C0-42CE-BAA1-9376CDDA9C2A}"/>
          </ac:spMkLst>
        </pc:spChg>
        <pc:spChg chg="mod">
          <ac:chgData name="Ankit Mittal" userId="267f659b-c36c-4dcc-bb75-126cdcef1d93" providerId="ADAL" clId="{F341EE16-E260-4277-BA57-AB2624E33A8D}" dt="2021-12-14T15:12:33.742" v="5300" actId="1076"/>
          <ac:spMkLst>
            <pc:docMk/>
            <pc:sldMk cId="1826110236" sldId="2134805714"/>
            <ac:spMk id="186" creationId="{1E5B67B3-608C-4043-9448-EC3B320A525D}"/>
          </ac:spMkLst>
        </pc:spChg>
        <pc:spChg chg="mod">
          <ac:chgData name="Ankit Mittal" userId="267f659b-c36c-4dcc-bb75-126cdcef1d93" providerId="ADAL" clId="{F341EE16-E260-4277-BA57-AB2624E33A8D}" dt="2021-12-14T15:09:58.086" v="5244" actId="20577"/>
          <ac:spMkLst>
            <pc:docMk/>
            <pc:sldMk cId="1826110236" sldId="2134805714"/>
            <ac:spMk id="191" creationId="{B527DF9E-E8B6-4308-943C-F4AF7A144892}"/>
          </ac:spMkLst>
        </pc:spChg>
        <pc:spChg chg="mod">
          <ac:chgData name="Ankit Mittal" userId="267f659b-c36c-4dcc-bb75-126cdcef1d93" providerId="ADAL" clId="{F341EE16-E260-4277-BA57-AB2624E33A8D}" dt="2021-12-14T14:54:03.559" v="5136" actId="14100"/>
          <ac:spMkLst>
            <pc:docMk/>
            <pc:sldMk cId="1826110236" sldId="2134805714"/>
            <ac:spMk id="192" creationId="{1D1FCE05-836E-481F-8ADE-FB517DCE5650}"/>
          </ac:spMkLst>
        </pc:spChg>
        <pc:spChg chg="mod">
          <ac:chgData name="Ankit Mittal" userId="267f659b-c36c-4dcc-bb75-126cdcef1d93" providerId="ADAL" clId="{F341EE16-E260-4277-BA57-AB2624E33A8D}" dt="2021-12-14T14:54:03.559" v="5136" actId="14100"/>
          <ac:spMkLst>
            <pc:docMk/>
            <pc:sldMk cId="1826110236" sldId="2134805714"/>
            <ac:spMk id="193" creationId="{38EE20E7-3419-48BE-B425-F688EE5E912A}"/>
          </ac:spMkLst>
        </pc:spChg>
        <pc:spChg chg="del mod">
          <ac:chgData name="Ankit Mittal" userId="267f659b-c36c-4dcc-bb75-126cdcef1d93" providerId="ADAL" clId="{F341EE16-E260-4277-BA57-AB2624E33A8D}" dt="2021-12-14T14:49:54.934" v="5053" actId="478"/>
          <ac:spMkLst>
            <pc:docMk/>
            <pc:sldMk cId="1826110236" sldId="2134805714"/>
            <ac:spMk id="200" creationId="{C6A411DF-51BF-4BA5-AB0F-0166054D1D6F}"/>
          </ac:spMkLst>
        </pc:spChg>
        <pc:spChg chg="del mod">
          <ac:chgData name="Ankit Mittal" userId="267f659b-c36c-4dcc-bb75-126cdcef1d93" providerId="ADAL" clId="{F341EE16-E260-4277-BA57-AB2624E33A8D}" dt="2021-12-14T14:54:23.574" v="5142" actId="478"/>
          <ac:spMkLst>
            <pc:docMk/>
            <pc:sldMk cId="1826110236" sldId="2134805714"/>
            <ac:spMk id="201" creationId="{E9E909C0-5174-4A76-A5BD-18888C40C99C}"/>
          </ac:spMkLst>
        </pc:spChg>
        <pc:spChg chg="mod">
          <ac:chgData name="Ankit Mittal" userId="267f659b-c36c-4dcc-bb75-126cdcef1d93" providerId="ADAL" clId="{F341EE16-E260-4277-BA57-AB2624E33A8D}" dt="2021-12-14T15:12:36.462" v="5301" actId="1076"/>
          <ac:spMkLst>
            <pc:docMk/>
            <pc:sldMk cId="1826110236" sldId="2134805714"/>
            <ac:spMk id="202" creationId="{34BE8BE0-D7AC-4294-B140-3C9FC58F4E70}"/>
          </ac:spMkLst>
        </pc:spChg>
        <pc:spChg chg="mod">
          <ac:chgData name="Ankit Mittal" userId="267f659b-c36c-4dcc-bb75-126cdcef1d93" providerId="ADAL" clId="{F341EE16-E260-4277-BA57-AB2624E33A8D}" dt="2021-12-14T15:11:46.653" v="5294" actId="20577"/>
          <ac:spMkLst>
            <pc:docMk/>
            <pc:sldMk cId="1826110236" sldId="2134805714"/>
            <ac:spMk id="208" creationId="{4F672919-F007-4928-954D-62732F88EEDB}"/>
          </ac:spMkLst>
        </pc:spChg>
        <pc:spChg chg="del mod">
          <ac:chgData name="Ankit Mittal" userId="267f659b-c36c-4dcc-bb75-126cdcef1d93" providerId="ADAL" clId="{F341EE16-E260-4277-BA57-AB2624E33A8D}" dt="2021-12-14T15:11:13.485" v="5269" actId="478"/>
          <ac:spMkLst>
            <pc:docMk/>
            <pc:sldMk cId="1826110236" sldId="2134805714"/>
            <ac:spMk id="209" creationId="{D0166B62-71C8-43E3-AE01-06FD1136CB98}"/>
          </ac:spMkLst>
        </pc:spChg>
        <pc:grpChg chg="add mod">
          <ac:chgData name="Ankit Mittal" userId="267f659b-c36c-4dcc-bb75-126cdcef1d93" providerId="ADAL" clId="{F341EE16-E260-4277-BA57-AB2624E33A8D}" dt="2021-12-15T13:28:15.083" v="7741" actId="164"/>
          <ac:grpSpMkLst>
            <pc:docMk/>
            <pc:sldMk cId="1826110236" sldId="2134805714"/>
            <ac:grpSpMk id="8" creationId="{617CDD8F-E5EC-4381-A368-32AF9ED72B72}"/>
          </ac:grpSpMkLst>
        </pc:grpChg>
        <pc:grpChg chg="del mod">
          <ac:chgData name="Ankit Mittal" userId="267f659b-c36c-4dcc-bb75-126cdcef1d93" providerId="ADAL" clId="{F341EE16-E260-4277-BA57-AB2624E33A8D}" dt="2021-12-15T13:22:02.124" v="7713" actId="165"/>
          <ac:grpSpMkLst>
            <pc:docMk/>
            <pc:sldMk cId="1826110236" sldId="2134805714"/>
            <ac:grpSpMk id="75" creationId="{1BFCC844-96D7-4518-92A3-3FC759FBCB6A}"/>
          </ac:grpSpMkLst>
        </pc:grpChg>
        <pc:picChg chg="add mod">
          <ac:chgData name="Ankit Mittal" userId="267f659b-c36c-4dcc-bb75-126cdcef1d93" providerId="ADAL" clId="{F341EE16-E260-4277-BA57-AB2624E33A8D}" dt="2021-12-15T13:28:15.083" v="7741" actId="164"/>
          <ac:picMkLst>
            <pc:docMk/>
            <pc:sldMk cId="1826110236" sldId="2134805714"/>
            <ac:picMk id="5" creationId="{969B28E3-9A5B-4C8A-8A29-8DCED1AC2E2D}"/>
          </ac:picMkLst>
        </pc:picChg>
        <pc:picChg chg="del">
          <ac:chgData name="Ankit Mittal" userId="267f659b-c36c-4dcc-bb75-126cdcef1d93" providerId="ADAL" clId="{F341EE16-E260-4277-BA57-AB2624E33A8D}" dt="2021-12-14T14:43:38.012" v="4879" actId="478"/>
          <ac:picMkLst>
            <pc:docMk/>
            <pc:sldMk cId="1826110236" sldId="2134805714"/>
            <ac:picMk id="6" creationId="{F6FD42C5-F9CD-4D0F-8ADC-20B73DEA958D}"/>
          </ac:picMkLst>
        </pc:picChg>
        <pc:picChg chg="add mod ord modCrop">
          <ac:chgData name="Ankit Mittal" userId="267f659b-c36c-4dcc-bb75-126cdcef1d93" providerId="ADAL" clId="{F341EE16-E260-4277-BA57-AB2624E33A8D}" dt="2021-12-15T13:28:15.083" v="7741" actId="164"/>
          <ac:picMkLst>
            <pc:docMk/>
            <pc:sldMk cId="1826110236" sldId="2134805714"/>
            <ac:picMk id="7" creationId="{00470681-7E16-45D9-BA2C-A9307056597B}"/>
          </ac:picMkLst>
        </pc:picChg>
        <pc:picChg chg="mod">
          <ac:chgData name="Ankit Mittal" userId="267f659b-c36c-4dcc-bb75-126cdcef1d93" providerId="ADAL" clId="{F341EE16-E260-4277-BA57-AB2624E33A8D}" dt="2021-12-14T14:46:52.072" v="4931" actId="1076"/>
          <ac:picMkLst>
            <pc:docMk/>
            <pc:sldMk cId="1826110236" sldId="2134805714"/>
            <ac:picMk id="65" creationId="{BBFA7470-CABE-4606-BC5E-EE31916B49DF}"/>
          </ac:picMkLst>
        </pc:picChg>
        <pc:picChg chg="del mod topLvl">
          <ac:chgData name="Ankit Mittal" userId="267f659b-c36c-4dcc-bb75-126cdcef1d93" providerId="ADAL" clId="{F341EE16-E260-4277-BA57-AB2624E33A8D}" dt="2021-12-15T13:22:06.014" v="7714" actId="478"/>
          <ac:picMkLst>
            <pc:docMk/>
            <pc:sldMk cId="1826110236" sldId="2134805714"/>
            <ac:picMk id="76" creationId="{B966DF16-9504-4D4B-9C6B-16890E6940A2}"/>
          </ac:picMkLst>
        </pc:picChg>
        <pc:picChg chg="del mod topLvl">
          <ac:chgData name="Ankit Mittal" userId="267f659b-c36c-4dcc-bb75-126cdcef1d93" providerId="ADAL" clId="{F341EE16-E260-4277-BA57-AB2624E33A8D}" dt="2021-12-15T13:26:44.193" v="7736" actId="478"/>
          <ac:picMkLst>
            <pc:docMk/>
            <pc:sldMk cId="1826110236" sldId="2134805714"/>
            <ac:picMk id="78" creationId="{F7ECF28C-3F6E-4649-96F6-B6EB2EFD1541}"/>
          </ac:picMkLst>
        </pc:picChg>
        <pc:picChg chg="mod">
          <ac:chgData name="Ankit Mittal" userId="267f659b-c36c-4dcc-bb75-126cdcef1d93" providerId="ADAL" clId="{F341EE16-E260-4277-BA57-AB2624E33A8D}" dt="2021-12-14T14:51:25.960" v="5104" actId="1076"/>
          <ac:picMkLst>
            <pc:docMk/>
            <pc:sldMk cId="1826110236" sldId="2134805714"/>
            <ac:picMk id="92" creationId="{A1790D76-9387-47C7-AD89-2EF7345434CF}"/>
          </ac:picMkLst>
        </pc:picChg>
        <pc:picChg chg="mod">
          <ac:chgData name="Ankit Mittal" userId="267f659b-c36c-4dcc-bb75-126cdcef1d93" providerId="ADAL" clId="{F341EE16-E260-4277-BA57-AB2624E33A8D}" dt="2021-12-14T14:49:03.649" v="5044" actId="1036"/>
          <ac:picMkLst>
            <pc:docMk/>
            <pc:sldMk cId="1826110236" sldId="2134805714"/>
            <ac:picMk id="99" creationId="{26347965-7BF2-4DC9-A61E-2A068A8820F5}"/>
          </ac:picMkLst>
        </pc:picChg>
        <pc:picChg chg="add mod">
          <ac:chgData name="Ankit Mittal" userId="267f659b-c36c-4dcc-bb75-126cdcef1d93" providerId="ADAL" clId="{F341EE16-E260-4277-BA57-AB2624E33A8D}" dt="2021-12-14T14:46:17.892" v="4923" actId="1076"/>
          <ac:picMkLst>
            <pc:docMk/>
            <pc:sldMk cId="1826110236" sldId="2134805714"/>
            <ac:picMk id="108" creationId="{87F809E0-85F6-40C0-AD9E-83F4B48A0945}"/>
          </ac:picMkLst>
        </pc:picChg>
        <pc:picChg chg="add del">
          <ac:chgData name="Ankit Mittal" userId="267f659b-c36c-4dcc-bb75-126cdcef1d93" providerId="ADAL" clId="{F341EE16-E260-4277-BA57-AB2624E33A8D}" dt="2021-12-14T14:42:36.326" v="4818" actId="478"/>
          <ac:picMkLst>
            <pc:docMk/>
            <pc:sldMk cId="1826110236" sldId="2134805714"/>
            <ac:picMk id="124" creationId="{BC957138-2B1A-4EFD-B2F8-100DBB34F2D3}"/>
          </ac:picMkLst>
        </pc:picChg>
        <pc:picChg chg="add del">
          <ac:chgData name="Ankit Mittal" userId="267f659b-c36c-4dcc-bb75-126cdcef1d93" providerId="ADAL" clId="{F341EE16-E260-4277-BA57-AB2624E33A8D}" dt="2021-12-14T14:42:36.326" v="4818" actId="478"/>
          <ac:picMkLst>
            <pc:docMk/>
            <pc:sldMk cId="1826110236" sldId="2134805714"/>
            <ac:picMk id="125" creationId="{1E68BFBF-C0A2-497F-BDF8-D98343A60D9D}"/>
          </ac:picMkLst>
        </pc:picChg>
        <pc:picChg chg="add del">
          <ac:chgData name="Ankit Mittal" userId="267f659b-c36c-4dcc-bb75-126cdcef1d93" providerId="ADAL" clId="{F341EE16-E260-4277-BA57-AB2624E33A8D}" dt="2021-12-14T14:42:31.029" v="4817" actId="478"/>
          <ac:picMkLst>
            <pc:docMk/>
            <pc:sldMk cId="1826110236" sldId="2134805714"/>
            <ac:picMk id="134" creationId="{375C89F7-EA0E-4A8C-9330-AA7C42EDFFC0}"/>
          </ac:picMkLst>
        </pc:picChg>
        <pc:picChg chg="mod">
          <ac:chgData name="Ankit Mittal" userId="267f659b-c36c-4dcc-bb75-126cdcef1d93" providerId="ADAL" clId="{F341EE16-E260-4277-BA57-AB2624E33A8D}" dt="2021-12-14T14:57:24.101" v="5195" actId="1076"/>
          <ac:picMkLst>
            <pc:docMk/>
            <pc:sldMk cId="1826110236" sldId="2134805714"/>
            <ac:picMk id="203" creationId="{81287C60-87F6-47F3-9FC6-84CBAC250D12}"/>
          </ac:picMkLst>
        </pc:picChg>
        <pc:picChg chg="mod">
          <ac:chgData name="Ankit Mittal" userId="267f659b-c36c-4dcc-bb75-126cdcef1d93" providerId="ADAL" clId="{F341EE16-E260-4277-BA57-AB2624E33A8D}" dt="2021-12-14T15:11:38.275" v="5281" actId="1076"/>
          <ac:picMkLst>
            <pc:docMk/>
            <pc:sldMk cId="1826110236" sldId="2134805714"/>
            <ac:picMk id="207" creationId="{C1BA30B3-5312-48EE-B0CF-2EEA384954C0}"/>
          </ac:picMkLst>
        </pc:picChg>
        <pc:cxnChg chg="del mod">
          <ac:chgData name="Ankit Mittal" userId="267f659b-c36c-4dcc-bb75-126cdcef1d93" providerId="ADAL" clId="{F341EE16-E260-4277-BA57-AB2624E33A8D}" dt="2021-12-14T14:50:45.447" v="5093" actId="478"/>
          <ac:cxnSpMkLst>
            <pc:docMk/>
            <pc:sldMk cId="1826110236" sldId="2134805714"/>
            <ac:cxnSpMk id="20" creationId="{712D872E-5806-442D-9CFA-E3513C463886}"/>
          </ac:cxnSpMkLst>
        </pc:cxnChg>
        <pc:cxnChg chg="add mod">
          <ac:chgData name="Ankit Mittal" userId="267f659b-c36c-4dcc-bb75-126cdcef1d93" providerId="ADAL" clId="{F341EE16-E260-4277-BA57-AB2624E33A8D}" dt="2021-12-14T15:12:30.872" v="5299" actId="1076"/>
          <ac:cxnSpMkLst>
            <pc:docMk/>
            <pc:sldMk cId="1826110236" sldId="2134805714"/>
            <ac:cxnSpMk id="27" creationId="{F46D6F50-D3A6-4B9F-A48F-2174C10BA927}"/>
          </ac:cxnSpMkLst>
        </pc:cxnChg>
        <pc:cxnChg chg="del">
          <ac:chgData name="Ankit Mittal" userId="267f659b-c36c-4dcc-bb75-126cdcef1d93" providerId="ADAL" clId="{F341EE16-E260-4277-BA57-AB2624E33A8D}" dt="2021-12-14T14:43:47.017" v="4882" actId="478"/>
          <ac:cxnSpMkLst>
            <pc:docMk/>
            <pc:sldMk cId="1826110236" sldId="2134805714"/>
            <ac:cxnSpMk id="69" creationId="{A587E011-837A-4B84-AECA-A8AC3694C1F0}"/>
          </ac:cxnSpMkLst>
        </pc:cxnChg>
        <pc:cxnChg chg="del">
          <ac:chgData name="Ankit Mittal" userId="267f659b-c36c-4dcc-bb75-126cdcef1d93" providerId="ADAL" clId="{F341EE16-E260-4277-BA57-AB2624E33A8D}" dt="2021-12-14T14:43:51.744" v="4884" actId="478"/>
          <ac:cxnSpMkLst>
            <pc:docMk/>
            <pc:sldMk cId="1826110236" sldId="2134805714"/>
            <ac:cxnSpMk id="79" creationId="{556EE7B6-9896-4189-8682-C768EA5342FD}"/>
          </ac:cxnSpMkLst>
        </pc:cxnChg>
        <pc:cxnChg chg="mod">
          <ac:chgData name="Ankit Mittal" userId="267f659b-c36c-4dcc-bb75-126cdcef1d93" providerId="ADAL" clId="{F341EE16-E260-4277-BA57-AB2624E33A8D}" dt="2021-12-14T14:48:22.131" v="4996" actId="14100"/>
          <ac:cxnSpMkLst>
            <pc:docMk/>
            <pc:sldMk cId="1826110236" sldId="2134805714"/>
            <ac:cxnSpMk id="86" creationId="{391179D8-E779-47B1-8315-60062251F76A}"/>
          </ac:cxnSpMkLst>
        </pc:cxnChg>
        <pc:cxnChg chg="mod">
          <ac:chgData name="Ankit Mittal" userId="267f659b-c36c-4dcc-bb75-126cdcef1d93" providerId="ADAL" clId="{F341EE16-E260-4277-BA57-AB2624E33A8D}" dt="2021-12-14T14:47:09.621" v="4956" actId="1037"/>
          <ac:cxnSpMkLst>
            <pc:docMk/>
            <pc:sldMk cId="1826110236" sldId="2134805714"/>
            <ac:cxnSpMk id="93" creationId="{63A50A86-C147-4E8A-9E94-1B8D93720417}"/>
          </ac:cxnSpMkLst>
        </pc:cxnChg>
        <pc:cxnChg chg="del">
          <ac:chgData name="Ankit Mittal" userId="267f659b-c36c-4dcc-bb75-126cdcef1d93" providerId="ADAL" clId="{F341EE16-E260-4277-BA57-AB2624E33A8D}" dt="2021-12-14T14:43:53.815" v="4885" actId="478"/>
          <ac:cxnSpMkLst>
            <pc:docMk/>
            <pc:sldMk cId="1826110236" sldId="2134805714"/>
            <ac:cxnSpMk id="101" creationId="{F8025810-2276-4D86-9B28-A23C47AF9EA8}"/>
          </ac:cxnSpMkLst>
        </pc:cxnChg>
        <pc:cxnChg chg="del mod">
          <ac:chgData name="Ankit Mittal" userId="267f659b-c36c-4dcc-bb75-126cdcef1d93" providerId="ADAL" clId="{F341EE16-E260-4277-BA57-AB2624E33A8D}" dt="2021-12-14T14:47:25.474" v="4985" actId="478"/>
          <ac:cxnSpMkLst>
            <pc:docMk/>
            <pc:sldMk cId="1826110236" sldId="2134805714"/>
            <ac:cxnSpMk id="104" creationId="{4561E7C6-A61A-46DE-8318-2298E6A8C5A6}"/>
          </ac:cxnSpMkLst>
        </pc:cxnChg>
        <pc:cxnChg chg="del">
          <ac:chgData name="Ankit Mittal" userId="267f659b-c36c-4dcc-bb75-126cdcef1d93" providerId="ADAL" clId="{F341EE16-E260-4277-BA57-AB2624E33A8D}" dt="2021-12-14T14:43:49.483" v="4883" actId="478"/>
          <ac:cxnSpMkLst>
            <pc:docMk/>
            <pc:sldMk cId="1826110236" sldId="2134805714"/>
            <ac:cxnSpMk id="105" creationId="{0C8C9B97-26F9-448A-959A-857AFE636FF3}"/>
          </ac:cxnSpMkLst>
        </pc:cxnChg>
        <pc:cxnChg chg="del mod">
          <ac:chgData name="Ankit Mittal" userId="267f659b-c36c-4dcc-bb75-126cdcef1d93" providerId="ADAL" clId="{F341EE16-E260-4277-BA57-AB2624E33A8D}" dt="2021-12-14T14:47:23.448" v="4984" actId="478"/>
          <ac:cxnSpMkLst>
            <pc:docMk/>
            <pc:sldMk cId="1826110236" sldId="2134805714"/>
            <ac:cxnSpMk id="106" creationId="{EEF06EA7-150B-4D94-9827-41AB192E6DF7}"/>
          </ac:cxnSpMkLst>
        </pc:cxnChg>
        <pc:cxnChg chg="del mod">
          <ac:chgData name="Ankit Mittal" userId="267f659b-c36c-4dcc-bb75-126cdcef1d93" providerId="ADAL" clId="{F341EE16-E260-4277-BA57-AB2624E33A8D}" dt="2021-12-14T14:56:53.695" v="5184" actId="478"/>
          <ac:cxnSpMkLst>
            <pc:docMk/>
            <pc:sldMk cId="1826110236" sldId="2134805714"/>
            <ac:cxnSpMk id="107" creationId="{8560DC1A-2BB4-41BC-A0E7-2A0EAAEA3BB4}"/>
          </ac:cxnSpMkLst>
        </pc:cxnChg>
        <pc:cxnChg chg="add mod">
          <ac:chgData name="Ankit Mittal" userId="267f659b-c36c-4dcc-bb75-126cdcef1d93" providerId="ADAL" clId="{F341EE16-E260-4277-BA57-AB2624E33A8D}" dt="2021-12-14T14:48:54.818" v="5040" actId="1035"/>
          <ac:cxnSpMkLst>
            <pc:docMk/>
            <pc:sldMk cId="1826110236" sldId="2134805714"/>
            <ac:cxnSpMk id="110" creationId="{7EA69AD0-D32D-49AB-9E3F-6F6D1E1DF01C}"/>
          </ac:cxnSpMkLst>
        </pc:cxnChg>
        <pc:cxnChg chg="add mod">
          <ac:chgData name="Ankit Mittal" userId="267f659b-c36c-4dcc-bb75-126cdcef1d93" providerId="ADAL" clId="{F341EE16-E260-4277-BA57-AB2624E33A8D}" dt="2021-12-14T14:55:12.339" v="5153" actId="1035"/>
          <ac:cxnSpMkLst>
            <pc:docMk/>
            <pc:sldMk cId="1826110236" sldId="2134805714"/>
            <ac:cxnSpMk id="113" creationId="{1DC4951F-F9A0-4B53-B79C-9827D3545908}"/>
          </ac:cxnSpMkLst>
        </pc:cxnChg>
        <pc:cxnChg chg="add mod">
          <ac:chgData name="Ankit Mittal" userId="267f659b-c36c-4dcc-bb75-126cdcef1d93" providerId="ADAL" clId="{F341EE16-E260-4277-BA57-AB2624E33A8D}" dt="2021-12-14T16:09:52.248" v="6504" actId="14100"/>
          <ac:cxnSpMkLst>
            <pc:docMk/>
            <pc:sldMk cId="1826110236" sldId="2134805714"/>
            <ac:cxnSpMk id="119" creationId="{88F9C1F4-BAAB-4ABA-A361-76FF0CE80FA8}"/>
          </ac:cxnSpMkLst>
        </pc:cxnChg>
        <pc:cxnChg chg="add del">
          <ac:chgData name="Ankit Mittal" userId="267f659b-c36c-4dcc-bb75-126cdcef1d93" providerId="ADAL" clId="{F341EE16-E260-4277-BA57-AB2624E33A8D}" dt="2021-12-14T14:42:36.326" v="4818" actId="478"/>
          <ac:cxnSpMkLst>
            <pc:docMk/>
            <pc:sldMk cId="1826110236" sldId="2134805714"/>
            <ac:cxnSpMk id="126" creationId="{1B642F58-1DD6-4B61-AE92-CF0815CF7268}"/>
          </ac:cxnSpMkLst>
        </pc:cxnChg>
        <pc:cxnChg chg="add del mod">
          <ac:chgData name="Ankit Mittal" userId="267f659b-c36c-4dcc-bb75-126cdcef1d93" providerId="ADAL" clId="{F341EE16-E260-4277-BA57-AB2624E33A8D}" dt="2021-12-14T15:10:03.316" v="5245" actId="478"/>
          <ac:cxnSpMkLst>
            <pc:docMk/>
            <pc:sldMk cId="1826110236" sldId="2134805714"/>
            <ac:cxnSpMk id="128" creationId="{3B22AA62-1631-45B3-9D42-1617849590EB}"/>
          </ac:cxnSpMkLst>
        </pc:cxnChg>
        <pc:cxnChg chg="mod">
          <ac:chgData name="Ankit Mittal" userId="267f659b-c36c-4dcc-bb75-126cdcef1d93" providerId="ADAL" clId="{F341EE16-E260-4277-BA57-AB2624E33A8D}" dt="2021-12-14T14:46:46.674" v="4929" actId="14100"/>
          <ac:cxnSpMkLst>
            <pc:docMk/>
            <pc:sldMk cId="1826110236" sldId="2134805714"/>
            <ac:cxnSpMk id="130" creationId="{A08F23F0-E241-41E9-81F1-69E331EC21A0}"/>
          </ac:cxnSpMkLst>
        </pc:cxnChg>
        <pc:cxnChg chg="add del mod">
          <ac:chgData name="Ankit Mittal" userId="267f659b-c36c-4dcc-bb75-126cdcef1d93" providerId="ADAL" clId="{F341EE16-E260-4277-BA57-AB2624E33A8D}" dt="2021-12-14T15:09:07.819" v="5227" actId="478"/>
          <ac:cxnSpMkLst>
            <pc:docMk/>
            <pc:sldMk cId="1826110236" sldId="2134805714"/>
            <ac:cxnSpMk id="135" creationId="{7D214798-BD66-4BD1-96F7-FC2AED5C3E98}"/>
          </ac:cxnSpMkLst>
        </pc:cxnChg>
        <pc:cxnChg chg="add del mod">
          <ac:chgData name="Ankit Mittal" userId="267f659b-c36c-4dcc-bb75-126cdcef1d93" providerId="ADAL" clId="{F341EE16-E260-4277-BA57-AB2624E33A8D}" dt="2021-12-14T15:08:57.019" v="5225" actId="478"/>
          <ac:cxnSpMkLst>
            <pc:docMk/>
            <pc:sldMk cId="1826110236" sldId="2134805714"/>
            <ac:cxnSpMk id="136" creationId="{7A838EA5-C3CD-4995-8C9B-0F79C24D37DB}"/>
          </ac:cxnSpMkLst>
        </pc:cxnChg>
        <pc:cxnChg chg="add mod">
          <ac:chgData name="Ankit Mittal" userId="267f659b-c36c-4dcc-bb75-126cdcef1d93" providerId="ADAL" clId="{F341EE16-E260-4277-BA57-AB2624E33A8D}" dt="2021-12-14T15:10:37.861" v="5257" actId="1035"/>
          <ac:cxnSpMkLst>
            <pc:docMk/>
            <pc:sldMk cId="1826110236" sldId="2134805714"/>
            <ac:cxnSpMk id="137" creationId="{051E69B6-EC83-4E0A-AEEC-04A8AB4FEDA1}"/>
          </ac:cxnSpMkLst>
        </pc:cxnChg>
        <pc:cxnChg chg="mod">
          <ac:chgData name="Ankit Mittal" userId="267f659b-c36c-4dcc-bb75-126cdcef1d93" providerId="ADAL" clId="{F341EE16-E260-4277-BA57-AB2624E33A8D}" dt="2021-12-14T14:54:32.501" v="5144" actId="14100"/>
          <ac:cxnSpMkLst>
            <pc:docMk/>
            <pc:sldMk cId="1826110236" sldId="2134805714"/>
            <ac:cxnSpMk id="183" creationId="{2441A253-B164-4658-AB82-619583E59631}"/>
          </ac:cxnSpMkLst>
        </pc:cxnChg>
        <pc:cxnChg chg="del">
          <ac:chgData name="Ankit Mittal" userId="267f659b-c36c-4dcc-bb75-126cdcef1d93" providerId="ADAL" clId="{F341EE16-E260-4277-BA57-AB2624E33A8D}" dt="2021-12-14T14:54:20.274" v="5140" actId="478"/>
          <ac:cxnSpMkLst>
            <pc:docMk/>
            <pc:sldMk cId="1826110236" sldId="2134805714"/>
            <ac:cxnSpMk id="185" creationId="{3B25C4FB-4905-4E56-95D7-8B766443FC62}"/>
          </ac:cxnSpMkLst>
        </pc:cxnChg>
        <pc:cxnChg chg="mod">
          <ac:chgData name="Ankit Mittal" userId="267f659b-c36c-4dcc-bb75-126cdcef1d93" providerId="ADAL" clId="{F341EE16-E260-4277-BA57-AB2624E33A8D}" dt="2021-12-14T14:48:58.606" v="5041" actId="1036"/>
          <ac:cxnSpMkLst>
            <pc:docMk/>
            <pc:sldMk cId="1826110236" sldId="2134805714"/>
            <ac:cxnSpMk id="188" creationId="{54CEA4C9-E895-4352-94B5-68A17D309723}"/>
          </ac:cxnSpMkLst>
        </pc:cxnChg>
        <pc:cxnChg chg="del mod">
          <ac:chgData name="Ankit Mittal" userId="267f659b-c36c-4dcc-bb75-126cdcef1d93" providerId="ADAL" clId="{F341EE16-E260-4277-BA57-AB2624E33A8D}" dt="2021-12-14T14:56:55.460" v="5185" actId="478"/>
          <ac:cxnSpMkLst>
            <pc:docMk/>
            <pc:sldMk cId="1826110236" sldId="2134805714"/>
            <ac:cxnSpMk id="189" creationId="{C8506BC8-08FB-40BC-9510-CA06F7F51284}"/>
          </ac:cxnSpMkLst>
        </pc:cxnChg>
        <pc:cxnChg chg="del mod">
          <ac:chgData name="Ankit Mittal" userId="267f659b-c36c-4dcc-bb75-126cdcef1d93" providerId="ADAL" clId="{F341EE16-E260-4277-BA57-AB2624E33A8D}" dt="2021-12-14T14:56:57.668" v="5186" actId="478"/>
          <ac:cxnSpMkLst>
            <pc:docMk/>
            <pc:sldMk cId="1826110236" sldId="2134805714"/>
            <ac:cxnSpMk id="190" creationId="{7CA6AED4-5E49-4E7E-A2AB-92686E89651D}"/>
          </ac:cxnSpMkLst>
        </pc:cxnChg>
        <pc:cxnChg chg="del mod">
          <ac:chgData name="Ankit Mittal" userId="267f659b-c36c-4dcc-bb75-126cdcef1d93" providerId="ADAL" clId="{F341EE16-E260-4277-BA57-AB2624E33A8D}" dt="2021-12-14T14:54:47.568" v="5145" actId="478"/>
          <ac:cxnSpMkLst>
            <pc:docMk/>
            <pc:sldMk cId="1826110236" sldId="2134805714"/>
            <ac:cxnSpMk id="194" creationId="{D06F1745-E8BE-48D6-A947-EF244E166F07}"/>
          </ac:cxnSpMkLst>
        </pc:cxnChg>
        <pc:cxnChg chg="mod">
          <ac:chgData name="Ankit Mittal" userId="267f659b-c36c-4dcc-bb75-126cdcef1d93" providerId="ADAL" clId="{F341EE16-E260-4277-BA57-AB2624E33A8D}" dt="2021-12-14T14:55:08.996" v="5151" actId="14100"/>
          <ac:cxnSpMkLst>
            <pc:docMk/>
            <pc:sldMk cId="1826110236" sldId="2134805714"/>
            <ac:cxnSpMk id="196" creationId="{49EBB0B6-84BC-4273-AD71-811F6889626B}"/>
          </ac:cxnSpMkLst>
        </pc:cxnChg>
        <pc:cxnChg chg="del">
          <ac:chgData name="Ankit Mittal" userId="267f659b-c36c-4dcc-bb75-126cdcef1d93" providerId="ADAL" clId="{F341EE16-E260-4277-BA57-AB2624E33A8D}" dt="2021-12-14T15:10:11.858" v="5247" actId="478"/>
          <ac:cxnSpMkLst>
            <pc:docMk/>
            <pc:sldMk cId="1826110236" sldId="2134805714"/>
            <ac:cxnSpMk id="199" creationId="{0F6CD07F-0C14-401F-B81F-45F2700BD2E4}"/>
          </ac:cxnSpMkLst>
        </pc:cxnChg>
        <pc:cxnChg chg="mod">
          <ac:chgData name="Ankit Mittal" userId="267f659b-c36c-4dcc-bb75-126cdcef1d93" providerId="ADAL" clId="{F341EE16-E260-4277-BA57-AB2624E33A8D}" dt="2021-12-14T15:10:18.316" v="5249" actId="14100"/>
          <ac:cxnSpMkLst>
            <pc:docMk/>
            <pc:sldMk cId="1826110236" sldId="2134805714"/>
            <ac:cxnSpMk id="204" creationId="{EB55D550-E993-4C17-83CE-80A8354E4D1D}"/>
          </ac:cxnSpMkLst>
        </pc:cxnChg>
        <pc:cxnChg chg="del">
          <ac:chgData name="Ankit Mittal" userId="267f659b-c36c-4dcc-bb75-126cdcef1d93" providerId="ADAL" clId="{F341EE16-E260-4277-BA57-AB2624E33A8D}" dt="2021-12-14T15:10:13.567" v="5248" actId="478"/>
          <ac:cxnSpMkLst>
            <pc:docMk/>
            <pc:sldMk cId="1826110236" sldId="2134805714"/>
            <ac:cxnSpMk id="205" creationId="{F37B8DE7-A33C-4009-BC43-2CC05D5248B5}"/>
          </ac:cxnSpMkLst>
        </pc:cxnChg>
        <pc:cxnChg chg="mod">
          <ac:chgData name="Ankit Mittal" userId="267f659b-c36c-4dcc-bb75-126cdcef1d93" providerId="ADAL" clId="{F341EE16-E260-4277-BA57-AB2624E33A8D}" dt="2021-12-14T15:11:34.285" v="5280" actId="1035"/>
          <ac:cxnSpMkLst>
            <pc:docMk/>
            <pc:sldMk cId="1826110236" sldId="2134805714"/>
            <ac:cxnSpMk id="206" creationId="{E0AE042F-A5EA-4FBB-AA61-F3BB0B4B0413}"/>
          </ac:cxnSpMkLst>
        </pc:cxnChg>
      </pc:sldChg>
      <pc:sldChg chg="addSp delSp modSp add mod modShow">
        <pc:chgData name="Ankit Mittal" userId="267f659b-c36c-4dcc-bb75-126cdcef1d93" providerId="ADAL" clId="{F341EE16-E260-4277-BA57-AB2624E33A8D}" dt="2021-12-15T17:31:07.719" v="8127" actId="14100"/>
        <pc:sldMkLst>
          <pc:docMk/>
          <pc:sldMk cId="2975368940" sldId="2134805715"/>
        </pc:sldMkLst>
        <pc:spChg chg="mod">
          <ac:chgData name="Ankit Mittal" userId="267f659b-c36c-4dcc-bb75-126cdcef1d93" providerId="ADAL" clId="{F341EE16-E260-4277-BA57-AB2624E33A8D}" dt="2021-12-14T16:08:14.726" v="6485" actId="1038"/>
          <ac:spMkLst>
            <pc:docMk/>
            <pc:sldMk cId="2975368940" sldId="2134805715"/>
            <ac:spMk id="10" creationId="{E8AC13B6-FE2F-494C-ACB6-8DD9B26FF550}"/>
          </ac:spMkLst>
        </pc:spChg>
        <pc:spChg chg="add mod">
          <ac:chgData name="Ankit Mittal" userId="267f659b-c36c-4dcc-bb75-126cdcef1d93" providerId="ADAL" clId="{F341EE16-E260-4277-BA57-AB2624E33A8D}" dt="2021-12-15T15:02:21.366" v="8086" actId="20577"/>
          <ac:spMkLst>
            <pc:docMk/>
            <pc:sldMk cId="2975368940" sldId="2134805715"/>
            <ac:spMk id="74" creationId="{B4BADCFF-825B-48B9-BFB1-5C0B9801498D}"/>
          </ac:spMkLst>
        </pc:spChg>
        <pc:spChg chg="mod">
          <ac:chgData name="Ankit Mittal" userId="267f659b-c36c-4dcc-bb75-126cdcef1d93" providerId="ADAL" clId="{F341EE16-E260-4277-BA57-AB2624E33A8D}" dt="2021-12-14T15:52:49.041" v="6057" actId="14100"/>
          <ac:spMkLst>
            <pc:docMk/>
            <pc:sldMk cId="2975368940" sldId="2134805715"/>
            <ac:spMk id="79" creationId="{EE0981C7-150A-4103-9145-194F4AE422E7}"/>
          </ac:spMkLst>
        </pc:spChg>
        <pc:spChg chg="mod">
          <ac:chgData name="Ankit Mittal" userId="267f659b-c36c-4dcc-bb75-126cdcef1d93" providerId="ADAL" clId="{F341EE16-E260-4277-BA57-AB2624E33A8D}" dt="2021-12-14T16:04:47.890" v="6337" actId="1076"/>
          <ac:spMkLst>
            <pc:docMk/>
            <pc:sldMk cId="2975368940" sldId="2134805715"/>
            <ac:spMk id="80" creationId="{8725C7C6-2A48-4072-AA61-CA6659CEFC4D}"/>
          </ac:spMkLst>
        </pc:spChg>
        <pc:spChg chg="mod">
          <ac:chgData name="Ankit Mittal" userId="267f659b-c36c-4dcc-bb75-126cdcef1d93" providerId="ADAL" clId="{F341EE16-E260-4277-BA57-AB2624E33A8D}" dt="2021-12-15T13:28:26.684" v="7743"/>
          <ac:spMkLst>
            <pc:docMk/>
            <pc:sldMk cId="2975368940" sldId="2134805715"/>
            <ac:spMk id="82" creationId="{A67E72D5-2855-4083-9A49-C9F92AB420EB}"/>
          </ac:spMkLst>
        </pc:spChg>
        <pc:spChg chg="mod">
          <ac:chgData name="Ankit Mittal" userId="267f659b-c36c-4dcc-bb75-126cdcef1d93" providerId="ADAL" clId="{F341EE16-E260-4277-BA57-AB2624E33A8D}" dt="2021-12-15T17:31:00.016" v="8117" actId="20577"/>
          <ac:spMkLst>
            <pc:docMk/>
            <pc:sldMk cId="2975368940" sldId="2134805715"/>
            <ac:spMk id="84" creationId="{FF8FF71F-8A7F-42CC-97B8-E87E1CD67110}"/>
          </ac:spMkLst>
        </pc:spChg>
        <pc:spChg chg="mod">
          <ac:chgData name="Ankit Mittal" userId="267f659b-c36c-4dcc-bb75-126cdcef1d93" providerId="ADAL" clId="{F341EE16-E260-4277-BA57-AB2624E33A8D}" dt="2021-12-14T15:15:44.831" v="5448" actId="1037"/>
          <ac:spMkLst>
            <pc:docMk/>
            <pc:sldMk cId="2975368940" sldId="2134805715"/>
            <ac:spMk id="85" creationId="{AF48BAF5-5D0E-402E-ACBC-052952BC6E88}"/>
          </ac:spMkLst>
        </pc:spChg>
        <pc:spChg chg="add mod">
          <ac:chgData name="Ankit Mittal" userId="267f659b-c36c-4dcc-bb75-126cdcef1d93" providerId="ADAL" clId="{F341EE16-E260-4277-BA57-AB2624E33A8D}" dt="2021-12-14T15:30:02.667" v="5950" actId="1076"/>
          <ac:spMkLst>
            <pc:docMk/>
            <pc:sldMk cId="2975368940" sldId="2134805715"/>
            <ac:spMk id="87" creationId="{341D9D03-C46C-4D25-925E-4A743EB1D29E}"/>
          </ac:spMkLst>
        </pc:spChg>
        <pc:spChg chg="mod">
          <ac:chgData name="Ankit Mittal" userId="267f659b-c36c-4dcc-bb75-126cdcef1d93" providerId="ADAL" clId="{F341EE16-E260-4277-BA57-AB2624E33A8D}" dt="2021-12-14T15:14:32.709" v="5341" actId="14100"/>
          <ac:spMkLst>
            <pc:docMk/>
            <pc:sldMk cId="2975368940" sldId="2134805715"/>
            <ac:spMk id="89" creationId="{7BC1B2B1-06DC-49BA-8FE0-06E3F2329894}"/>
          </ac:spMkLst>
        </pc:spChg>
        <pc:spChg chg="mod">
          <ac:chgData name="Ankit Mittal" userId="267f659b-c36c-4dcc-bb75-126cdcef1d93" providerId="ADAL" clId="{F341EE16-E260-4277-BA57-AB2624E33A8D}" dt="2021-12-15T17:31:07.719" v="8127" actId="14100"/>
          <ac:spMkLst>
            <pc:docMk/>
            <pc:sldMk cId="2975368940" sldId="2134805715"/>
            <ac:spMk id="95" creationId="{C0A1CCCF-C425-43AE-9238-EEF51C40022C}"/>
          </ac:spMkLst>
        </pc:spChg>
        <pc:spChg chg="mod">
          <ac:chgData name="Ankit Mittal" userId="267f659b-c36c-4dcc-bb75-126cdcef1d93" providerId="ADAL" clId="{F341EE16-E260-4277-BA57-AB2624E33A8D}" dt="2021-12-14T16:08:14.726" v="6485" actId="1038"/>
          <ac:spMkLst>
            <pc:docMk/>
            <pc:sldMk cId="2975368940" sldId="2134805715"/>
            <ac:spMk id="96" creationId="{D12312D1-BFE6-4E85-BC6A-B33F6B127CEF}"/>
          </ac:spMkLst>
        </pc:spChg>
        <pc:spChg chg="mod">
          <ac:chgData name="Ankit Mittal" userId="267f659b-c36c-4dcc-bb75-126cdcef1d93" providerId="ADAL" clId="{F341EE16-E260-4277-BA57-AB2624E33A8D}" dt="2021-12-14T16:08:14.726" v="6485" actId="1038"/>
          <ac:spMkLst>
            <pc:docMk/>
            <pc:sldMk cId="2975368940" sldId="2134805715"/>
            <ac:spMk id="97" creationId="{840CB624-77CB-4529-9770-ABAC6B54AE99}"/>
          </ac:spMkLst>
        </pc:spChg>
        <pc:spChg chg="mod">
          <ac:chgData name="Ankit Mittal" userId="267f659b-c36c-4dcc-bb75-126cdcef1d93" providerId="ADAL" clId="{F341EE16-E260-4277-BA57-AB2624E33A8D}" dt="2021-12-14T16:08:14.726" v="6485" actId="1038"/>
          <ac:spMkLst>
            <pc:docMk/>
            <pc:sldMk cId="2975368940" sldId="2134805715"/>
            <ac:spMk id="98" creationId="{9EF80284-13E4-4FD4-9934-0667C591DEEB}"/>
          </ac:spMkLst>
        </pc:spChg>
        <pc:spChg chg="mod">
          <ac:chgData name="Ankit Mittal" userId="267f659b-c36c-4dcc-bb75-126cdcef1d93" providerId="ADAL" clId="{F341EE16-E260-4277-BA57-AB2624E33A8D}" dt="2021-12-14T15:15:44.831" v="5448" actId="1037"/>
          <ac:spMkLst>
            <pc:docMk/>
            <pc:sldMk cId="2975368940" sldId="2134805715"/>
            <ac:spMk id="100" creationId="{042B7655-B87E-47BA-8F90-FFAAC6E683F8}"/>
          </ac:spMkLst>
        </pc:spChg>
        <pc:spChg chg="mod">
          <ac:chgData name="Ankit Mittal" userId="267f659b-c36c-4dcc-bb75-126cdcef1d93" providerId="ADAL" clId="{F341EE16-E260-4277-BA57-AB2624E33A8D}" dt="2021-12-14T15:14:32.709" v="5341" actId="14100"/>
          <ac:spMkLst>
            <pc:docMk/>
            <pc:sldMk cId="2975368940" sldId="2134805715"/>
            <ac:spMk id="103" creationId="{9722EB15-61FA-474A-ABFA-84EE8691911E}"/>
          </ac:spMkLst>
        </pc:spChg>
        <pc:spChg chg="mod">
          <ac:chgData name="Ankit Mittal" userId="267f659b-c36c-4dcc-bb75-126cdcef1d93" providerId="ADAL" clId="{F341EE16-E260-4277-BA57-AB2624E33A8D}" dt="2021-12-14T15:13:37.900" v="5329" actId="1076"/>
          <ac:spMkLst>
            <pc:docMk/>
            <pc:sldMk cId="2975368940" sldId="2134805715"/>
            <ac:spMk id="112" creationId="{0ECC45AC-B2FD-4EC3-8C5C-D4CB47D33464}"/>
          </ac:spMkLst>
        </pc:spChg>
        <pc:spChg chg="add mod">
          <ac:chgData name="Ankit Mittal" userId="267f659b-c36c-4dcc-bb75-126cdcef1d93" providerId="ADAL" clId="{F341EE16-E260-4277-BA57-AB2624E33A8D}" dt="2021-12-14T16:08:14.726" v="6485" actId="1038"/>
          <ac:spMkLst>
            <pc:docMk/>
            <pc:sldMk cId="2975368940" sldId="2134805715"/>
            <ac:spMk id="114" creationId="{E94F6D66-1302-44B6-B3BC-007AFE017C8E}"/>
          </ac:spMkLst>
        </pc:spChg>
        <pc:spChg chg="mod">
          <ac:chgData name="Ankit Mittal" userId="267f659b-c36c-4dcc-bb75-126cdcef1d93" providerId="ADAL" clId="{F341EE16-E260-4277-BA57-AB2624E33A8D}" dt="2021-12-14T15:25:57.144" v="5845" actId="14100"/>
          <ac:spMkLst>
            <pc:docMk/>
            <pc:sldMk cId="2975368940" sldId="2134805715"/>
            <ac:spMk id="119" creationId="{F9FEFC1C-FB86-48E2-8045-9B5690F24DA0}"/>
          </ac:spMkLst>
        </pc:spChg>
        <pc:spChg chg="mod">
          <ac:chgData name="Ankit Mittal" userId="267f659b-c36c-4dcc-bb75-126cdcef1d93" providerId="ADAL" clId="{F341EE16-E260-4277-BA57-AB2624E33A8D}" dt="2021-12-15T06:08:08.269" v="7068" actId="207"/>
          <ac:spMkLst>
            <pc:docMk/>
            <pc:sldMk cId="2975368940" sldId="2134805715"/>
            <ac:spMk id="121" creationId="{BE1DA634-53CD-4A41-A32E-0F7D88C42A83}"/>
          </ac:spMkLst>
        </pc:spChg>
        <pc:spChg chg="add del mod">
          <ac:chgData name="Ankit Mittal" userId="267f659b-c36c-4dcc-bb75-126cdcef1d93" providerId="ADAL" clId="{F341EE16-E260-4277-BA57-AB2624E33A8D}" dt="2021-12-14T15:57:33.336" v="6130"/>
          <ac:spMkLst>
            <pc:docMk/>
            <pc:sldMk cId="2975368940" sldId="2134805715"/>
            <ac:spMk id="124" creationId="{07E79CE6-AF90-417C-A4C0-A0B9DFD8D315}"/>
          </ac:spMkLst>
        </pc:spChg>
        <pc:spChg chg="add mod">
          <ac:chgData name="Ankit Mittal" userId="267f659b-c36c-4dcc-bb75-126cdcef1d93" providerId="ADAL" clId="{F341EE16-E260-4277-BA57-AB2624E33A8D}" dt="2021-12-14T16:08:30.554" v="6490" actId="1076"/>
          <ac:spMkLst>
            <pc:docMk/>
            <pc:sldMk cId="2975368940" sldId="2134805715"/>
            <ac:spMk id="125" creationId="{0A6F4BE5-0779-40D6-B0A1-4BA70C39DBCA}"/>
          </ac:spMkLst>
        </pc:spChg>
        <pc:spChg chg="add mod">
          <ac:chgData name="Ankit Mittal" userId="267f659b-c36c-4dcc-bb75-126cdcef1d93" providerId="ADAL" clId="{F341EE16-E260-4277-BA57-AB2624E33A8D}" dt="2021-12-14T16:08:33.641" v="6491" actId="1076"/>
          <ac:spMkLst>
            <pc:docMk/>
            <pc:sldMk cId="2975368940" sldId="2134805715"/>
            <ac:spMk id="126" creationId="{A3F2007D-27C4-4C35-BD89-6CB30935E1AD}"/>
          </ac:spMkLst>
        </pc:spChg>
        <pc:spChg chg="mod">
          <ac:chgData name="Ankit Mittal" userId="267f659b-c36c-4dcc-bb75-126cdcef1d93" providerId="ADAL" clId="{F341EE16-E260-4277-BA57-AB2624E33A8D}" dt="2021-12-14T15:15:21.458" v="5401" actId="1076"/>
          <ac:spMkLst>
            <pc:docMk/>
            <pc:sldMk cId="2975368940" sldId="2134805715"/>
            <ac:spMk id="128" creationId="{5F2F4C03-0E11-44B1-A30D-12D5B57943BC}"/>
          </ac:spMkLst>
        </pc:spChg>
        <pc:spChg chg="add mod">
          <ac:chgData name="Ankit Mittal" userId="267f659b-c36c-4dcc-bb75-126cdcef1d93" providerId="ADAL" clId="{F341EE16-E260-4277-BA57-AB2624E33A8D}" dt="2021-12-14T16:09:01.550" v="6502" actId="1076"/>
          <ac:spMkLst>
            <pc:docMk/>
            <pc:sldMk cId="2975368940" sldId="2134805715"/>
            <ac:spMk id="130" creationId="{8D2C251F-99F0-4BE5-9581-36AB9437C05A}"/>
          </ac:spMkLst>
        </pc:spChg>
        <pc:spChg chg="add mod">
          <ac:chgData name="Ankit Mittal" userId="267f659b-c36c-4dcc-bb75-126cdcef1d93" providerId="ADAL" clId="{F341EE16-E260-4277-BA57-AB2624E33A8D}" dt="2021-12-14T16:09:04.688" v="6503" actId="1076"/>
          <ac:spMkLst>
            <pc:docMk/>
            <pc:sldMk cId="2975368940" sldId="2134805715"/>
            <ac:spMk id="132" creationId="{BC96A80D-C999-41A4-B202-91834261A316}"/>
          </ac:spMkLst>
        </pc:spChg>
        <pc:spChg chg="add mod">
          <ac:chgData name="Ankit Mittal" userId="267f659b-c36c-4dcc-bb75-126cdcef1d93" providerId="ADAL" clId="{F341EE16-E260-4277-BA57-AB2624E33A8D}" dt="2021-12-14T16:05:49.630" v="6392" actId="1076"/>
          <ac:spMkLst>
            <pc:docMk/>
            <pc:sldMk cId="2975368940" sldId="2134805715"/>
            <ac:spMk id="133" creationId="{38CDCF4A-7E29-4259-8892-801E5EA890F7}"/>
          </ac:spMkLst>
        </pc:spChg>
        <pc:spChg chg="add mod">
          <ac:chgData name="Ankit Mittal" userId="267f659b-c36c-4dcc-bb75-126cdcef1d93" providerId="ADAL" clId="{F341EE16-E260-4277-BA57-AB2624E33A8D}" dt="2021-12-14T16:05:56.893" v="6396" actId="20577"/>
          <ac:spMkLst>
            <pc:docMk/>
            <pc:sldMk cId="2975368940" sldId="2134805715"/>
            <ac:spMk id="134" creationId="{4306AB53-75A5-4F12-9BF5-339BFBFB2F35}"/>
          </ac:spMkLst>
        </pc:spChg>
        <pc:spChg chg="mod">
          <ac:chgData name="Ankit Mittal" userId="267f659b-c36c-4dcc-bb75-126cdcef1d93" providerId="ADAL" clId="{F341EE16-E260-4277-BA57-AB2624E33A8D}" dt="2021-12-14T15:15:44.831" v="5448" actId="1037"/>
          <ac:spMkLst>
            <pc:docMk/>
            <pc:sldMk cId="2975368940" sldId="2134805715"/>
            <ac:spMk id="135" creationId="{965342DC-37C0-4623-950C-43E8F04D518E}"/>
          </ac:spMkLst>
        </pc:spChg>
        <pc:spChg chg="mod">
          <ac:chgData name="Ankit Mittal" userId="267f659b-c36c-4dcc-bb75-126cdcef1d93" providerId="ADAL" clId="{F341EE16-E260-4277-BA57-AB2624E33A8D}" dt="2021-12-14T15:15:44.831" v="5448" actId="1037"/>
          <ac:spMkLst>
            <pc:docMk/>
            <pc:sldMk cId="2975368940" sldId="2134805715"/>
            <ac:spMk id="136" creationId="{5F8E4A2C-2B6A-4CBA-A92B-D0DF14389B66}"/>
          </ac:spMkLst>
        </pc:spChg>
        <pc:spChg chg="del mod">
          <ac:chgData name="Ankit Mittal" userId="267f659b-c36c-4dcc-bb75-126cdcef1d93" providerId="ADAL" clId="{F341EE16-E260-4277-BA57-AB2624E33A8D}" dt="2021-12-14T15:22:47.443" v="5596" actId="478"/>
          <ac:spMkLst>
            <pc:docMk/>
            <pc:sldMk cId="2975368940" sldId="2134805715"/>
            <ac:spMk id="137" creationId="{7F3B2E4A-DE17-4826-9D8E-DE6C021FFBB2}"/>
          </ac:spMkLst>
        </pc:spChg>
        <pc:spChg chg="del mod">
          <ac:chgData name="Ankit Mittal" userId="267f659b-c36c-4dcc-bb75-126cdcef1d93" providerId="ADAL" clId="{F341EE16-E260-4277-BA57-AB2624E33A8D}" dt="2021-12-14T15:23:26.893" v="5686" actId="478"/>
          <ac:spMkLst>
            <pc:docMk/>
            <pc:sldMk cId="2975368940" sldId="2134805715"/>
            <ac:spMk id="138" creationId="{FF22ACB5-6BE9-42EE-83F9-23A49BA74E38}"/>
          </ac:spMkLst>
        </pc:spChg>
        <pc:spChg chg="mod">
          <ac:chgData name="Ankit Mittal" userId="267f659b-c36c-4dcc-bb75-126cdcef1d93" providerId="ADAL" clId="{F341EE16-E260-4277-BA57-AB2624E33A8D}" dt="2021-12-14T16:08:24.489" v="6488" actId="1076"/>
          <ac:spMkLst>
            <pc:docMk/>
            <pc:sldMk cId="2975368940" sldId="2134805715"/>
            <ac:spMk id="139" creationId="{69654AA4-DB22-4D04-ACDE-0BCE9658537C}"/>
          </ac:spMkLst>
        </pc:spChg>
        <pc:spChg chg="del mod">
          <ac:chgData name="Ankit Mittal" userId="267f659b-c36c-4dcc-bb75-126cdcef1d93" providerId="ADAL" clId="{F341EE16-E260-4277-BA57-AB2624E33A8D}" dt="2021-12-14T16:05:04.586" v="6382" actId="478"/>
          <ac:spMkLst>
            <pc:docMk/>
            <pc:sldMk cId="2975368940" sldId="2134805715"/>
            <ac:spMk id="140" creationId="{B52C7735-07B4-4EEC-A4E0-E6BFB466FC11}"/>
          </ac:spMkLst>
        </pc:spChg>
        <pc:spChg chg="mod">
          <ac:chgData name="Ankit Mittal" userId="267f659b-c36c-4dcc-bb75-126cdcef1d93" providerId="ADAL" clId="{F341EE16-E260-4277-BA57-AB2624E33A8D}" dt="2021-12-14T16:08:14.726" v="6485" actId="1038"/>
          <ac:spMkLst>
            <pc:docMk/>
            <pc:sldMk cId="2975368940" sldId="2134805715"/>
            <ac:spMk id="143" creationId="{70718B75-3956-45AE-8A85-265457B2F839}"/>
          </ac:spMkLst>
        </pc:spChg>
        <pc:spChg chg="mod">
          <ac:chgData name="Ankit Mittal" userId="267f659b-c36c-4dcc-bb75-126cdcef1d93" providerId="ADAL" clId="{F341EE16-E260-4277-BA57-AB2624E33A8D}" dt="2021-12-14T16:08:14.726" v="6485" actId="1038"/>
          <ac:spMkLst>
            <pc:docMk/>
            <pc:sldMk cId="2975368940" sldId="2134805715"/>
            <ac:spMk id="145" creationId="{72146AA0-AF12-42D2-96A0-BB5C63F9DBA8}"/>
          </ac:spMkLst>
        </pc:spChg>
        <pc:spChg chg="mod">
          <ac:chgData name="Ankit Mittal" userId="267f659b-c36c-4dcc-bb75-126cdcef1d93" providerId="ADAL" clId="{F341EE16-E260-4277-BA57-AB2624E33A8D}" dt="2021-12-14T16:08:14.726" v="6485" actId="1038"/>
          <ac:spMkLst>
            <pc:docMk/>
            <pc:sldMk cId="2975368940" sldId="2134805715"/>
            <ac:spMk id="149" creationId="{3B07FCD7-A4FB-48B2-B2E7-DFA277FEA875}"/>
          </ac:spMkLst>
        </pc:spChg>
        <pc:spChg chg="mod">
          <ac:chgData name="Ankit Mittal" userId="267f659b-c36c-4dcc-bb75-126cdcef1d93" providerId="ADAL" clId="{F341EE16-E260-4277-BA57-AB2624E33A8D}" dt="2021-12-14T16:08:14.726" v="6485" actId="1038"/>
          <ac:spMkLst>
            <pc:docMk/>
            <pc:sldMk cId="2975368940" sldId="2134805715"/>
            <ac:spMk id="150" creationId="{9AF5AED7-15CC-4EF1-AD75-59DA87D131E7}"/>
          </ac:spMkLst>
        </pc:spChg>
        <pc:spChg chg="mod">
          <ac:chgData name="Ankit Mittal" userId="267f659b-c36c-4dcc-bb75-126cdcef1d93" providerId="ADAL" clId="{F341EE16-E260-4277-BA57-AB2624E33A8D}" dt="2021-12-14T16:08:14.726" v="6485" actId="1038"/>
          <ac:spMkLst>
            <pc:docMk/>
            <pc:sldMk cId="2975368940" sldId="2134805715"/>
            <ac:spMk id="163" creationId="{3C08AF14-DC70-41B8-A153-0311E6EDE881}"/>
          </ac:spMkLst>
        </pc:spChg>
        <pc:spChg chg="del mod">
          <ac:chgData name="Ankit Mittal" userId="267f659b-c36c-4dcc-bb75-126cdcef1d93" providerId="ADAL" clId="{F341EE16-E260-4277-BA57-AB2624E33A8D}" dt="2021-12-14T15:22:44.043" v="5595" actId="478"/>
          <ac:spMkLst>
            <pc:docMk/>
            <pc:sldMk cId="2975368940" sldId="2134805715"/>
            <ac:spMk id="184" creationId="{4C79AED3-67C0-42CE-BAA1-9376CDDA9C2A}"/>
          </ac:spMkLst>
        </pc:spChg>
        <pc:spChg chg="mod">
          <ac:chgData name="Ankit Mittal" userId="267f659b-c36c-4dcc-bb75-126cdcef1d93" providerId="ADAL" clId="{F341EE16-E260-4277-BA57-AB2624E33A8D}" dt="2021-12-14T15:28:35.184" v="5924" actId="1076"/>
          <ac:spMkLst>
            <pc:docMk/>
            <pc:sldMk cId="2975368940" sldId="2134805715"/>
            <ac:spMk id="191" creationId="{B527DF9E-E8B6-4308-943C-F4AF7A144892}"/>
          </ac:spMkLst>
        </pc:spChg>
        <pc:spChg chg="mod">
          <ac:chgData name="Ankit Mittal" userId="267f659b-c36c-4dcc-bb75-126cdcef1d93" providerId="ADAL" clId="{F341EE16-E260-4277-BA57-AB2624E33A8D}" dt="2021-12-14T16:08:14.726" v="6485" actId="1038"/>
          <ac:spMkLst>
            <pc:docMk/>
            <pc:sldMk cId="2975368940" sldId="2134805715"/>
            <ac:spMk id="192" creationId="{1D1FCE05-836E-481F-8ADE-FB517DCE5650}"/>
          </ac:spMkLst>
        </pc:spChg>
        <pc:spChg chg="mod">
          <ac:chgData name="Ankit Mittal" userId="267f659b-c36c-4dcc-bb75-126cdcef1d93" providerId="ADAL" clId="{F341EE16-E260-4277-BA57-AB2624E33A8D}" dt="2021-12-14T16:08:14.726" v="6485" actId="1038"/>
          <ac:spMkLst>
            <pc:docMk/>
            <pc:sldMk cId="2975368940" sldId="2134805715"/>
            <ac:spMk id="193" creationId="{38EE20E7-3419-48BE-B425-F688EE5E912A}"/>
          </ac:spMkLst>
        </pc:spChg>
        <pc:spChg chg="mod">
          <ac:chgData name="Ankit Mittal" userId="267f659b-c36c-4dcc-bb75-126cdcef1d93" providerId="ADAL" clId="{F341EE16-E260-4277-BA57-AB2624E33A8D}" dt="2021-12-14T16:08:20.996" v="6487" actId="1076"/>
          <ac:spMkLst>
            <pc:docMk/>
            <pc:sldMk cId="2975368940" sldId="2134805715"/>
            <ac:spMk id="198" creationId="{08AA320D-2EB6-404B-B9BF-A86A3A6E2549}"/>
          </ac:spMkLst>
        </pc:spChg>
        <pc:spChg chg="mod">
          <ac:chgData name="Ankit Mittal" userId="267f659b-c36c-4dcc-bb75-126cdcef1d93" providerId="ADAL" clId="{F341EE16-E260-4277-BA57-AB2624E33A8D}" dt="2021-12-15T06:07:36.646" v="6923" actId="207"/>
          <ac:spMkLst>
            <pc:docMk/>
            <pc:sldMk cId="2975368940" sldId="2134805715"/>
            <ac:spMk id="200" creationId="{C6A411DF-51BF-4BA5-AB0F-0166054D1D6F}"/>
          </ac:spMkLst>
        </pc:spChg>
        <pc:spChg chg="del mod">
          <ac:chgData name="Ankit Mittal" userId="267f659b-c36c-4dcc-bb75-126cdcef1d93" providerId="ADAL" clId="{F341EE16-E260-4277-BA57-AB2624E33A8D}" dt="2021-12-14T16:05:25.297" v="6389" actId="478"/>
          <ac:spMkLst>
            <pc:docMk/>
            <pc:sldMk cId="2975368940" sldId="2134805715"/>
            <ac:spMk id="208" creationId="{4F672919-F007-4928-954D-62732F88EEDB}"/>
          </ac:spMkLst>
        </pc:spChg>
        <pc:grpChg chg="del mod">
          <ac:chgData name="Ankit Mittal" userId="267f659b-c36c-4dcc-bb75-126cdcef1d93" providerId="ADAL" clId="{F341EE16-E260-4277-BA57-AB2624E33A8D}" dt="2021-12-15T13:28:25.513" v="7742" actId="478"/>
          <ac:grpSpMkLst>
            <pc:docMk/>
            <pc:sldMk cId="2975368940" sldId="2134805715"/>
            <ac:grpSpMk id="75" creationId="{1BFCC844-96D7-4518-92A3-3FC759FBCB6A}"/>
          </ac:grpSpMkLst>
        </pc:grpChg>
        <pc:grpChg chg="add mod">
          <ac:chgData name="Ankit Mittal" userId="267f659b-c36c-4dcc-bb75-126cdcef1d93" providerId="ADAL" clId="{F341EE16-E260-4277-BA57-AB2624E33A8D}" dt="2021-12-15T13:28:33.220" v="7797" actId="1038"/>
          <ac:grpSpMkLst>
            <pc:docMk/>
            <pc:sldMk cId="2975368940" sldId="2134805715"/>
            <ac:grpSpMk id="81" creationId="{71C03365-3D0C-4596-98F6-4B0058633B46}"/>
          </ac:grpSpMkLst>
        </pc:grpChg>
        <pc:picChg chg="mod">
          <ac:chgData name="Ankit Mittal" userId="267f659b-c36c-4dcc-bb75-126cdcef1d93" providerId="ADAL" clId="{F341EE16-E260-4277-BA57-AB2624E33A8D}" dt="2021-12-14T16:08:14.726" v="6485" actId="1038"/>
          <ac:picMkLst>
            <pc:docMk/>
            <pc:sldMk cId="2975368940" sldId="2134805715"/>
            <ac:picMk id="14" creationId="{71F405AB-DDE1-4AF3-8769-57D711EC18F2}"/>
          </ac:picMkLst>
        </pc:picChg>
        <pc:picChg chg="mod">
          <ac:chgData name="Ankit Mittal" userId="267f659b-c36c-4dcc-bb75-126cdcef1d93" providerId="ADAL" clId="{F341EE16-E260-4277-BA57-AB2624E33A8D}" dt="2021-12-15T13:28:26.684" v="7743"/>
          <ac:picMkLst>
            <pc:docMk/>
            <pc:sldMk cId="2975368940" sldId="2134805715"/>
            <ac:picMk id="83" creationId="{17672328-66F0-4F90-A841-396102B4D7FE}"/>
          </ac:picMkLst>
        </pc:picChg>
        <pc:picChg chg="mod">
          <ac:chgData name="Ankit Mittal" userId="267f659b-c36c-4dcc-bb75-126cdcef1d93" providerId="ADAL" clId="{F341EE16-E260-4277-BA57-AB2624E33A8D}" dt="2021-12-15T13:28:26.684" v="7743"/>
          <ac:picMkLst>
            <pc:docMk/>
            <pc:sldMk cId="2975368940" sldId="2134805715"/>
            <ac:picMk id="88" creationId="{CB2C7949-092C-4144-8F30-0429B8E21805}"/>
          </ac:picMkLst>
        </pc:picChg>
        <pc:picChg chg="mod">
          <ac:chgData name="Ankit Mittal" userId="267f659b-c36c-4dcc-bb75-126cdcef1d93" providerId="ADAL" clId="{F341EE16-E260-4277-BA57-AB2624E33A8D}" dt="2021-12-14T16:08:14.726" v="6485" actId="1038"/>
          <ac:picMkLst>
            <pc:docMk/>
            <pc:sldMk cId="2975368940" sldId="2134805715"/>
            <ac:picMk id="94" creationId="{BC1FA12B-1EC0-45B1-863F-0C297E8AC012}"/>
          </ac:picMkLst>
        </pc:picChg>
        <pc:picChg chg="mod">
          <ac:chgData name="Ankit Mittal" userId="267f659b-c36c-4dcc-bb75-126cdcef1d93" providerId="ADAL" clId="{F341EE16-E260-4277-BA57-AB2624E33A8D}" dt="2021-12-14T15:15:44.831" v="5448" actId="1037"/>
          <ac:picMkLst>
            <pc:docMk/>
            <pc:sldMk cId="2975368940" sldId="2134805715"/>
            <ac:picMk id="99" creationId="{26347965-7BF2-4DC9-A61E-2A068A8820F5}"/>
          </ac:picMkLst>
        </pc:picChg>
        <pc:picChg chg="mod">
          <ac:chgData name="Ankit Mittal" userId="267f659b-c36c-4dcc-bb75-126cdcef1d93" providerId="ADAL" clId="{F341EE16-E260-4277-BA57-AB2624E33A8D}" dt="2021-12-14T16:08:14.726" v="6485" actId="1038"/>
          <ac:picMkLst>
            <pc:docMk/>
            <pc:sldMk cId="2975368940" sldId="2134805715"/>
            <ac:picMk id="102" creationId="{D917709B-9F8B-49AD-91EA-31304F6707BA}"/>
          </ac:picMkLst>
        </pc:picChg>
        <pc:picChg chg="mod">
          <ac:chgData name="Ankit Mittal" userId="267f659b-c36c-4dcc-bb75-126cdcef1d93" providerId="ADAL" clId="{F341EE16-E260-4277-BA57-AB2624E33A8D}" dt="2021-12-14T15:15:44.831" v="5448" actId="1037"/>
          <ac:picMkLst>
            <pc:docMk/>
            <pc:sldMk cId="2975368940" sldId="2134805715"/>
            <ac:picMk id="117" creationId="{A3408279-B1E2-43F9-B5C8-4E895D8B47E4}"/>
          </ac:picMkLst>
        </pc:picChg>
        <pc:picChg chg="mod">
          <ac:chgData name="Ankit Mittal" userId="267f659b-c36c-4dcc-bb75-126cdcef1d93" providerId="ADAL" clId="{F341EE16-E260-4277-BA57-AB2624E33A8D}" dt="2021-12-14T16:08:14.726" v="6485" actId="1038"/>
          <ac:picMkLst>
            <pc:docMk/>
            <pc:sldMk cId="2975368940" sldId="2134805715"/>
            <ac:picMk id="146" creationId="{53CA161B-F297-4A50-8A62-A10990C9664E}"/>
          </ac:picMkLst>
        </pc:picChg>
        <pc:picChg chg="mod">
          <ac:chgData name="Ankit Mittal" userId="267f659b-c36c-4dcc-bb75-126cdcef1d93" providerId="ADAL" clId="{F341EE16-E260-4277-BA57-AB2624E33A8D}" dt="2021-12-14T16:08:14.726" v="6485" actId="1038"/>
          <ac:picMkLst>
            <pc:docMk/>
            <pc:sldMk cId="2975368940" sldId="2134805715"/>
            <ac:picMk id="160" creationId="{35722E8A-00EF-4946-A65C-316A3E16AD57}"/>
          </ac:picMkLst>
        </pc:picChg>
        <pc:picChg chg="mod">
          <ac:chgData name="Ankit Mittal" userId="267f659b-c36c-4dcc-bb75-126cdcef1d93" providerId="ADAL" clId="{F341EE16-E260-4277-BA57-AB2624E33A8D}" dt="2021-12-14T16:08:14.726" v="6485" actId="1038"/>
          <ac:picMkLst>
            <pc:docMk/>
            <pc:sldMk cId="2975368940" sldId="2134805715"/>
            <ac:picMk id="162" creationId="{0996CC41-9F87-4163-81DC-C220B8108533}"/>
          </ac:picMkLst>
        </pc:picChg>
        <pc:picChg chg="mod">
          <ac:chgData name="Ankit Mittal" userId="267f659b-c36c-4dcc-bb75-126cdcef1d93" providerId="ADAL" clId="{F341EE16-E260-4277-BA57-AB2624E33A8D}" dt="2021-12-14T16:08:14.726" v="6485" actId="1038"/>
          <ac:picMkLst>
            <pc:docMk/>
            <pc:sldMk cId="2975368940" sldId="2134805715"/>
            <ac:picMk id="197" creationId="{11E26C00-A3CF-40A0-867A-E3CE411F4E22}"/>
          </ac:picMkLst>
        </pc:picChg>
        <pc:picChg chg="mod">
          <ac:chgData name="Ankit Mittal" userId="267f659b-c36c-4dcc-bb75-126cdcef1d93" providerId="ADAL" clId="{F341EE16-E260-4277-BA57-AB2624E33A8D}" dt="2021-12-14T16:02:17.396" v="6259" actId="14100"/>
          <ac:picMkLst>
            <pc:docMk/>
            <pc:sldMk cId="2975368940" sldId="2134805715"/>
            <ac:picMk id="203" creationId="{81287C60-87F6-47F3-9FC6-84CBAC250D12}"/>
          </ac:picMkLst>
        </pc:picChg>
        <pc:picChg chg="mod">
          <ac:chgData name="Ankit Mittal" userId="267f659b-c36c-4dcc-bb75-126cdcef1d93" providerId="ADAL" clId="{F341EE16-E260-4277-BA57-AB2624E33A8D}" dt="2021-12-14T16:05:15.051" v="6385" actId="1076"/>
          <ac:picMkLst>
            <pc:docMk/>
            <pc:sldMk cId="2975368940" sldId="2134805715"/>
            <ac:picMk id="207" creationId="{C1BA30B3-5312-48EE-B0CF-2EEA384954C0}"/>
          </ac:picMkLst>
        </pc:picChg>
        <pc:cxnChg chg="add del mod">
          <ac:chgData name="Ankit Mittal" userId="267f659b-c36c-4dcc-bb75-126cdcef1d93" providerId="ADAL" clId="{F341EE16-E260-4277-BA57-AB2624E33A8D}" dt="2021-12-14T15:28:58.599" v="5932" actId="478"/>
          <ac:cxnSpMkLst>
            <pc:docMk/>
            <pc:sldMk cId="2975368940" sldId="2134805715"/>
            <ac:cxnSpMk id="12" creationId="{AA330254-F3E0-45B6-9D42-0C9D7CCDB603}"/>
          </ac:cxnSpMkLst>
        </pc:cxnChg>
        <pc:cxnChg chg="del mod">
          <ac:chgData name="Ankit Mittal" userId="267f659b-c36c-4dcc-bb75-126cdcef1d93" providerId="ADAL" clId="{F341EE16-E260-4277-BA57-AB2624E33A8D}" dt="2021-12-14T15:23:05.224" v="5682" actId="478"/>
          <ac:cxnSpMkLst>
            <pc:docMk/>
            <pc:sldMk cId="2975368940" sldId="2134805715"/>
            <ac:cxnSpMk id="82" creationId="{624386C7-5759-44B0-9588-59D62BE26B1A}"/>
          </ac:cxnSpMkLst>
        </pc:cxnChg>
        <pc:cxnChg chg="mod">
          <ac:chgData name="Ankit Mittal" userId="267f659b-c36c-4dcc-bb75-126cdcef1d93" providerId="ADAL" clId="{F341EE16-E260-4277-BA57-AB2624E33A8D}" dt="2021-12-14T15:15:44.831" v="5448" actId="1037"/>
          <ac:cxnSpMkLst>
            <pc:docMk/>
            <pc:sldMk cId="2975368940" sldId="2134805715"/>
            <ac:cxnSpMk id="86" creationId="{391179D8-E779-47B1-8315-60062251F76A}"/>
          </ac:cxnSpMkLst>
        </pc:cxnChg>
        <pc:cxnChg chg="add del mod">
          <ac:chgData name="Ankit Mittal" userId="267f659b-c36c-4dcc-bb75-126cdcef1d93" providerId="ADAL" clId="{F341EE16-E260-4277-BA57-AB2624E33A8D}" dt="2021-12-14T15:30:05.068" v="5951" actId="478"/>
          <ac:cxnSpMkLst>
            <pc:docMk/>
            <pc:sldMk cId="2975368940" sldId="2134805715"/>
            <ac:cxnSpMk id="88" creationId="{C926430E-1FA9-495F-B577-9C1A36D0F7D8}"/>
          </ac:cxnSpMkLst>
        </pc:cxnChg>
        <pc:cxnChg chg="add mod">
          <ac:chgData name="Ankit Mittal" userId="267f659b-c36c-4dcc-bb75-126cdcef1d93" providerId="ADAL" clId="{F341EE16-E260-4277-BA57-AB2624E33A8D}" dt="2021-12-14T16:07:59.334" v="6466" actId="14100"/>
          <ac:cxnSpMkLst>
            <pc:docMk/>
            <pc:sldMk cId="2975368940" sldId="2134805715"/>
            <ac:cxnSpMk id="90" creationId="{B7715BC4-466A-474D-AA4E-BB239826761E}"/>
          </ac:cxnSpMkLst>
        </pc:cxnChg>
        <pc:cxnChg chg="add mod">
          <ac:chgData name="Ankit Mittal" userId="267f659b-c36c-4dcc-bb75-126cdcef1d93" providerId="ADAL" clId="{F341EE16-E260-4277-BA57-AB2624E33A8D}" dt="2021-12-14T16:03:39.215" v="6310" actId="1038"/>
          <ac:cxnSpMkLst>
            <pc:docMk/>
            <pc:sldMk cId="2975368940" sldId="2134805715"/>
            <ac:cxnSpMk id="92" creationId="{D3FC1F47-6693-49FA-A8CB-B71CDA516B86}"/>
          </ac:cxnSpMkLst>
        </pc:cxnChg>
        <pc:cxnChg chg="mod">
          <ac:chgData name="Ankit Mittal" userId="267f659b-c36c-4dcc-bb75-126cdcef1d93" providerId="ADAL" clId="{F341EE16-E260-4277-BA57-AB2624E33A8D}" dt="2021-12-14T15:15:14.078" v="5399" actId="14100"/>
          <ac:cxnSpMkLst>
            <pc:docMk/>
            <pc:sldMk cId="2975368940" sldId="2134805715"/>
            <ac:cxnSpMk id="93" creationId="{63A50A86-C147-4E8A-9E94-1B8D93720417}"/>
          </ac:cxnSpMkLst>
        </pc:cxnChg>
        <pc:cxnChg chg="del mod">
          <ac:chgData name="Ankit Mittal" userId="267f659b-c36c-4dcc-bb75-126cdcef1d93" providerId="ADAL" clId="{F341EE16-E260-4277-BA57-AB2624E33A8D}" dt="2021-12-14T15:23:03.324" v="5681" actId="478"/>
          <ac:cxnSpMkLst>
            <pc:docMk/>
            <pc:sldMk cId="2975368940" sldId="2134805715"/>
            <ac:cxnSpMk id="101" creationId="{00A9597B-458E-413F-9F1A-3DD2245D2394}"/>
          </ac:cxnSpMkLst>
        </pc:cxnChg>
        <pc:cxnChg chg="mod">
          <ac:chgData name="Ankit Mittal" userId="267f659b-c36c-4dcc-bb75-126cdcef1d93" providerId="ADAL" clId="{F341EE16-E260-4277-BA57-AB2624E33A8D}" dt="2021-12-14T16:05:23.402" v="6388" actId="1076"/>
          <ac:cxnSpMkLst>
            <pc:docMk/>
            <pc:sldMk cId="2975368940" sldId="2134805715"/>
            <ac:cxnSpMk id="105" creationId="{2DF1134B-DE32-4424-B17B-BF19A5C31844}"/>
          </ac:cxnSpMkLst>
        </pc:cxnChg>
        <pc:cxnChg chg="mod">
          <ac:chgData name="Ankit Mittal" userId="267f659b-c36c-4dcc-bb75-126cdcef1d93" providerId="ADAL" clId="{F341EE16-E260-4277-BA57-AB2624E33A8D}" dt="2021-12-14T15:15:44.831" v="5448" actId="1037"/>
          <ac:cxnSpMkLst>
            <pc:docMk/>
            <pc:sldMk cId="2975368940" sldId="2134805715"/>
            <ac:cxnSpMk id="113" creationId="{E4BB9BE7-8C51-4161-A5C5-1976B04C85AF}"/>
          </ac:cxnSpMkLst>
        </pc:cxnChg>
        <pc:cxnChg chg="mod">
          <ac:chgData name="Ankit Mittal" userId="267f659b-c36c-4dcc-bb75-126cdcef1d93" providerId="ADAL" clId="{F341EE16-E260-4277-BA57-AB2624E33A8D}" dt="2021-12-14T15:15:44.831" v="5448" actId="1037"/>
          <ac:cxnSpMkLst>
            <pc:docMk/>
            <pc:sldMk cId="2975368940" sldId="2134805715"/>
            <ac:cxnSpMk id="115" creationId="{03A3291D-EDD4-46CA-9146-62D7593755FD}"/>
          </ac:cxnSpMkLst>
        </pc:cxnChg>
        <pc:cxnChg chg="add del mod">
          <ac:chgData name="Ankit Mittal" userId="267f659b-c36c-4dcc-bb75-126cdcef1d93" providerId="ADAL" clId="{F341EE16-E260-4277-BA57-AB2624E33A8D}" dt="2021-12-14T16:00:04.960" v="6221" actId="478"/>
          <ac:cxnSpMkLst>
            <pc:docMk/>
            <pc:sldMk cId="2975368940" sldId="2134805715"/>
            <ac:cxnSpMk id="116" creationId="{60C7200A-EDDF-4942-997B-32BB8F7802F7}"/>
          </ac:cxnSpMkLst>
        </pc:cxnChg>
        <pc:cxnChg chg="mod">
          <ac:chgData name="Ankit Mittal" userId="267f659b-c36c-4dcc-bb75-126cdcef1d93" providerId="ADAL" clId="{F341EE16-E260-4277-BA57-AB2624E33A8D}" dt="2021-12-14T15:15:44.831" v="5448" actId="1037"/>
          <ac:cxnSpMkLst>
            <pc:docMk/>
            <pc:sldMk cId="2975368940" sldId="2134805715"/>
            <ac:cxnSpMk id="118" creationId="{B3D1DFD3-BFD2-4FA4-A1E0-6397524F57EA}"/>
          </ac:cxnSpMkLst>
        </pc:cxnChg>
        <pc:cxnChg chg="del mod">
          <ac:chgData name="Ankit Mittal" userId="267f659b-c36c-4dcc-bb75-126cdcef1d93" providerId="ADAL" clId="{F341EE16-E260-4277-BA57-AB2624E33A8D}" dt="2021-12-14T15:21:51.675" v="5553" actId="478"/>
          <ac:cxnSpMkLst>
            <pc:docMk/>
            <pc:sldMk cId="2975368940" sldId="2134805715"/>
            <ac:cxnSpMk id="120" creationId="{5C9F20DF-4D3C-4BAE-B2F0-5ADE2E64DF00}"/>
          </ac:cxnSpMkLst>
        </pc:cxnChg>
        <pc:cxnChg chg="del">
          <ac:chgData name="Ankit Mittal" userId="267f659b-c36c-4dcc-bb75-126cdcef1d93" providerId="ADAL" clId="{F341EE16-E260-4277-BA57-AB2624E33A8D}" dt="2021-12-14T15:21:49.806" v="5552" actId="478"/>
          <ac:cxnSpMkLst>
            <pc:docMk/>
            <pc:sldMk cId="2975368940" sldId="2134805715"/>
            <ac:cxnSpMk id="122" creationId="{7BF88F7E-C9C3-429F-8999-63ED9243BE71}"/>
          </ac:cxnSpMkLst>
        </pc:cxnChg>
        <pc:cxnChg chg="del mod">
          <ac:chgData name="Ankit Mittal" userId="267f659b-c36c-4dcc-bb75-126cdcef1d93" providerId="ADAL" clId="{F341EE16-E260-4277-BA57-AB2624E33A8D}" dt="2021-12-14T16:05:02.800" v="6381" actId="478"/>
          <ac:cxnSpMkLst>
            <pc:docMk/>
            <pc:sldMk cId="2975368940" sldId="2134805715"/>
            <ac:cxnSpMk id="123" creationId="{2126D322-EE16-474D-9170-019F7D81AC20}"/>
          </ac:cxnSpMkLst>
        </pc:cxnChg>
        <pc:cxnChg chg="add mod">
          <ac:chgData name="Ankit Mittal" userId="267f659b-c36c-4dcc-bb75-126cdcef1d93" providerId="ADAL" clId="{F341EE16-E260-4277-BA57-AB2624E33A8D}" dt="2021-12-14T16:08:56.136" v="6500" actId="14100"/>
          <ac:cxnSpMkLst>
            <pc:docMk/>
            <pc:sldMk cId="2975368940" sldId="2134805715"/>
            <ac:cxnSpMk id="127" creationId="{9A3C4CA3-DDF7-4183-8215-1F31AE57DF40}"/>
          </ac:cxnSpMkLst>
        </pc:cxnChg>
        <pc:cxnChg chg="add mod">
          <ac:chgData name="Ankit Mittal" userId="267f659b-c36c-4dcc-bb75-126cdcef1d93" providerId="ADAL" clId="{F341EE16-E260-4277-BA57-AB2624E33A8D}" dt="2021-12-14T16:08:58.426" v="6501" actId="14100"/>
          <ac:cxnSpMkLst>
            <pc:docMk/>
            <pc:sldMk cId="2975368940" sldId="2134805715"/>
            <ac:cxnSpMk id="129" creationId="{94058F86-152D-47F0-B71D-5CBD839C17F1}"/>
          </ac:cxnSpMkLst>
        </pc:cxnChg>
        <pc:cxnChg chg="add del mod">
          <ac:chgData name="Ankit Mittal" userId="267f659b-c36c-4dcc-bb75-126cdcef1d93" providerId="ADAL" clId="{F341EE16-E260-4277-BA57-AB2624E33A8D}" dt="2021-12-14T16:02:13.641" v="6258" actId="478"/>
          <ac:cxnSpMkLst>
            <pc:docMk/>
            <pc:sldMk cId="2975368940" sldId="2134805715"/>
            <ac:cxnSpMk id="131" creationId="{42148FC2-AE37-4446-8778-2E33D9493DAA}"/>
          </ac:cxnSpMkLst>
        </pc:cxnChg>
        <pc:cxnChg chg="mod">
          <ac:chgData name="Ankit Mittal" userId="267f659b-c36c-4dcc-bb75-126cdcef1d93" providerId="ADAL" clId="{F341EE16-E260-4277-BA57-AB2624E33A8D}" dt="2021-12-14T15:28:31.809" v="5923" actId="14100"/>
          <ac:cxnSpMkLst>
            <pc:docMk/>
            <pc:sldMk cId="2975368940" sldId="2134805715"/>
            <ac:cxnSpMk id="183" creationId="{2441A253-B164-4658-AB82-619583E59631}"/>
          </ac:cxnSpMkLst>
        </pc:cxnChg>
        <pc:cxnChg chg="del mod">
          <ac:chgData name="Ankit Mittal" userId="267f659b-c36c-4dcc-bb75-126cdcef1d93" providerId="ADAL" clId="{F341EE16-E260-4277-BA57-AB2624E33A8D}" dt="2021-12-14T15:28:19.261" v="5919" actId="478"/>
          <ac:cxnSpMkLst>
            <pc:docMk/>
            <pc:sldMk cId="2975368940" sldId="2134805715"/>
            <ac:cxnSpMk id="194" creationId="{D06F1745-E8BE-48D6-A947-EF244E166F07}"/>
          </ac:cxnSpMkLst>
        </pc:cxnChg>
        <pc:cxnChg chg="del">
          <ac:chgData name="Ankit Mittal" userId="267f659b-c36c-4dcc-bb75-126cdcef1d93" providerId="ADAL" clId="{F341EE16-E260-4277-BA57-AB2624E33A8D}" dt="2021-12-14T15:21:53.585" v="5554" actId="478"/>
          <ac:cxnSpMkLst>
            <pc:docMk/>
            <pc:sldMk cId="2975368940" sldId="2134805715"/>
            <ac:cxnSpMk id="206" creationId="{E0AE042F-A5EA-4FBB-AA61-F3BB0B4B0413}"/>
          </ac:cxnSpMkLst>
        </pc:cxnChg>
      </pc:sldChg>
      <pc:sldMasterChg chg="addSldLayout delSldLayout modSldLayout">
        <pc:chgData name="Ankit Mittal" userId="267f659b-c36c-4dcc-bb75-126cdcef1d93" providerId="ADAL" clId="{F341EE16-E260-4277-BA57-AB2624E33A8D}" dt="2021-12-09T10:12:41.718" v="3043" actId="47"/>
        <pc:sldMasterMkLst>
          <pc:docMk/>
          <pc:sldMasterMk cId="3779587373" sldId="2147483648"/>
        </pc:sldMasterMkLst>
        <pc:sldLayoutChg chg="modSp">
          <pc:chgData name="Ankit Mittal" userId="267f659b-c36c-4dcc-bb75-126cdcef1d93" providerId="ADAL" clId="{F341EE16-E260-4277-BA57-AB2624E33A8D}" dt="2021-12-09T06:38:41.090" v="412"/>
          <pc:sldLayoutMkLst>
            <pc:docMk/>
            <pc:sldMasterMk cId="3779587373" sldId="2147483648"/>
            <pc:sldLayoutMk cId="610319564" sldId="2147483649"/>
          </pc:sldLayoutMkLst>
          <pc:spChg chg="mod">
            <ac:chgData name="Ankit Mittal" userId="267f659b-c36c-4dcc-bb75-126cdcef1d93" providerId="ADAL" clId="{F341EE16-E260-4277-BA57-AB2624E33A8D}" dt="2021-12-09T06:38:41.090" v="412"/>
            <ac:spMkLst>
              <pc:docMk/>
              <pc:sldMasterMk cId="3779587373" sldId="2147483648"/>
              <pc:sldLayoutMk cId="610319564" sldId="2147483649"/>
              <ac:spMk id="7" creationId="{D386EEB4-C3F5-4743-8F68-4EE0EB14CCC4}"/>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8" creationId="{641D3A28-F886-49C6-995B-1DCC018EE41A}"/>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11" creationId="{60EDB1AA-CCEF-437B-A3CD-E21C88AAC3DB}"/>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12" creationId="{9D4BD747-C45B-4E46-996C-2C060E194E50}"/>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13" creationId="{C3C03817-CFAC-408D-9416-8678FBAED338}"/>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14" creationId="{DC8C29DA-ED60-4FE8-B671-C8E9FAF6BD5D}"/>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15" creationId="{0179D264-EC14-4998-B4F5-039C06B4B955}"/>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23" creationId="{EBC5FB99-6F56-4D3D-91C3-DE1D6099E3B2}"/>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24" creationId="{053EAB02-F502-442F-8A84-80EC131247C2}"/>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25" creationId="{7A1D70D6-CCA8-4DC9-98F4-BEF2C9E02254}"/>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26" creationId="{77903CD4-3CB0-42C8-83C5-24A3B96478C2}"/>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27" creationId="{BC59ACFB-B204-4682-A232-E7788CC338A5}"/>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28" creationId="{7864CD58-1F43-41CB-BA51-1504FEF9310C}"/>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29" creationId="{0ED70BC3-477D-4118-9BB7-3D9B434FEF6F}"/>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30" creationId="{DA1044D7-9320-405E-A860-5DE9E70CF19A}"/>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31" creationId="{D9FEB789-D0B4-410D-AEFD-379DAA5479D8}"/>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32" creationId="{C19A114F-0714-47EE-BEBF-7C81F63344A2}"/>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33" creationId="{49340EEA-E8BD-4442-B2A0-02F235E827CA}"/>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34" creationId="{658D9606-C742-4A90-B1D9-A555FA5EEC87}"/>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35" creationId="{AC03D408-04A0-48CF-BBA4-FF465E112565}"/>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36" creationId="{C029F4D2-85A8-4FBE-B9F8-2491982BC5E8}"/>
            </ac:spMkLst>
          </pc:spChg>
          <pc:spChg chg="mod">
            <ac:chgData name="Ankit Mittal" userId="267f659b-c36c-4dcc-bb75-126cdcef1d93" providerId="ADAL" clId="{F341EE16-E260-4277-BA57-AB2624E33A8D}" dt="2021-12-09T06:38:41.090" v="412"/>
            <ac:spMkLst>
              <pc:docMk/>
              <pc:sldMasterMk cId="3779587373" sldId="2147483648"/>
              <pc:sldLayoutMk cId="610319564" sldId="2147483649"/>
              <ac:spMk id="44" creationId="{1F35FBFC-7487-4321-8093-72E9DA6EB748}"/>
            </ac:spMkLst>
          </pc:spChg>
          <pc:grpChg chg="mod">
            <ac:chgData name="Ankit Mittal" userId="267f659b-c36c-4dcc-bb75-126cdcef1d93" providerId="ADAL" clId="{F341EE16-E260-4277-BA57-AB2624E33A8D}" dt="2021-12-09T06:38:41.090" v="412"/>
            <ac:grpSpMkLst>
              <pc:docMk/>
              <pc:sldMasterMk cId="3779587373" sldId="2147483648"/>
              <pc:sldLayoutMk cId="610319564" sldId="2147483649"/>
              <ac:grpSpMk id="21" creationId="{8FBE7B47-CD2D-4EB5-BA3C-634B3BEBDA35}"/>
            </ac:grpSpMkLst>
          </pc:grpChg>
          <pc:grpChg chg="mod">
            <ac:chgData name="Ankit Mittal" userId="267f659b-c36c-4dcc-bb75-126cdcef1d93" providerId="ADAL" clId="{F341EE16-E260-4277-BA57-AB2624E33A8D}" dt="2021-12-09T06:38:41.090" v="412"/>
            <ac:grpSpMkLst>
              <pc:docMk/>
              <pc:sldMasterMk cId="3779587373" sldId="2147483648"/>
              <pc:sldLayoutMk cId="610319564" sldId="2147483649"/>
              <ac:grpSpMk id="22" creationId="{DF0EF334-2C96-4F30-89EE-29A024966FDC}"/>
            </ac:grpSpMkLst>
          </pc:grpChg>
          <pc:picChg chg="mod">
            <ac:chgData name="Ankit Mittal" userId="267f659b-c36c-4dcc-bb75-126cdcef1d93" providerId="ADAL" clId="{F341EE16-E260-4277-BA57-AB2624E33A8D}" dt="2021-12-09T06:38:41.090" v="412"/>
            <ac:picMkLst>
              <pc:docMk/>
              <pc:sldMasterMk cId="3779587373" sldId="2147483648"/>
              <pc:sldLayoutMk cId="610319564" sldId="2147483649"/>
              <ac:picMk id="9" creationId="{9061D85D-FCFC-4F4D-B279-FE64E4F32DB1}"/>
            </ac:picMkLst>
          </pc:picChg>
          <pc:picChg chg="mod">
            <ac:chgData name="Ankit Mittal" userId="267f659b-c36c-4dcc-bb75-126cdcef1d93" providerId="ADAL" clId="{F341EE16-E260-4277-BA57-AB2624E33A8D}" dt="2021-12-09T06:38:41.090" v="412"/>
            <ac:picMkLst>
              <pc:docMk/>
              <pc:sldMasterMk cId="3779587373" sldId="2147483648"/>
              <pc:sldLayoutMk cId="610319564" sldId="2147483649"/>
              <ac:picMk id="17" creationId="{FA6724DA-6FC7-47C9-9D2E-2C9697BA2CFC}"/>
            </ac:picMkLst>
          </pc:picChg>
          <pc:picChg chg="mod">
            <ac:chgData name="Ankit Mittal" userId="267f659b-c36c-4dcc-bb75-126cdcef1d93" providerId="ADAL" clId="{F341EE16-E260-4277-BA57-AB2624E33A8D}" dt="2021-12-09T06:38:41.090" v="412"/>
            <ac:picMkLst>
              <pc:docMk/>
              <pc:sldMasterMk cId="3779587373" sldId="2147483648"/>
              <pc:sldLayoutMk cId="610319564" sldId="2147483649"/>
              <ac:picMk id="18" creationId="{35E8DC55-86D0-49DC-BEE5-D33CFD838712}"/>
            </ac:picMkLst>
          </pc:picChg>
          <pc:picChg chg="mod">
            <ac:chgData name="Ankit Mittal" userId="267f659b-c36c-4dcc-bb75-126cdcef1d93" providerId="ADAL" clId="{F341EE16-E260-4277-BA57-AB2624E33A8D}" dt="2021-12-09T06:38:41.090" v="412"/>
            <ac:picMkLst>
              <pc:docMk/>
              <pc:sldMasterMk cId="3779587373" sldId="2147483648"/>
              <pc:sldLayoutMk cId="610319564" sldId="2147483649"/>
              <ac:picMk id="19" creationId="{7F924CB4-A998-4E79-81F9-1B3EDE7E47A5}"/>
            </ac:picMkLst>
          </pc:picChg>
          <pc:picChg chg="mod">
            <ac:chgData name="Ankit Mittal" userId="267f659b-c36c-4dcc-bb75-126cdcef1d93" providerId="ADAL" clId="{F341EE16-E260-4277-BA57-AB2624E33A8D}" dt="2021-12-09T06:38:41.090" v="412"/>
            <ac:picMkLst>
              <pc:docMk/>
              <pc:sldMasterMk cId="3779587373" sldId="2147483648"/>
              <pc:sldLayoutMk cId="610319564" sldId="2147483649"/>
              <ac:picMk id="20" creationId="{ECA9ED12-82CB-463D-B6A7-98B97655608D}"/>
            </ac:picMkLst>
          </pc:picChg>
          <pc:picChg chg="mod">
            <ac:chgData name="Ankit Mittal" userId="267f659b-c36c-4dcc-bb75-126cdcef1d93" providerId="ADAL" clId="{F341EE16-E260-4277-BA57-AB2624E33A8D}" dt="2021-12-09T06:38:41.090" v="412"/>
            <ac:picMkLst>
              <pc:docMk/>
              <pc:sldMasterMk cId="3779587373" sldId="2147483648"/>
              <pc:sldLayoutMk cId="610319564" sldId="2147483649"/>
              <ac:picMk id="37" creationId="{CF1F2FCC-894E-4743-860B-E6B76CD8F5D7}"/>
            </ac:picMkLst>
          </pc:picChg>
        </pc:sldLayoutChg>
        <pc:sldLayoutChg chg="modSp">
          <pc:chgData name="Ankit Mittal" userId="267f659b-c36c-4dcc-bb75-126cdcef1d93" providerId="ADAL" clId="{F341EE16-E260-4277-BA57-AB2624E33A8D}" dt="2021-12-09T06:38:41.090" v="412"/>
          <pc:sldLayoutMkLst>
            <pc:docMk/>
            <pc:sldMasterMk cId="3779587373" sldId="2147483648"/>
            <pc:sldLayoutMk cId="404830310" sldId="2147483651"/>
          </pc:sldLayoutMkLst>
          <pc:spChg chg="mod">
            <ac:chgData name="Ankit Mittal" userId="267f659b-c36c-4dcc-bb75-126cdcef1d93" providerId="ADAL" clId="{F341EE16-E260-4277-BA57-AB2624E33A8D}" dt="2021-12-09T06:38:41.090" v="412"/>
            <ac:spMkLst>
              <pc:docMk/>
              <pc:sldMasterMk cId="3779587373" sldId="2147483648"/>
              <pc:sldLayoutMk cId="404830310" sldId="2147483651"/>
              <ac:spMk id="7" creationId="{E7F77E62-9D48-4F45-8F09-367C6C652C91}"/>
            </ac:spMkLst>
          </pc:spChg>
          <pc:spChg chg="mod">
            <ac:chgData name="Ankit Mittal" userId="267f659b-c36c-4dcc-bb75-126cdcef1d93" providerId="ADAL" clId="{F341EE16-E260-4277-BA57-AB2624E33A8D}" dt="2021-12-09T06:38:41.090" v="412"/>
            <ac:spMkLst>
              <pc:docMk/>
              <pc:sldMasterMk cId="3779587373" sldId="2147483648"/>
              <pc:sldLayoutMk cId="404830310" sldId="2147483651"/>
              <ac:spMk id="8" creationId="{5B6992FB-6D0A-41CE-A4C7-93CF5E523395}"/>
            </ac:spMkLst>
          </pc:spChg>
          <pc:spChg chg="mod">
            <ac:chgData name="Ankit Mittal" userId="267f659b-c36c-4dcc-bb75-126cdcef1d93" providerId="ADAL" clId="{F341EE16-E260-4277-BA57-AB2624E33A8D}" dt="2021-12-09T06:38:41.090" v="412"/>
            <ac:spMkLst>
              <pc:docMk/>
              <pc:sldMasterMk cId="3779587373" sldId="2147483648"/>
              <pc:sldLayoutMk cId="404830310" sldId="2147483651"/>
              <ac:spMk id="9" creationId="{5E9D1984-D7EF-46BE-A9DE-C93F384E56AF}"/>
            </ac:spMkLst>
          </pc:spChg>
          <pc:spChg chg="mod">
            <ac:chgData name="Ankit Mittal" userId="267f659b-c36c-4dcc-bb75-126cdcef1d93" providerId="ADAL" clId="{F341EE16-E260-4277-BA57-AB2624E33A8D}" dt="2021-12-09T06:38:41.090" v="412"/>
            <ac:spMkLst>
              <pc:docMk/>
              <pc:sldMasterMk cId="3779587373" sldId="2147483648"/>
              <pc:sldLayoutMk cId="404830310" sldId="2147483651"/>
              <ac:spMk id="10" creationId="{7741870F-00B9-4B75-A5E2-C88CE2FD5A00}"/>
            </ac:spMkLst>
          </pc:spChg>
          <pc:picChg chg="mod">
            <ac:chgData name="Ankit Mittal" userId="267f659b-c36c-4dcc-bb75-126cdcef1d93" providerId="ADAL" clId="{F341EE16-E260-4277-BA57-AB2624E33A8D}" dt="2021-12-09T06:38:41.090" v="412"/>
            <ac:picMkLst>
              <pc:docMk/>
              <pc:sldMasterMk cId="3779587373" sldId="2147483648"/>
              <pc:sldLayoutMk cId="404830310" sldId="2147483651"/>
              <ac:picMk id="12" creationId="{99F7DAF4-D16A-4CE1-B945-9733C6ED5F67}"/>
            </ac:picMkLst>
          </pc:picChg>
          <pc:cxnChg chg="mod">
            <ac:chgData name="Ankit Mittal" userId="267f659b-c36c-4dcc-bb75-126cdcef1d93" providerId="ADAL" clId="{F341EE16-E260-4277-BA57-AB2624E33A8D}" dt="2021-12-09T06:38:41.090" v="412"/>
            <ac:cxnSpMkLst>
              <pc:docMk/>
              <pc:sldMasterMk cId="3779587373" sldId="2147483648"/>
              <pc:sldLayoutMk cId="404830310" sldId="2147483651"/>
              <ac:cxnSpMk id="11" creationId="{DF0B50D8-A281-4321-B4F5-E3E98AF05C97}"/>
            </ac:cxnSpMkLst>
          </pc:cxnChg>
        </pc:sldLayoutChg>
        <pc:sldLayoutChg chg="modSp">
          <pc:chgData name="Ankit Mittal" userId="267f659b-c36c-4dcc-bb75-126cdcef1d93" providerId="ADAL" clId="{F341EE16-E260-4277-BA57-AB2624E33A8D}" dt="2021-12-09T06:38:41.090" v="412"/>
          <pc:sldLayoutMkLst>
            <pc:docMk/>
            <pc:sldMasterMk cId="3779587373" sldId="2147483648"/>
            <pc:sldLayoutMk cId="1757665483" sldId="2147483653"/>
          </pc:sldLayoutMkLst>
          <pc:spChg chg="mod">
            <ac:chgData name="Ankit Mittal" userId="267f659b-c36c-4dcc-bb75-126cdcef1d93" providerId="ADAL" clId="{F341EE16-E260-4277-BA57-AB2624E33A8D}" dt="2021-12-09T06:38:41.090" v="412"/>
            <ac:spMkLst>
              <pc:docMk/>
              <pc:sldMasterMk cId="3779587373" sldId="2147483648"/>
              <pc:sldLayoutMk cId="1757665483" sldId="2147483653"/>
              <ac:spMk id="10" creationId="{947F0DFF-3C40-41DD-BAEC-A65A9E687BC9}"/>
            </ac:spMkLst>
          </pc:spChg>
          <pc:spChg chg="mod">
            <ac:chgData name="Ankit Mittal" userId="267f659b-c36c-4dcc-bb75-126cdcef1d93" providerId="ADAL" clId="{F341EE16-E260-4277-BA57-AB2624E33A8D}" dt="2021-12-09T06:38:41.090" v="412"/>
            <ac:spMkLst>
              <pc:docMk/>
              <pc:sldMasterMk cId="3779587373" sldId="2147483648"/>
              <pc:sldLayoutMk cId="1757665483" sldId="2147483653"/>
              <ac:spMk id="11" creationId="{E07A8C73-D268-4106-80A0-D8873CFCBE43}"/>
            </ac:spMkLst>
          </pc:spChg>
          <pc:spChg chg="mod">
            <ac:chgData name="Ankit Mittal" userId="267f659b-c36c-4dcc-bb75-126cdcef1d93" providerId="ADAL" clId="{F341EE16-E260-4277-BA57-AB2624E33A8D}" dt="2021-12-09T06:38:41.090" v="412"/>
            <ac:spMkLst>
              <pc:docMk/>
              <pc:sldMasterMk cId="3779587373" sldId="2147483648"/>
              <pc:sldLayoutMk cId="1757665483" sldId="2147483653"/>
              <ac:spMk id="12" creationId="{D15E6321-CC0D-45D9-98DC-FF15879F9CAC}"/>
            </ac:spMkLst>
          </pc:spChg>
          <pc:spChg chg="mod">
            <ac:chgData name="Ankit Mittal" userId="267f659b-c36c-4dcc-bb75-126cdcef1d93" providerId="ADAL" clId="{F341EE16-E260-4277-BA57-AB2624E33A8D}" dt="2021-12-09T06:38:41.090" v="412"/>
            <ac:spMkLst>
              <pc:docMk/>
              <pc:sldMasterMk cId="3779587373" sldId="2147483648"/>
              <pc:sldLayoutMk cId="1757665483" sldId="2147483653"/>
              <ac:spMk id="13" creationId="{CE1D2DF8-F65A-4E14-9FAC-8BB3F708BE4B}"/>
            </ac:spMkLst>
          </pc:spChg>
          <pc:picChg chg="mod">
            <ac:chgData name="Ankit Mittal" userId="267f659b-c36c-4dcc-bb75-126cdcef1d93" providerId="ADAL" clId="{F341EE16-E260-4277-BA57-AB2624E33A8D}" dt="2021-12-09T06:38:41.090" v="412"/>
            <ac:picMkLst>
              <pc:docMk/>
              <pc:sldMasterMk cId="3779587373" sldId="2147483648"/>
              <pc:sldLayoutMk cId="1757665483" sldId="2147483653"/>
              <ac:picMk id="15" creationId="{7ED3F3A5-B1A3-4E8C-A462-6F3C6BF72EBC}"/>
            </ac:picMkLst>
          </pc:picChg>
          <pc:cxnChg chg="mod">
            <ac:chgData name="Ankit Mittal" userId="267f659b-c36c-4dcc-bb75-126cdcef1d93" providerId="ADAL" clId="{F341EE16-E260-4277-BA57-AB2624E33A8D}" dt="2021-12-09T06:38:41.090" v="412"/>
            <ac:cxnSpMkLst>
              <pc:docMk/>
              <pc:sldMasterMk cId="3779587373" sldId="2147483648"/>
              <pc:sldLayoutMk cId="1757665483" sldId="2147483653"/>
              <ac:cxnSpMk id="14" creationId="{018C7704-00FA-45C8-887D-AB06AA511940}"/>
            </ac:cxnSpMkLst>
          </pc:cxnChg>
        </pc:sldLayoutChg>
        <pc:sldLayoutChg chg="modSp">
          <pc:chgData name="Ankit Mittal" userId="267f659b-c36c-4dcc-bb75-126cdcef1d93" providerId="ADAL" clId="{F341EE16-E260-4277-BA57-AB2624E33A8D}" dt="2021-12-09T06:38:41.090" v="412"/>
          <pc:sldLayoutMkLst>
            <pc:docMk/>
            <pc:sldMasterMk cId="3779587373" sldId="2147483648"/>
            <pc:sldLayoutMk cId="959131856" sldId="2147483654"/>
          </pc:sldLayoutMkLst>
          <pc:spChg chg="mod">
            <ac:chgData name="Ankit Mittal" userId="267f659b-c36c-4dcc-bb75-126cdcef1d93" providerId="ADAL" clId="{F341EE16-E260-4277-BA57-AB2624E33A8D}" dt="2021-12-09T06:38:41.090" v="412"/>
            <ac:spMkLst>
              <pc:docMk/>
              <pc:sldMasterMk cId="3779587373" sldId="2147483648"/>
              <pc:sldLayoutMk cId="959131856" sldId="2147483654"/>
              <ac:spMk id="6" creationId="{99EC4993-EB21-4991-AAC4-53D3D2BBC25B}"/>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10" creationId="{0594BC9D-4C3C-4BEB-97F6-73F86600927D}"/>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12" creationId="{6CF5B338-7EB6-4B07-985F-71B3E782A27A}"/>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19" creationId="{51C4FC36-C055-4770-B1CD-2726DD35A726}"/>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20" creationId="{344D5CD9-85A4-4270-9295-3100E76F258B}"/>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21" creationId="{872A3BD5-20AE-490A-8BC1-53E9BD63C1A9}"/>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22" creationId="{19F70F57-6DA2-4D6D-BB39-5B88EE81002B}"/>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23" creationId="{F1661773-F7E0-49B9-902E-392B69AE1253}"/>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24" creationId="{3B8A137F-D281-4E59-8E0B-DC74A48A8DD7}"/>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25" creationId="{1AB1743B-345D-43B6-AC59-F747E000D55E}"/>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26" creationId="{C7BF8DD6-3048-45E5-881C-BAEF22E14902}"/>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27" creationId="{F2B387CC-E16B-46C7-AA88-5B4B77839306}"/>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28" creationId="{AF614702-04F2-4D58-A395-69258BD4F89A}"/>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29" creationId="{8CB18449-77A4-49BA-8163-3210B8F7E311}"/>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30" creationId="{4557F1B0-F84B-4854-87BE-D9107A8EA99E}"/>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31" creationId="{E2FA9DC5-CB67-46A2-825C-822AC131F914}"/>
            </ac:spMkLst>
          </pc:spChg>
          <pc:spChg chg="mod">
            <ac:chgData name="Ankit Mittal" userId="267f659b-c36c-4dcc-bb75-126cdcef1d93" providerId="ADAL" clId="{F341EE16-E260-4277-BA57-AB2624E33A8D}" dt="2021-12-09T06:38:41.090" v="412"/>
            <ac:spMkLst>
              <pc:docMk/>
              <pc:sldMasterMk cId="3779587373" sldId="2147483648"/>
              <pc:sldLayoutMk cId="959131856" sldId="2147483654"/>
              <ac:spMk id="32" creationId="{5400675D-3F2E-41F8-A70C-8DF597094AB0}"/>
            </ac:spMkLst>
          </pc:spChg>
          <pc:grpChg chg="mod">
            <ac:chgData name="Ankit Mittal" userId="267f659b-c36c-4dcc-bb75-126cdcef1d93" providerId="ADAL" clId="{F341EE16-E260-4277-BA57-AB2624E33A8D}" dt="2021-12-09T06:38:41.090" v="412"/>
            <ac:grpSpMkLst>
              <pc:docMk/>
              <pc:sldMasterMk cId="3779587373" sldId="2147483648"/>
              <pc:sldLayoutMk cId="959131856" sldId="2147483654"/>
              <ac:grpSpMk id="9" creationId="{4F5391D1-E633-41A3-9144-AD993DAC0CA9}"/>
            </ac:grpSpMkLst>
          </pc:grpChg>
          <pc:grpChg chg="mod">
            <ac:chgData name="Ankit Mittal" userId="267f659b-c36c-4dcc-bb75-126cdcef1d93" providerId="ADAL" clId="{F341EE16-E260-4277-BA57-AB2624E33A8D}" dt="2021-12-09T06:38:41.090" v="412"/>
            <ac:grpSpMkLst>
              <pc:docMk/>
              <pc:sldMasterMk cId="3779587373" sldId="2147483648"/>
              <pc:sldLayoutMk cId="959131856" sldId="2147483654"/>
              <ac:grpSpMk id="17" creationId="{70D6E5D0-A21F-45BB-B5B1-400AA87BBB7C}"/>
            </ac:grpSpMkLst>
          </pc:grpChg>
          <pc:grpChg chg="mod">
            <ac:chgData name="Ankit Mittal" userId="267f659b-c36c-4dcc-bb75-126cdcef1d93" providerId="ADAL" clId="{F341EE16-E260-4277-BA57-AB2624E33A8D}" dt="2021-12-09T06:38:41.090" v="412"/>
            <ac:grpSpMkLst>
              <pc:docMk/>
              <pc:sldMasterMk cId="3779587373" sldId="2147483648"/>
              <pc:sldLayoutMk cId="959131856" sldId="2147483654"/>
              <ac:grpSpMk id="18" creationId="{7860E1B0-45D6-4AF6-B4DC-3F08B4A692B9}"/>
            </ac:grpSpMkLst>
          </pc:grpChg>
          <pc:picChg chg="mod">
            <ac:chgData name="Ankit Mittal" userId="267f659b-c36c-4dcc-bb75-126cdcef1d93" providerId="ADAL" clId="{F341EE16-E260-4277-BA57-AB2624E33A8D}" dt="2021-12-09T06:38:41.090" v="412"/>
            <ac:picMkLst>
              <pc:docMk/>
              <pc:sldMasterMk cId="3779587373" sldId="2147483648"/>
              <pc:sldLayoutMk cId="959131856" sldId="2147483654"/>
              <ac:picMk id="7" creationId="{DB7FCD37-3F64-4C48-B48D-53E57162AAA4}"/>
            </ac:picMkLst>
          </pc:picChg>
          <pc:picChg chg="mod">
            <ac:chgData name="Ankit Mittal" userId="267f659b-c36c-4dcc-bb75-126cdcef1d93" providerId="ADAL" clId="{F341EE16-E260-4277-BA57-AB2624E33A8D}" dt="2021-12-09T06:38:41.090" v="412"/>
            <ac:picMkLst>
              <pc:docMk/>
              <pc:sldMasterMk cId="3779587373" sldId="2147483648"/>
              <pc:sldLayoutMk cId="959131856" sldId="2147483654"/>
              <ac:picMk id="11" creationId="{FCA6E552-F50B-45D6-823C-047208F6B7DE}"/>
            </ac:picMkLst>
          </pc:picChg>
          <pc:picChg chg="mod">
            <ac:chgData name="Ankit Mittal" userId="267f659b-c36c-4dcc-bb75-126cdcef1d93" providerId="ADAL" clId="{F341EE16-E260-4277-BA57-AB2624E33A8D}" dt="2021-12-09T06:38:41.090" v="412"/>
            <ac:picMkLst>
              <pc:docMk/>
              <pc:sldMasterMk cId="3779587373" sldId="2147483648"/>
              <pc:sldLayoutMk cId="959131856" sldId="2147483654"/>
              <ac:picMk id="13" creationId="{17FC926B-001E-40BB-A26A-5A86EAB21978}"/>
            </ac:picMkLst>
          </pc:picChg>
          <pc:picChg chg="mod">
            <ac:chgData name="Ankit Mittal" userId="267f659b-c36c-4dcc-bb75-126cdcef1d93" providerId="ADAL" clId="{F341EE16-E260-4277-BA57-AB2624E33A8D}" dt="2021-12-09T06:38:41.090" v="412"/>
            <ac:picMkLst>
              <pc:docMk/>
              <pc:sldMasterMk cId="3779587373" sldId="2147483648"/>
              <pc:sldLayoutMk cId="959131856" sldId="2147483654"/>
              <ac:picMk id="14" creationId="{D39891AD-CE1B-44BB-84D5-D8D926922031}"/>
            </ac:picMkLst>
          </pc:picChg>
          <pc:picChg chg="mod">
            <ac:chgData name="Ankit Mittal" userId="267f659b-c36c-4dcc-bb75-126cdcef1d93" providerId="ADAL" clId="{F341EE16-E260-4277-BA57-AB2624E33A8D}" dt="2021-12-09T06:38:41.090" v="412"/>
            <ac:picMkLst>
              <pc:docMk/>
              <pc:sldMasterMk cId="3779587373" sldId="2147483648"/>
              <pc:sldLayoutMk cId="959131856" sldId="2147483654"/>
              <ac:picMk id="15" creationId="{30923CB7-D584-4D29-81A3-A5F3343D3F24}"/>
            </ac:picMkLst>
          </pc:picChg>
          <pc:picChg chg="mod">
            <ac:chgData name="Ankit Mittal" userId="267f659b-c36c-4dcc-bb75-126cdcef1d93" providerId="ADAL" clId="{F341EE16-E260-4277-BA57-AB2624E33A8D}" dt="2021-12-09T06:38:41.090" v="412"/>
            <ac:picMkLst>
              <pc:docMk/>
              <pc:sldMasterMk cId="3779587373" sldId="2147483648"/>
              <pc:sldLayoutMk cId="959131856" sldId="2147483654"/>
              <ac:picMk id="16" creationId="{1D984EDE-54D5-414E-913D-22F81C826A3B}"/>
            </ac:picMkLst>
          </pc:picChg>
          <pc:picChg chg="mod">
            <ac:chgData name="Ankit Mittal" userId="267f659b-c36c-4dcc-bb75-126cdcef1d93" providerId="ADAL" clId="{F341EE16-E260-4277-BA57-AB2624E33A8D}" dt="2021-12-09T06:38:41.090" v="412"/>
            <ac:picMkLst>
              <pc:docMk/>
              <pc:sldMasterMk cId="3779587373" sldId="2147483648"/>
              <pc:sldLayoutMk cId="959131856" sldId="2147483654"/>
              <ac:picMk id="33" creationId="{243D550E-3B2B-4B51-A999-96C48D4F1D53}"/>
            </ac:picMkLst>
          </pc:picChg>
        </pc:sldLayoutChg>
        <pc:sldLayoutChg chg="modSp">
          <pc:chgData name="Ankit Mittal" userId="267f659b-c36c-4dcc-bb75-126cdcef1d93" providerId="ADAL" clId="{F341EE16-E260-4277-BA57-AB2624E33A8D}" dt="2021-12-09T06:38:41.090" v="412"/>
          <pc:sldLayoutMkLst>
            <pc:docMk/>
            <pc:sldMasterMk cId="3779587373" sldId="2147483648"/>
            <pc:sldLayoutMk cId="2514485148" sldId="2147483660"/>
          </pc:sldLayoutMkLst>
          <pc:spChg chg="mod">
            <ac:chgData name="Ankit Mittal" userId="267f659b-c36c-4dcc-bb75-126cdcef1d93" providerId="ADAL" clId="{F341EE16-E260-4277-BA57-AB2624E33A8D}" dt="2021-12-09T06:38:41.090" v="412"/>
            <ac:spMkLst>
              <pc:docMk/>
              <pc:sldMasterMk cId="3779587373" sldId="2147483648"/>
              <pc:sldLayoutMk cId="2514485148" sldId="2147483660"/>
              <ac:spMk id="6" creationId="{1AAB507F-5F3F-4EDB-84EB-2AF34E5C9AB5}"/>
            </ac:spMkLst>
          </pc:spChg>
          <pc:spChg chg="mod">
            <ac:chgData name="Ankit Mittal" userId="267f659b-c36c-4dcc-bb75-126cdcef1d93" providerId="ADAL" clId="{F341EE16-E260-4277-BA57-AB2624E33A8D}" dt="2021-12-09T06:38:41.090" v="412"/>
            <ac:spMkLst>
              <pc:docMk/>
              <pc:sldMasterMk cId="3779587373" sldId="2147483648"/>
              <pc:sldLayoutMk cId="2514485148" sldId="2147483660"/>
              <ac:spMk id="7" creationId="{F4BE5678-5444-424C-8265-A436B4D69C9C}"/>
            </ac:spMkLst>
          </pc:spChg>
          <pc:spChg chg="mod">
            <ac:chgData name="Ankit Mittal" userId="267f659b-c36c-4dcc-bb75-126cdcef1d93" providerId="ADAL" clId="{F341EE16-E260-4277-BA57-AB2624E33A8D}" dt="2021-12-09T06:38:41.090" v="412"/>
            <ac:spMkLst>
              <pc:docMk/>
              <pc:sldMasterMk cId="3779587373" sldId="2147483648"/>
              <pc:sldLayoutMk cId="2514485148" sldId="2147483660"/>
              <ac:spMk id="8" creationId="{6493B87E-1744-473A-8D55-572FF40C487D}"/>
            </ac:spMkLst>
          </pc:spChg>
          <pc:spChg chg="mod">
            <ac:chgData name="Ankit Mittal" userId="267f659b-c36c-4dcc-bb75-126cdcef1d93" providerId="ADAL" clId="{F341EE16-E260-4277-BA57-AB2624E33A8D}" dt="2021-12-09T06:38:41.090" v="412"/>
            <ac:spMkLst>
              <pc:docMk/>
              <pc:sldMasterMk cId="3779587373" sldId="2147483648"/>
              <pc:sldLayoutMk cId="2514485148" sldId="2147483660"/>
              <ac:spMk id="9" creationId="{AAC76B4A-52BD-4693-9320-B026F7767D94}"/>
            </ac:spMkLst>
          </pc:spChg>
          <pc:picChg chg="mod">
            <ac:chgData name="Ankit Mittal" userId="267f659b-c36c-4dcc-bb75-126cdcef1d93" providerId="ADAL" clId="{F341EE16-E260-4277-BA57-AB2624E33A8D}" dt="2021-12-09T06:38:41.090" v="412"/>
            <ac:picMkLst>
              <pc:docMk/>
              <pc:sldMasterMk cId="3779587373" sldId="2147483648"/>
              <pc:sldLayoutMk cId="2514485148" sldId="2147483660"/>
              <ac:picMk id="11" creationId="{1A34630A-A471-47E1-AFAA-96502E677C10}"/>
            </ac:picMkLst>
          </pc:picChg>
          <pc:cxnChg chg="mod">
            <ac:chgData name="Ankit Mittal" userId="267f659b-c36c-4dcc-bb75-126cdcef1d93" providerId="ADAL" clId="{F341EE16-E260-4277-BA57-AB2624E33A8D}" dt="2021-12-09T06:38:41.090" v="412"/>
            <ac:cxnSpMkLst>
              <pc:docMk/>
              <pc:sldMasterMk cId="3779587373" sldId="2147483648"/>
              <pc:sldLayoutMk cId="2514485148" sldId="2147483660"/>
              <ac:cxnSpMk id="10" creationId="{509712A1-B119-49B9-A07A-E07D96DA3A91}"/>
            </ac:cxnSpMkLst>
          </pc:cxnChg>
        </pc:sldLayoutChg>
        <pc:sldLayoutChg chg="modSp">
          <pc:chgData name="Ankit Mittal" userId="267f659b-c36c-4dcc-bb75-126cdcef1d93" providerId="ADAL" clId="{F341EE16-E260-4277-BA57-AB2624E33A8D}" dt="2021-12-09T06:38:41.090" v="412"/>
          <pc:sldLayoutMkLst>
            <pc:docMk/>
            <pc:sldMasterMk cId="3779587373" sldId="2147483648"/>
            <pc:sldLayoutMk cId="1746094541" sldId="2147483661"/>
          </pc:sldLayoutMkLst>
          <pc:spChg chg="mod">
            <ac:chgData name="Ankit Mittal" userId="267f659b-c36c-4dcc-bb75-126cdcef1d93" providerId="ADAL" clId="{F341EE16-E260-4277-BA57-AB2624E33A8D}" dt="2021-12-09T06:38:41.090" v="412"/>
            <ac:spMkLst>
              <pc:docMk/>
              <pc:sldMasterMk cId="3779587373" sldId="2147483648"/>
              <pc:sldLayoutMk cId="1746094541" sldId="2147483661"/>
              <ac:spMk id="6" creationId="{B1E4FC14-D6E0-44EF-8887-5964B1BFC654}"/>
            </ac:spMkLst>
          </pc:spChg>
          <pc:spChg chg="mod">
            <ac:chgData name="Ankit Mittal" userId="267f659b-c36c-4dcc-bb75-126cdcef1d93" providerId="ADAL" clId="{F341EE16-E260-4277-BA57-AB2624E33A8D}" dt="2021-12-09T06:38:41.090" v="412"/>
            <ac:spMkLst>
              <pc:docMk/>
              <pc:sldMasterMk cId="3779587373" sldId="2147483648"/>
              <pc:sldLayoutMk cId="1746094541" sldId="2147483661"/>
              <ac:spMk id="7" creationId="{62C8B80E-9756-4D2D-9F2A-96705B85C68A}"/>
            </ac:spMkLst>
          </pc:spChg>
          <pc:spChg chg="mod">
            <ac:chgData name="Ankit Mittal" userId="267f659b-c36c-4dcc-bb75-126cdcef1d93" providerId="ADAL" clId="{F341EE16-E260-4277-BA57-AB2624E33A8D}" dt="2021-12-09T06:38:41.090" v="412"/>
            <ac:spMkLst>
              <pc:docMk/>
              <pc:sldMasterMk cId="3779587373" sldId="2147483648"/>
              <pc:sldLayoutMk cId="1746094541" sldId="2147483661"/>
              <ac:spMk id="8" creationId="{0A309608-2D69-4BD9-A745-D7F1AA0B2E2C}"/>
            </ac:spMkLst>
          </pc:spChg>
          <pc:spChg chg="mod">
            <ac:chgData name="Ankit Mittal" userId="267f659b-c36c-4dcc-bb75-126cdcef1d93" providerId="ADAL" clId="{F341EE16-E260-4277-BA57-AB2624E33A8D}" dt="2021-12-09T06:38:41.090" v="412"/>
            <ac:spMkLst>
              <pc:docMk/>
              <pc:sldMasterMk cId="3779587373" sldId="2147483648"/>
              <pc:sldLayoutMk cId="1746094541" sldId="2147483661"/>
              <ac:spMk id="9" creationId="{5E1AE4B7-38B2-48B2-A5A7-3622A3009EE2}"/>
            </ac:spMkLst>
          </pc:spChg>
          <pc:spChg chg="mod">
            <ac:chgData name="Ankit Mittal" userId="267f659b-c36c-4dcc-bb75-126cdcef1d93" providerId="ADAL" clId="{F341EE16-E260-4277-BA57-AB2624E33A8D}" dt="2021-12-09T06:38:41.090" v="412"/>
            <ac:spMkLst>
              <pc:docMk/>
              <pc:sldMasterMk cId="3779587373" sldId="2147483648"/>
              <pc:sldLayoutMk cId="1746094541" sldId="2147483661"/>
              <ac:spMk id="11" creationId="{67A94B56-7D9F-44A7-8102-EB452304F1E6}"/>
            </ac:spMkLst>
          </pc:spChg>
          <pc:picChg chg="mod">
            <ac:chgData name="Ankit Mittal" userId="267f659b-c36c-4dcc-bb75-126cdcef1d93" providerId="ADAL" clId="{F341EE16-E260-4277-BA57-AB2624E33A8D}" dt="2021-12-09T06:38:41.090" v="412"/>
            <ac:picMkLst>
              <pc:docMk/>
              <pc:sldMasterMk cId="3779587373" sldId="2147483648"/>
              <pc:sldLayoutMk cId="1746094541" sldId="2147483661"/>
              <ac:picMk id="13" creationId="{485D8FCA-5B58-48CF-A5F8-B3F9FBFCB1D9}"/>
            </ac:picMkLst>
          </pc:picChg>
          <pc:cxnChg chg="mod">
            <ac:chgData name="Ankit Mittal" userId="267f659b-c36c-4dcc-bb75-126cdcef1d93" providerId="ADAL" clId="{F341EE16-E260-4277-BA57-AB2624E33A8D}" dt="2021-12-09T06:38:41.090" v="412"/>
            <ac:cxnSpMkLst>
              <pc:docMk/>
              <pc:sldMasterMk cId="3779587373" sldId="2147483648"/>
              <pc:sldLayoutMk cId="1746094541" sldId="2147483661"/>
              <ac:cxnSpMk id="12" creationId="{BC77FB9D-DE24-45B4-80CC-EE290D3F4E2A}"/>
            </ac:cxnSpMkLst>
          </pc:cxnChg>
        </pc:sldLayoutChg>
        <pc:sldLayoutChg chg="modSp">
          <pc:chgData name="Ankit Mittal" userId="267f659b-c36c-4dcc-bb75-126cdcef1d93" providerId="ADAL" clId="{F341EE16-E260-4277-BA57-AB2624E33A8D}" dt="2021-12-09T06:38:41.090" v="412"/>
          <pc:sldLayoutMkLst>
            <pc:docMk/>
            <pc:sldMasterMk cId="3779587373" sldId="2147483648"/>
            <pc:sldLayoutMk cId="3129592778" sldId="2147483662"/>
          </pc:sldLayoutMkLst>
          <pc:spChg chg="mod">
            <ac:chgData name="Ankit Mittal" userId="267f659b-c36c-4dcc-bb75-126cdcef1d93" providerId="ADAL" clId="{F341EE16-E260-4277-BA57-AB2624E33A8D}" dt="2021-12-09T06:38:41.090" v="412"/>
            <ac:spMkLst>
              <pc:docMk/>
              <pc:sldMasterMk cId="3779587373" sldId="2147483648"/>
              <pc:sldLayoutMk cId="3129592778" sldId="2147483662"/>
              <ac:spMk id="6" creationId="{A453E12A-1BBF-42F3-A41F-0CF15C8742D5}"/>
            </ac:spMkLst>
          </pc:spChg>
          <pc:spChg chg="mod">
            <ac:chgData name="Ankit Mittal" userId="267f659b-c36c-4dcc-bb75-126cdcef1d93" providerId="ADAL" clId="{F341EE16-E260-4277-BA57-AB2624E33A8D}" dt="2021-12-09T06:38:41.090" v="412"/>
            <ac:spMkLst>
              <pc:docMk/>
              <pc:sldMasterMk cId="3779587373" sldId="2147483648"/>
              <pc:sldLayoutMk cId="3129592778" sldId="2147483662"/>
              <ac:spMk id="9" creationId="{EC26BA54-0C4C-4CB4-82DF-1B28585CCF65}"/>
            </ac:spMkLst>
          </pc:spChg>
          <pc:picChg chg="mod">
            <ac:chgData name="Ankit Mittal" userId="267f659b-c36c-4dcc-bb75-126cdcef1d93" providerId="ADAL" clId="{F341EE16-E260-4277-BA57-AB2624E33A8D}" dt="2021-12-09T06:38:41.090" v="412"/>
            <ac:picMkLst>
              <pc:docMk/>
              <pc:sldMasterMk cId="3779587373" sldId="2147483648"/>
              <pc:sldLayoutMk cId="3129592778" sldId="2147483662"/>
              <ac:picMk id="8" creationId="{87325802-F96B-4A3A-B4E4-5331A8A53BEF}"/>
            </ac:picMkLst>
          </pc:picChg>
          <pc:cxnChg chg="mod">
            <ac:chgData name="Ankit Mittal" userId="267f659b-c36c-4dcc-bb75-126cdcef1d93" providerId="ADAL" clId="{F341EE16-E260-4277-BA57-AB2624E33A8D}" dt="2021-12-09T06:38:41.090" v="412"/>
            <ac:cxnSpMkLst>
              <pc:docMk/>
              <pc:sldMasterMk cId="3779587373" sldId="2147483648"/>
              <pc:sldLayoutMk cId="3129592778" sldId="2147483662"/>
              <ac:cxnSpMk id="7" creationId="{4ED3C41E-3190-411D-80C5-C8AC4FD62AF8}"/>
            </ac:cxnSpMkLst>
          </pc:cxnChg>
        </pc:sldLayoutChg>
        <pc:sldLayoutChg chg="modSp">
          <pc:chgData name="Ankit Mittal" userId="267f659b-c36c-4dcc-bb75-126cdcef1d93" providerId="ADAL" clId="{F341EE16-E260-4277-BA57-AB2624E33A8D}" dt="2021-12-09T06:38:41.090" v="412"/>
          <pc:sldLayoutMkLst>
            <pc:docMk/>
            <pc:sldMasterMk cId="3779587373" sldId="2147483648"/>
            <pc:sldLayoutMk cId="1175394862" sldId="2147483663"/>
          </pc:sldLayoutMkLst>
          <pc:spChg chg="mod">
            <ac:chgData name="Ankit Mittal" userId="267f659b-c36c-4dcc-bb75-126cdcef1d93" providerId="ADAL" clId="{F341EE16-E260-4277-BA57-AB2624E33A8D}" dt="2021-12-09T06:38:41.090" v="412"/>
            <ac:spMkLst>
              <pc:docMk/>
              <pc:sldMasterMk cId="3779587373" sldId="2147483648"/>
              <pc:sldLayoutMk cId="1175394862" sldId="2147483663"/>
              <ac:spMk id="3" creationId="{86863A52-8EC9-DB4C-A2BB-00F04B5A19A4}"/>
            </ac:spMkLst>
          </pc:spChg>
          <pc:spChg chg="mod">
            <ac:chgData name="Ankit Mittal" userId="267f659b-c36c-4dcc-bb75-126cdcef1d93" providerId="ADAL" clId="{F341EE16-E260-4277-BA57-AB2624E33A8D}" dt="2021-12-09T06:38:41.090" v="412"/>
            <ac:spMkLst>
              <pc:docMk/>
              <pc:sldMasterMk cId="3779587373" sldId="2147483648"/>
              <pc:sldLayoutMk cId="1175394862" sldId="2147483663"/>
              <ac:spMk id="11" creationId="{164AB549-C700-4651-A96F-B1B130B9E72F}"/>
            </ac:spMkLst>
          </pc:spChg>
          <pc:spChg chg="mod">
            <ac:chgData name="Ankit Mittal" userId="267f659b-c36c-4dcc-bb75-126cdcef1d93" providerId="ADAL" clId="{F341EE16-E260-4277-BA57-AB2624E33A8D}" dt="2021-12-09T06:38:41.090" v="412"/>
            <ac:spMkLst>
              <pc:docMk/>
              <pc:sldMasterMk cId="3779587373" sldId="2147483648"/>
              <pc:sldLayoutMk cId="1175394862" sldId="2147483663"/>
              <ac:spMk id="12" creationId="{25F2F3F9-56C3-8F49-873D-A5FE47D50BCF}"/>
            </ac:spMkLst>
          </pc:spChg>
          <pc:spChg chg="mod">
            <ac:chgData name="Ankit Mittal" userId="267f659b-c36c-4dcc-bb75-126cdcef1d93" providerId="ADAL" clId="{F341EE16-E260-4277-BA57-AB2624E33A8D}" dt="2021-12-09T06:38:41.090" v="412"/>
            <ac:spMkLst>
              <pc:docMk/>
              <pc:sldMasterMk cId="3779587373" sldId="2147483648"/>
              <pc:sldLayoutMk cId="1175394862" sldId="2147483663"/>
              <ac:spMk id="13" creationId="{EF7339B4-9CF5-0642-B1E2-D3AEAAAAA6A3}"/>
            </ac:spMkLst>
          </pc:spChg>
          <pc:spChg chg="mod">
            <ac:chgData name="Ankit Mittal" userId="267f659b-c36c-4dcc-bb75-126cdcef1d93" providerId="ADAL" clId="{F341EE16-E260-4277-BA57-AB2624E33A8D}" dt="2021-12-09T06:38:41.090" v="412"/>
            <ac:spMkLst>
              <pc:docMk/>
              <pc:sldMasterMk cId="3779587373" sldId="2147483648"/>
              <pc:sldLayoutMk cId="1175394862" sldId="2147483663"/>
              <ac:spMk id="14" creationId="{40843AE6-EE19-4C19-A584-C9E14C462055}"/>
            </ac:spMkLst>
          </pc:spChg>
          <pc:spChg chg="mod">
            <ac:chgData name="Ankit Mittal" userId="267f659b-c36c-4dcc-bb75-126cdcef1d93" providerId="ADAL" clId="{F341EE16-E260-4277-BA57-AB2624E33A8D}" dt="2021-12-09T06:38:41.090" v="412"/>
            <ac:spMkLst>
              <pc:docMk/>
              <pc:sldMasterMk cId="3779587373" sldId="2147483648"/>
              <pc:sldLayoutMk cId="1175394862" sldId="2147483663"/>
              <ac:spMk id="15" creationId="{C33BFDC8-EC87-A745-B308-DDA672C8F2AA}"/>
            </ac:spMkLst>
          </pc:spChg>
          <pc:spChg chg="mod">
            <ac:chgData name="Ankit Mittal" userId="267f659b-c36c-4dcc-bb75-126cdcef1d93" providerId="ADAL" clId="{F341EE16-E260-4277-BA57-AB2624E33A8D}" dt="2021-12-09T06:38:41.090" v="412"/>
            <ac:spMkLst>
              <pc:docMk/>
              <pc:sldMasterMk cId="3779587373" sldId="2147483648"/>
              <pc:sldLayoutMk cId="1175394862" sldId="2147483663"/>
              <ac:spMk id="20" creationId="{F3118573-44FD-944B-A746-3BBE6D8BE0D7}"/>
            </ac:spMkLst>
          </pc:spChg>
          <pc:picChg chg="mod">
            <ac:chgData name="Ankit Mittal" userId="267f659b-c36c-4dcc-bb75-126cdcef1d93" providerId="ADAL" clId="{F341EE16-E260-4277-BA57-AB2624E33A8D}" dt="2021-12-09T06:38:41.090" v="412"/>
            <ac:picMkLst>
              <pc:docMk/>
              <pc:sldMasterMk cId="3779587373" sldId="2147483648"/>
              <pc:sldLayoutMk cId="1175394862" sldId="2147483663"/>
              <ac:picMk id="23" creationId="{56784FCE-B47C-4379-BA67-45D477DE8E0E}"/>
            </ac:picMkLst>
          </pc:picChg>
          <pc:cxnChg chg="mod">
            <ac:chgData name="Ankit Mittal" userId="267f659b-c36c-4dcc-bb75-126cdcef1d93" providerId="ADAL" clId="{F341EE16-E260-4277-BA57-AB2624E33A8D}" dt="2021-12-09T06:38:41.090" v="412"/>
            <ac:cxnSpMkLst>
              <pc:docMk/>
              <pc:sldMasterMk cId="3779587373" sldId="2147483648"/>
              <pc:sldLayoutMk cId="1175394862" sldId="2147483663"/>
              <ac:cxnSpMk id="22" creationId="{8B51F728-8E60-4656-A109-C1E06C734CE6}"/>
            </ac:cxnSpMkLst>
          </pc:cxnChg>
        </pc:sldLayoutChg>
        <pc:sldLayoutChg chg="modSp">
          <pc:chgData name="Ankit Mittal" userId="267f659b-c36c-4dcc-bb75-126cdcef1d93" providerId="ADAL" clId="{F341EE16-E260-4277-BA57-AB2624E33A8D}" dt="2021-12-09T06:38:41.090" v="412"/>
          <pc:sldLayoutMkLst>
            <pc:docMk/>
            <pc:sldMasterMk cId="3779587373" sldId="2147483648"/>
            <pc:sldLayoutMk cId="50469667" sldId="2147483664"/>
          </pc:sldLayoutMkLst>
          <pc:spChg chg="mod">
            <ac:chgData name="Ankit Mittal" userId="267f659b-c36c-4dcc-bb75-126cdcef1d93" providerId="ADAL" clId="{F341EE16-E260-4277-BA57-AB2624E33A8D}" dt="2021-12-09T06:38:41.090" v="412"/>
            <ac:spMkLst>
              <pc:docMk/>
              <pc:sldMasterMk cId="3779587373" sldId="2147483648"/>
              <pc:sldLayoutMk cId="50469667" sldId="2147483664"/>
              <ac:spMk id="3" creationId="{86863A52-8EC9-DB4C-A2BB-00F04B5A19A4}"/>
            </ac:spMkLst>
          </pc:spChg>
          <pc:spChg chg="mod">
            <ac:chgData name="Ankit Mittal" userId="267f659b-c36c-4dcc-bb75-126cdcef1d93" providerId="ADAL" clId="{F341EE16-E260-4277-BA57-AB2624E33A8D}" dt="2021-12-09T06:38:41.090" v="412"/>
            <ac:spMkLst>
              <pc:docMk/>
              <pc:sldMasterMk cId="3779587373" sldId="2147483648"/>
              <pc:sldLayoutMk cId="50469667" sldId="2147483664"/>
              <ac:spMk id="11" creationId="{CC1ED638-0A3F-48F6-97CA-336473ABE102}"/>
            </ac:spMkLst>
          </pc:spChg>
          <pc:spChg chg="mod">
            <ac:chgData name="Ankit Mittal" userId="267f659b-c36c-4dcc-bb75-126cdcef1d93" providerId="ADAL" clId="{F341EE16-E260-4277-BA57-AB2624E33A8D}" dt="2021-12-09T06:38:41.090" v="412"/>
            <ac:spMkLst>
              <pc:docMk/>
              <pc:sldMasterMk cId="3779587373" sldId="2147483648"/>
              <pc:sldLayoutMk cId="50469667" sldId="2147483664"/>
              <ac:spMk id="13" creationId="{EF7339B4-9CF5-0642-B1E2-D3AEAAAAA6A3}"/>
            </ac:spMkLst>
          </pc:spChg>
          <pc:spChg chg="mod">
            <ac:chgData name="Ankit Mittal" userId="267f659b-c36c-4dcc-bb75-126cdcef1d93" providerId="ADAL" clId="{F341EE16-E260-4277-BA57-AB2624E33A8D}" dt="2021-12-09T06:38:41.090" v="412"/>
            <ac:spMkLst>
              <pc:docMk/>
              <pc:sldMasterMk cId="3779587373" sldId="2147483648"/>
              <pc:sldLayoutMk cId="50469667" sldId="2147483664"/>
              <ac:spMk id="15" creationId="{C33BFDC8-EC87-A745-B308-DDA672C8F2AA}"/>
            </ac:spMkLst>
          </pc:spChg>
          <pc:spChg chg="mod">
            <ac:chgData name="Ankit Mittal" userId="267f659b-c36c-4dcc-bb75-126cdcef1d93" providerId="ADAL" clId="{F341EE16-E260-4277-BA57-AB2624E33A8D}" dt="2021-12-09T06:38:41.090" v="412"/>
            <ac:spMkLst>
              <pc:docMk/>
              <pc:sldMasterMk cId="3779587373" sldId="2147483648"/>
              <pc:sldLayoutMk cId="50469667" sldId="2147483664"/>
              <ac:spMk id="19" creationId="{5E07D091-4D63-4A4C-9F4C-4A20A1F31E06}"/>
            </ac:spMkLst>
          </pc:spChg>
          <pc:spChg chg="mod">
            <ac:chgData name="Ankit Mittal" userId="267f659b-c36c-4dcc-bb75-126cdcef1d93" providerId="ADAL" clId="{F341EE16-E260-4277-BA57-AB2624E33A8D}" dt="2021-12-09T06:38:41.090" v="412"/>
            <ac:spMkLst>
              <pc:docMk/>
              <pc:sldMasterMk cId="3779587373" sldId="2147483648"/>
              <pc:sldLayoutMk cId="50469667" sldId="2147483664"/>
              <ac:spMk id="20" creationId="{F3118573-44FD-944B-A746-3BBE6D8BE0D7}"/>
            </ac:spMkLst>
          </pc:spChg>
          <pc:picChg chg="mod">
            <ac:chgData name="Ankit Mittal" userId="267f659b-c36c-4dcc-bb75-126cdcef1d93" providerId="ADAL" clId="{F341EE16-E260-4277-BA57-AB2624E33A8D}" dt="2021-12-09T06:38:41.090" v="412"/>
            <ac:picMkLst>
              <pc:docMk/>
              <pc:sldMasterMk cId="3779587373" sldId="2147483648"/>
              <pc:sldLayoutMk cId="50469667" sldId="2147483664"/>
              <ac:picMk id="14" creationId="{3FF43C51-ECFC-49A7-AC97-5968C59F934B}"/>
            </ac:picMkLst>
          </pc:picChg>
          <pc:cxnChg chg="mod">
            <ac:chgData name="Ankit Mittal" userId="267f659b-c36c-4dcc-bb75-126cdcef1d93" providerId="ADAL" clId="{F341EE16-E260-4277-BA57-AB2624E33A8D}" dt="2021-12-09T06:38:41.090" v="412"/>
            <ac:cxnSpMkLst>
              <pc:docMk/>
              <pc:sldMasterMk cId="3779587373" sldId="2147483648"/>
              <pc:sldLayoutMk cId="50469667" sldId="2147483664"/>
              <ac:cxnSpMk id="12" creationId="{543D2E09-03EF-4C39-BC4A-BC31E0DEF858}"/>
            </ac:cxnSpMkLst>
          </pc:cxnChg>
        </pc:sldLayoutChg>
        <pc:sldLayoutChg chg="modSp">
          <pc:chgData name="Ankit Mittal" userId="267f659b-c36c-4dcc-bb75-126cdcef1d93" providerId="ADAL" clId="{F341EE16-E260-4277-BA57-AB2624E33A8D}" dt="2021-12-09T06:38:41.090" v="412"/>
          <pc:sldLayoutMkLst>
            <pc:docMk/>
            <pc:sldMasterMk cId="3779587373" sldId="2147483648"/>
            <pc:sldLayoutMk cId="2436814034" sldId="2147483665"/>
          </pc:sldLayoutMkLst>
          <pc:spChg chg="mod">
            <ac:chgData name="Ankit Mittal" userId="267f659b-c36c-4dcc-bb75-126cdcef1d93" providerId="ADAL" clId="{F341EE16-E260-4277-BA57-AB2624E33A8D}" dt="2021-12-09T06:38:41.090" v="412"/>
            <ac:spMkLst>
              <pc:docMk/>
              <pc:sldMasterMk cId="3779587373" sldId="2147483648"/>
              <pc:sldLayoutMk cId="2436814034" sldId="2147483665"/>
              <ac:spMk id="3" creationId="{86863A52-8EC9-DB4C-A2BB-00F04B5A19A4}"/>
            </ac:spMkLst>
          </pc:spChg>
          <pc:spChg chg="mod">
            <ac:chgData name="Ankit Mittal" userId="267f659b-c36c-4dcc-bb75-126cdcef1d93" providerId="ADAL" clId="{F341EE16-E260-4277-BA57-AB2624E33A8D}" dt="2021-12-09T06:38:41.090" v="412"/>
            <ac:spMkLst>
              <pc:docMk/>
              <pc:sldMasterMk cId="3779587373" sldId="2147483648"/>
              <pc:sldLayoutMk cId="2436814034" sldId="2147483665"/>
              <ac:spMk id="11" creationId="{CC1ED638-0A3F-48F6-97CA-336473ABE102}"/>
            </ac:spMkLst>
          </pc:spChg>
          <pc:spChg chg="mod">
            <ac:chgData name="Ankit Mittal" userId="267f659b-c36c-4dcc-bb75-126cdcef1d93" providerId="ADAL" clId="{F341EE16-E260-4277-BA57-AB2624E33A8D}" dt="2021-12-09T06:38:41.090" v="412"/>
            <ac:spMkLst>
              <pc:docMk/>
              <pc:sldMasterMk cId="3779587373" sldId="2147483648"/>
              <pc:sldLayoutMk cId="2436814034" sldId="2147483665"/>
              <ac:spMk id="13" creationId="{EF7339B4-9CF5-0642-B1E2-D3AEAAAAA6A3}"/>
            </ac:spMkLst>
          </pc:spChg>
          <pc:spChg chg="mod">
            <ac:chgData name="Ankit Mittal" userId="267f659b-c36c-4dcc-bb75-126cdcef1d93" providerId="ADAL" clId="{F341EE16-E260-4277-BA57-AB2624E33A8D}" dt="2021-12-09T06:38:41.090" v="412"/>
            <ac:spMkLst>
              <pc:docMk/>
              <pc:sldMasterMk cId="3779587373" sldId="2147483648"/>
              <pc:sldLayoutMk cId="2436814034" sldId="2147483665"/>
              <ac:spMk id="15" creationId="{C33BFDC8-EC87-A745-B308-DDA672C8F2AA}"/>
            </ac:spMkLst>
          </pc:spChg>
          <pc:spChg chg="mod">
            <ac:chgData name="Ankit Mittal" userId="267f659b-c36c-4dcc-bb75-126cdcef1d93" providerId="ADAL" clId="{F341EE16-E260-4277-BA57-AB2624E33A8D}" dt="2021-12-09T06:38:41.090" v="412"/>
            <ac:spMkLst>
              <pc:docMk/>
              <pc:sldMasterMk cId="3779587373" sldId="2147483648"/>
              <pc:sldLayoutMk cId="2436814034" sldId="2147483665"/>
              <ac:spMk id="19" creationId="{5E07D091-4D63-4A4C-9F4C-4A20A1F31E06}"/>
            </ac:spMkLst>
          </pc:spChg>
          <pc:spChg chg="mod">
            <ac:chgData name="Ankit Mittal" userId="267f659b-c36c-4dcc-bb75-126cdcef1d93" providerId="ADAL" clId="{F341EE16-E260-4277-BA57-AB2624E33A8D}" dt="2021-12-09T06:38:41.090" v="412"/>
            <ac:spMkLst>
              <pc:docMk/>
              <pc:sldMasterMk cId="3779587373" sldId="2147483648"/>
              <pc:sldLayoutMk cId="2436814034" sldId="2147483665"/>
              <ac:spMk id="20" creationId="{F3118573-44FD-944B-A746-3BBE6D8BE0D7}"/>
            </ac:spMkLst>
          </pc:spChg>
          <pc:picChg chg="mod">
            <ac:chgData name="Ankit Mittal" userId="267f659b-c36c-4dcc-bb75-126cdcef1d93" providerId="ADAL" clId="{F341EE16-E260-4277-BA57-AB2624E33A8D}" dt="2021-12-09T06:38:41.090" v="412"/>
            <ac:picMkLst>
              <pc:docMk/>
              <pc:sldMasterMk cId="3779587373" sldId="2147483648"/>
              <pc:sldLayoutMk cId="2436814034" sldId="2147483665"/>
              <ac:picMk id="14" creationId="{3FF43C51-ECFC-49A7-AC97-5968C59F934B}"/>
            </ac:picMkLst>
          </pc:picChg>
          <pc:cxnChg chg="mod">
            <ac:chgData name="Ankit Mittal" userId="267f659b-c36c-4dcc-bb75-126cdcef1d93" providerId="ADAL" clId="{F341EE16-E260-4277-BA57-AB2624E33A8D}" dt="2021-12-09T06:38:41.090" v="412"/>
            <ac:cxnSpMkLst>
              <pc:docMk/>
              <pc:sldMasterMk cId="3779587373" sldId="2147483648"/>
              <pc:sldLayoutMk cId="2436814034" sldId="2147483665"/>
              <ac:cxnSpMk id="12" creationId="{543D2E09-03EF-4C39-BC4A-BC31E0DEF858}"/>
            </ac:cxnSpMkLst>
          </pc:cxnChg>
        </pc:sldLayoutChg>
        <pc:sldLayoutChg chg="modSp">
          <pc:chgData name="Ankit Mittal" userId="267f659b-c36c-4dcc-bb75-126cdcef1d93" providerId="ADAL" clId="{F341EE16-E260-4277-BA57-AB2624E33A8D}" dt="2021-12-09T06:38:41.090" v="412"/>
          <pc:sldLayoutMkLst>
            <pc:docMk/>
            <pc:sldMasterMk cId="3779587373" sldId="2147483648"/>
            <pc:sldLayoutMk cId="3835203276" sldId="2147483666"/>
          </pc:sldLayoutMkLst>
          <pc:spChg chg="mod">
            <ac:chgData name="Ankit Mittal" userId="267f659b-c36c-4dcc-bb75-126cdcef1d93" providerId="ADAL" clId="{F341EE16-E260-4277-BA57-AB2624E33A8D}" dt="2021-12-09T06:38:41.090" v="412"/>
            <ac:spMkLst>
              <pc:docMk/>
              <pc:sldMasterMk cId="3779587373" sldId="2147483648"/>
              <pc:sldLayoutMk cId="3835203276" sldId="2147483666"/>
              <ac:spMk id="8" creationId="{0A309608-2D69-4BD9-A745-D7F1AA0B2E2C}"/>
            </ac:spMkLst>
          </pc:spChg>
          <pc:spChg chg="mod">
            <ac:chgData name="Ankit Mittal" userId="267f659b-c36c-4dcc-bb75-126cdcef1d93" providerId="ADAL" clId="{F341EE16-E260-4277-BA57-AB2624E33A8D}" dt="2021-12-09T06:38:41.090" v="412"/>
            <ac:spMkLst>
              <pc:docMk/>
              <pc:sldMasterMk cId="3779587373" sldId="2147483648"/>
              <pc:sldLayoutMk cId="3835203276" sldId="2147483666"/>
              <ac:spMk id="9" creationId="{5E1AE4B7-38B2-48B2-A5A7-3622A3009EE2}"/>
            </ac:spMkLst>
          </pc:spChg>
          <pc:spChg chg="mod">
            <ac:chgData name="Ankit Mittal" userId="267f659b-c36c-4dcc-bb75-126cdcef1d93" providerId="ADAL" clId="{F341EE16-E260-4277-BA57-AB2624E33A8D}" dt="2021-12-09T06:38:41.090" v="412"/>
            <ac:spMkLst>
              <pc:docMk/>
              <pc:sldMasterMk cId="3779587373" sldId="2147483648"/>
              <pc:sldLayoutMk cId="3835203276" sldId="2147483666"/>
              <ac:spMk id="11" creationId="{67A94B56-7D9F-44A7-8102-EB452304F1E6}"/>
            </ac:spMkLst>
          </pc:spChg>
          <pc:picChg chg="mod">
            <ac:chgData name="Ankit Mittal" userId="267f659b-c36c-4dcc-bb75-126cdcef1d93" providerId="ADAL" clId="{F341EE16-E260-4277-BA57-AB2624E33A8D}" dt="2021-12-09T06:38:41.090" v="412"/>
            <ac:picMkLst>
              <pc:docMk/>
              <pc:sldMasterMk cId="3779587373" sldId="2147483648"/>
              <pc:sldLayoutMk cId="3835203276" sldId="2147483666"/>
              <ac:picMk id="7" creationId="{6C2DED06-6FCA-FD47-AE98-FAE062FF3A9A}"/>
            </ac:picMkLst>
          </pc:picChg>
          <pc:cxnChg chg="mod">
            <ac:chgData name="Ankit Mittal" userId="267f659b-c36c-4dcc-bb75-126cdcef1d93" providerId="ADAL" clId="{F341EE16-E260-4277-BA57-AB2624E33A8D}" dt="2021-12-09T06:38:41.090" v="412"/>
            <ac:cxnSpMkLst>
              <pc:docMk/>
              <pc:sldMasterMk cId="3779587373" sldId="2147483648"/>
              <pc:sldLayoutMk cId="3835203276" sldId="2147483666"/>
              <ac:cxnSpMk id="10" creationId="{D8D362FB-7E75-C447-941A-90D6FAB4F676}"/>
            </ac:cxnSpMkLst>
          </pc:cxnChg>
        </pc:sldLayoutChg>
        <pc:sldLayoutChg chg="modSp">
          <pc:chgData name="Ankit Mittal" userId="267f659b-c36c-4dcc-bb75-126cdcef1d93" providerId="ADAL" clId="{F341EE16-E260-4277-BA57-AB2624E33A8D}" dt="2021-12-09T06:38:41.090" v="412"/>
          <pc:sldLayoutMkLst>
            <pc:docMk/>
            <pc:sldMasterMk cId="3779587373" sldId="2147483648"/>
            <pc:sldLayoutMk cId="178207010" sldId="2147483667"/>
          </pc:sldLayoutMkLst>
          <pc:spChg chg="mod">
            <ac:chgData name="Ankit Mittal" userId="267f659b-c36c-4dcc-bb75-126cdcef1d93" providerId="ADAL" clId="{F341EE16-E260-4277-BA57-AB2624E33A8D}" dt="2021-12-09T06:38:41.090" v="412"/>
            <ac:spMkLst>
              <pc:docMk/>
              <pc:sldMasterMk cId="3779587373" sldId="2147483648"/>
              <pc:sldLayoutMk cId="178207010" sldId="2147483667"/>
              <ac:spMk id="3" creationId="{86863A52-8EC9-DB4C-A2BB-00F04B5A19A4}"/>
            </ac:spMkLst>
          </pc:spChg>
          <pc:spChg chg="mod">
            <ac:chgData name="Ankit Mittal" userId="267f659b-c36c-4dcc-bb75-126cdcef1d93" providerId="ADAL" clId="{F341EE16-E260-4277-BA57-AB2624E33A8D}" dt="2021-12-09T06:38:41.090" v="412"/>
            <ac:spMkLst>
              <pc:docMk/>
              <pc:sldMasterMk cId="3779587373" sldId="2147483648"/>
              <pc:sldLayoutMk cId="178207010" sldId="2147483667"/>
              <ac:spMk id="11" creationId="{CC1ED638-0A3F-48F6-97CA-336473ABE102}"/>
            </ac:spMkLst>
          </pc:spChg>
          <pc:spChg chg="mod">
            <ac:chgData name="Ankit Mittal" userId="267f659b-c36c-4dcc-bb75-126cdcef1d93" providerId="ADAL" clId="{F341EE16-E260-4277-BA57-AB2624E33A8D}" dt="2021-12-09T06:38:41.090" v="412"/>
            <ac:spMkLst>
              <pc:docMk/>
              <pc:sldMasterMk cId="3779587373" sldId="2147483648"/>
              <pc:sldLayoutMk cId="178207010" sldId="2147483667"/>
              <ac:spMk id="20" creationId="{F3118573-44FD-944B-A746-3BBE6D8BE0D7}"/>
            </ac:spMkLst>
          </pc:spChg>
          <pc:picChg chg="mod">
            <ac:chgData name="Ankit Mittal" userId="267f659b-c36c-4dcc-bb75-126cdcef1d93" providerId="ADAL" clId="{F341EE16-E260-4277-BA57-AB2624E33A8D}" dt="2021-12-09T06:38:41.090" v="412"/>
            <ac:picMkLst>
              <pc:docMk/>
              <pc:sldMasterMk cId="3779587373" sldId="2147483648"/>
              <pc:sldLayoutMk cId="178207010" sldId="2147483667"/>
              <ac:picMk id="14" creationId="{3FF43C51-ECFC-49A7-AC97-5968C59F934B}"/>
            </ac:picMkLst>
          </pc:picChg>
          <pc:cxnChg chg="mod">
            <ac:chgData name="Ankit Mittal" userId="267f659b-c36c-4dcc-bb75-126cdcef1d93" providerId="ADAL" clId="{F341EE16-E260-4277-BA57-AB2624E33A8D}" dt="2021-12-09T06:38:41.090" v="412"/>
            <ac:cxnSpMkLst>
              <pc:docMk/>
              <pc:sldMasterMk cId="3779587373" sldId="2147483648"/>
              <pc:sldLayoutMk cId="178207010" sldId="2147483667"/>
              <ac:cxnSpMk id="12" creationId="{543D2E09-03EF-4C39-BC4A-BC31E0DEF858}"/>
            </ac:cxnSpMkLst>
          </pc:cxnChg>
        </pc:sldLayoutChg>
        <pc:sldLayoutChg chg="modSp">
          <pc:chgData name="Ankit Mittal" userId="267f659b-c36c-4dcc-bb75-126cdcef1d93" providerId="ADAL" clId="{F341EE16-E260-4277-BA57-AB2624E33A8D}" dt="2021-12-09T06:38:41.090" v="412"/>
          <pc:sldLayoutMkLst>
            <pc:docMk/>
            <pc:sldMasterMk cId="3779587373" sldId="2147483648"/>
            <pc:sldLayoutMk cId="640215324" sldId="2147483668"/>
          </pc:sldLayoutMkLst>
          <pc:spChg chg="mod">
            <ac:chgData name="Ankit Mittal" userId="267f659b-c36c-4dcc-bb75-126cdcef1d93" providerId="ADAL" clId="{F341EE16-E260-4277-BA57-AB2624E33A8D}" dt="2021-12-09T06:38:41.090" v="412"/>
            <ac:spMkLst>
              <pc:docMk/>
              <pc:sldMasterMk cId="3779587373" sldId="2147483648"/>
              <pc:sldLayoutMk cId="640215324" sldId="2147483668"/>
              <ac:spMk id="12" creationId="{25F2F3F9-56C3-8F49-873D-A5FE47D50BCF}"/>
            </ac:spMkLst>
          </pc:spChg>
          <pc:spChg chg="mod">
            <ac:chgData name="Ankit Mittal" userId="267f659b-c36c-4dcc-bb75-126cdcef1d93" providerId="ADAL" clId="{F341EE16-E260-4277-BA57-AB2624E33A8D}" dt="2021-12-09T06:38:41.090" v="412"/>
            <ac:spMkLst>
              <pc:docMk/>
              <pc:sldMasterMk cId="3779587373" sldId="2147483648"/>
              <pc:sldLayoutMk cId="640215324" sldId="2147483668"/>
              <ac:spMk id="14" creationId="{40843AE6-EE19-4C19-A584-C9E14C462055}"/>
            </ac:spMkLst>
          </pc:spChg>
          <pc:spChg chg="mod">
            <ac:chgData name="Ankit Mittal" userId="267f659b-c36c-4dcc-bb75-126cdcef1d93" providerId="ADAL" clId="{F341EE16-E260-4277-BA57-AB2624E33A8D}" dt="2021-12-09T06:38:41.090" v="412"/>
            <ac:spMkLst>
              <pc:docMk/>
              <pc:sldMasterMk cId="3779587373" sldId="2147483648"/>
              <pc:sldLayoutMk cId="640215324" sldId="2147483668"/>
              <ac:spMk id="16" creationId="{3C6E9F5D-70E3-46A8-A656-F386F9EC4F2B}"/>
            </ac:spMkLst>
          </pc:spChg>
          <pc:spChg chg="mod">
            <ac:chgData name="Ankit Mittal" userId="267f659b-c36c-4dcc-bb75-126cdcef1d93" providerId="ADAL" clId="{F341EE16-E260-4277-BA57-AB2624E33A8D}" dt="2021-12-09T06:38:41.090" v="412"/>
            <ac:spMkLst>
              <pc:docMk/>
              <pc:sldMasterMk cId="3779587373" sldId="2147483648"/>
              <pc:sldLayoutMk cId="640215324" sldId="2147483668"/>
              <ac:spMk id="20" creationId="{F3118573-44FD-944B-A746-3BBE6D8BE0D7}"/>
            </ac:spMkLst>
          </pc:spChg>
          <pc:picChg chg="mod">
            <ac:chgData name="Ankit Mittal" userId="267f659b-c36c-4dcc-bb75-126cdcef1d93" providerId="ADAL" clId="{F341EE16-E260-4277-BA57-AB2624E33A8D}" dt="2021-12-09T06:38:41.090" v="412"/>
            <ac:picMkLst>
              <pc:docMk/>
              <pc:sldMasterMk cId="3779587373" sldId="2147483648"/>
              <pc:sldLayoutMk cId="640215324" sldId="2147483668"/>
              <ac:picMk id="23" creationId="{56784FCE-B47C-4379-BA67-45D477DE8E0E}"/>
            </ac:picMkLst>
          </pc:picChg>
          <pc:cxnChg chg="mod">
            <ac:chgData name="Ankit Mittal" userId="267f659b-c36c-4dcc-bb75-126cdcef1d93" providerId="ADAL" clId="{F341EE16-E260-4277-BA57-AB2624E33A8D}" dt="2021-12-09T06:38:41.090" v="412"/>
            <ac:cxnSpMkLst>
              <pc:docMk/>
              <pc:sldMasterMk cId="3779587373" sldId="2147483648"/>
              <pc:sldLayoutMk cId="640215324" sldId="2147483668"/>
              <ac:cxnSpMk id="22" creationId="{8B51F728-8E60-4656-A109-C1E06C734CE6}"/>
            </ac:cxnSpMkLst>
          </pc:cxnChg>
        </pc:sldLayoutChg>
        <pc:sldLayoutChg chg="modSp add del">
          <pc:chgData name="Ankit Mittal" userId="267f659b-c36c-4dcc-bb75-126cdcef1d93" providerId="ADAL" clId="{F341EE16-E260-4277-BA57-AB2624E33A8D}" dt="2021-12-09T10:12:41.718" v="3043" actId="47"/>
          <pc:sldLayoutMkLst>
            <pc:docMk/>
            <pc:sldMasterMk cId="3779587373" sldId="2147483648"/>
            <pc:sldLayoutMk cId="3455133905" sldId="2147483669"/>
          </pc:sldLayoutMkLst>
          <pc:spChg chg="mod">
            <ac:chgData name="Ankit Mittal" userId="267f659b-c36c-4dcc-bb75-126cdcef1d93" providerId="ADAL" clId="{F341EE16-E260-4277-BA57-AB2624E33A8D}" dt="2021-12-09T06:38:41.090" v="412"/>
            <ac:spMkLst>
              <pc:docMk/>
              <pc:sldMasterMk cId="3779587373" sldId="2147483648"/>
              <pc:sldLayoutMk cId="3455133905" sldId="2147483669"/>
              <ac:spMk id="2" creationId="{00000000-0000-0000-0000-000000000000}"/>
            </ac:spMkLst>
          </pc:spChg>
          <pc:spChg chg="mod">
            <ac:chgData name="Ankit Mittal" userId="267f659b-c36c-4dcc-bb75-126cdcef1d93" providerId="ADAL" clId="{F341EE16-E260-4277-BA57-AB2624E33A8D}" dt="2021-12-09T06:38:41.090" v="412"/>
            <ac:spMkLst>
              <pc:docMk/>
              <pc:sldMasterMk cId="3779587373" sldId="2147483648"/>
              <pc:sldLayoutMk cId="3455133905" sldId="2147483669"/>
              <ac:spMk id="3" creationId="{00000000-0000-0000-0000-000000000000}"/>
            </ac:spMkLst>
          </pc:spChg>
        </pc:sldLayoutChg>
      </pc:sldMasterChg>
    </pc:docChg>
  </pc:docChgLst>
  <pc:docChgLst>
    <pc:chgData name="Vidhi Joshi | MAQ Software" userId="c42ebb26-9e8a-4707-afda-b94e5452dacf" providerId="ADAL" clId="{669D8A39-7661-4274-9FCF-C52825F5780F}"/>
    <pc:docChg chg="modSld">
      <pc:chgData name="Vidhi Joshi | MAQ Software" userId="c42ebb26-9e8a-4707-afda-b94e5452dacf" providerId="ADAL" clId="{669D8A39-7661-4274-9FCF-C52825F5780F}" dt="2020-03-18T12:08:01.279" v="10" actId="20577"/>
      <pc:docMkLst>
        <pc:docMk/>
      </pc:docMkLst>
      <pc:sldChg chg="modSp mod">
        <pc:chgData name="Vidhi Joshi | MAQ Software" userId="c42ebb26-9e8a-4707-afda-b94e5452dacf" providerId="ADAL" clId="{669D8A39-7661-4274-9FCF-C52825F5780F}" dt="2020-03-18T12:08:01.279" v="10" actId="20577"/>
        <pc:sldMkLst>
          <pc:docMk/>
          <pc:sldMk cId="4266325484" sldId="11179"/>
        </pc:sldMkLst>
        <pc:spChg chg="mod">
          <ac:chgData name="Vidhi Joshi | MAQ Software" userId="c42ebb26-9e8a-4707-afda-b94e5452dacf" providerId="ADAL" clId="{669D8A39-7661-4274-9FCF-C52825F5780F}" dt="2020-03-18T12:08:01.279" v="10" actId="20577"/>
          <ac:spMkLst>
            <pc:docMk/>
            <pc:sldMk cId="4266325484" sldId="11179"/>
            <ac:spMk id="18" creationId="{05CC5FAF-CD2C-4B46-BEF1-5E73E078D273}"/>
          </ac:spMkLst>
        </pc:spChg>
      </pc:sldChg>
      <pc:sldChg chg="modSp">
        <pc:chgData name="Vidhi Joshi | MAQ Software" userId="c42ebb26-9e8a-4707-afda-b94e5452dacf" providerId="ADAL" clId="{669D8A39-7661-4274-9FCF-C52825F5780F}" dt="2020-03-11T12:08:33.842" v="0"/>
        <pc:sldMkLst>
          <pc:docMk/>
          <pc:sldMk cId="2996936336" sldId="11183"/>
        </pc:sldMkLst>
        <pc:graphicFrameChg chg="mod">
          <ac:chgData name="Vidhi Joshi | MAQ Software" userId="c42ebb26-9e8a-4707-afda-b94e5452dacf" providerId="ADAL" clId="{669D8A39-7661-4274-9FCF-C52825F5780F}" dt="2020-03-11T12:08:33.842" v="0"/>
          <ac:graphicFrameMkLst>
            <pc:docMk/>
            <pc:sldMk cId="2996936336" sldId="11183"/>
            <ac:graphicFrameMk id="239" creationId="{27FF28C8-752A-4013-AD51-754677A40492}"/>
          </ac:graphicFrameMkLst>
        </pc:graphicFrameChg>
      </pc:sldChg>
    </pc:docChg>
  </pc:docChgLst>
  <pc:docChgLst>
    <pc:chgData name="Shailin Shah | MAQ Software" userId="d244ce48-64db-4db6-9174-ec222a23ffa2" providerId="ADAL" clId="{F70639B5-9928-436D-A6F0-3D617174F46C}"/>
    <pc:docChg chg="undo custSel addSld modSld sldOrd addSection modSection">
      <pc:chgData name="Shailin Shah | MAQ Software" userId="d244ce48-64db-4db6-9174-ec222a23ffa2" providerId="ADAL" clId="{F70639B5-9928-436D-A6F0-3D617174F46C}" dt="2021-12-13T15:37:35.786" v="4392" actId="1036"/>
      <pc:docMkLst>
        <pc:docMk/>
      </pc:docMkLst>
      <pc:sldChg chg="addSp delSp modSp mod ord modShow">
        <pc:chgData name="Shailin Shah | MAQ Software" userId="d244ce48-64db-4db6-9174-ec222a23ffa2" providerId="ADAL" clId="{F70639B5-9928-436D-A6F0-3D617174F46C}" dt="2021-12-09T13:08:48.526" v="694"/>
        <pc:sldMkLst>
          <pc:docMk/>
          <pc:sldMk cId="3774086" sldId="2134805665"/>
        </pc:sldMkLst>
        <pc:spChg chg="add del">
          <ac:chgData name="Shailin Shah | MAQ Software" userId="d244ce48-64db-4db6-9174-ec222a23ffa2" providerId="ADAL" clId="{F70639B5-9928-436D-A6F0-3D617174F46C}" dt="2021-12-09T10:35:44.879" v="17" actId="478"/>
          <ac:spMkLst>
            <pc:docMk/>
            <pc:sldMk cId="3774086" sldId="2134805665"/>
            <ac:spMk id="19" creationId="{FF2A2E15-7E98-43DE-93B1-33EF9594521A}"/>
          </ac:spMkLst>
        </pc:spChg>
        <pc:spChg chg="mod">
          <ac:chgData name="Shailin Shah | MAQ Software" userId="d244ce48-64db-4db6-9174-ec222a23ffa2" providerId="ADAL" clId="{F70639B5-9928-436D-A6F0-3D617174F46C}" dt="2021-12-09T10:35:44.533" v="16" actId="1076"/>
          <ac:spMkLst>
            <pc:docMk/>
            <pc:sldMk cId="3774086" sldId="2134805665"/>
            <ac:spMk id="22" creationId="{E816F06E-7408-4A19-BA92-B198F0AE1353}"/>
          </ac:spMkLst>
        </pc:spChg>
        <pc:spChg chg="mod">
          <ac:chgData name="Shailin Shah | MAQ Software" userId="d244ce48-64db-4db6-9174-ec222a23ffa2" providerId="ADAL" clId="{F70639B5-9928-436D-A6F0-3D617174F46C}" dt="2021-12-09T10:35:44.265" v="15" actId="1076"/>
          <ac:spMkLst>
            <pc:docMk/>
            <pc:sldMk cId="3774086" sldId="2134805665"/>
            <ac:spMk id="24" creationId="{091505DB-458F-4412-877D-89C5474E0E3F}"/>
          </ac:spMkLst>
        </pc:spChg>
        <pc:spChg chg="mod">
          <ac:chgData name="Shailin Shah | MAQ Software" userId="d244ce48-64db-4db6-9174-ec222a23ffa2" providerId="ADAL" clId="{F70639B5-9928-436D-A6F0-3D617174F46C}" dt="2021-12-09T10:35:43.369" v="13" actId="14100"/>
          <ac:spMkLst>
            <pc:docMk/>
            <pc:sldMk cId="3774086" sldId="2134805665"/>
            <ac:spMk id="25" creationId="{7C4614F4-5C1C-44E5-9AA3-18A3BFFD6BF5}"/>
          </ac:spMkLst>
        </pc:spChg>
        <pc:spChg chg="mod">
          <ac:chgData name="Shailin Shah | MAQ Software" userId="d244ce48-64db-4db6-9174-ec222a23ffa2" providerId="ADAL" clId="{F70639B5-9928-436D-A6F0-3D617174F46C}" dt="2021-12-09T10:35:46.494" v="21" actId="1076"/>
          <ac:spMkLst>
            <pc:docMk/>
            <pc:sldMk cId="3774086" sldId="2134805665"/>
            <ac:spMk id="51" creationId="{AD15F435-DE82-4DA0-872C-4C104C7DB0BF}"/>
          </ac:spMkLst>
        </pc:spChg>
        <pc:spChg chg="mod">
          <ac:chgData name="Shailin Shah | MAQ Software" userId="d244ce48-64db-4db6-9174-ec222a23ffa2" providerId="ADAL" clId="{F70639B5-9928-436D-A6F0-3D617174F46C}" dt="2021-12-09T10:35:45.967" v="20" actId="1076"/>
          <ac:spMkLst>
            <pc:docMk/>
            <pc:sldMk cId="3774086" sldId="2134805665"/>
            <ac:spMk id="52" creationId="{8DE54060-A704-4D68-95FD-B1DFD8988A9B}"/>
          </ac:spMkLst>
        </pc:spChg>
        <pc:picChg chg="add del">
          <ac:chgData name="Shailin Shah | MAQ Software" userId="d244ce48-64db-4db6-9174-ec222a23ffa2" providerId="ADAL" clId="{F70639B5-9928-436D-A6F0-3D617174F46C}" dt="2021-12-09T10:35:45.593" v="19" actId="478"/>
          <ac:picMkLst>
            <pc:docMk/>
            <pc:sldMk cId="3774086" sldId="2134805665"/>
            <ac:picMk id="21" creationId="{575182C2-1E88-4880-A10E-86F77BDB7CCB}"/>
          </ac:picMkLst>
        </pc:picChg>
        <pc:cxnChg chg="add del">
          <ac:chgData name="Shailin Shah | MAQ Software" userId="d244ce48-64db-4db6-9174-ec222a23ffa2" providerId="ADAL" clId="{F70639B5-9928-436D-A6F0-3D617174F46C}" dt="2021-12-09T10:35:45.303" v="18" actId="478"/>
          <ac:cxnSpMkLst>
            <pc:docMk/>
            <pc:sldMk cId="3774086" sldId="2134805665"/>
            <ac:cxnSpMk id="23" creationId="{F6F113A5-0752-4692-BBE0-F9E9A95FBF01}"/>
          </ac:cxnSpMkLst>
        </pc:cxnChg>
        <pc:cxnChg chg="mod">
          <ac:chgData name="Shailin Shah | MAQ Software" userId="d244ce48-64db-4db6-9174-ec222a23ffa2" providerId="ADAL" clId="{F70639B5-9928-436D-A6F0-3D617174F46C}" dt="2021-12-09T10:35:42.597" v="11" actId="1076"/>
          <ac:cxnSpMkLst>
            <pc:docMk/>
            <pc:sldMk cId="3774086" sldId="2134805665"/>
            <ac:cxnSpMk id="49" creationId="{B2C74CBF-5FCD-432A-962E-39A4085D26DE}"/>
          </ac:cxnSpMkLst>
        </pc:cxnChg>
      </pc:sldChg>
      <pc:sldChg chg="modSp mod">
        <pc:chgData name="Shailin Shah | MAQ Software" userId="d244ce48-64db-4db6-9174-ec222a23ffa2" providerId="ADAL" clId="{F70639B5-9928-436D-A6F0-3D617174F46C}" dt="2021-12-10T15:42:24.632" v="3150" actId="20577"/>
        <pc:sldMkLst>
          <pc:docMk/>
          <pc:sldMk cId="4150644372" sldId="2134805669"/>
        </pc:sldMkLst>
        <pc:spChg chg="mod">
          <ac:chgData name="Shailin Shah | MAQ Software" userId="d244ce48-64db-4db6-9174-ec222a23ffa2" providerId="ADAL" clId="{F70639B5-9928-436D-A6F0-3D617174F46C}" dt="2021-12-10T15:41:47.843" v="3138" actId="20577"/>
          <ac:spMkLst>
            <pc:docMk/>
            <pc:sldMk cId="4150644372" sldId="2134805669"/>
            <ac:spMk id="91" creationId="{48438264-FE03-4C6C-9439-FB5F977A3841}"/>
          </ac:spMkLst>
        </pc:spChg>
        <pc:spChg chg="mod">
          <ac:chgData name="Shailin Shah | MAQ Software" userId="d244ce48-64db-4db6-9174-ec222a23ffa2" providerId="ADAL" clId="{F70639B5-9928-436D-A6F0-3D617174F46C}" dt="2021-12-10T15:41:55.134" v="3140" actId="20577"/>
          <ac:spMkLst>
            <pc:docMk/>
            <pc:sldMk cId="4150644372" sldId="2134805669"/>
            <ac:spMk id="94" creationId="{DB8C729B-2D71-4A95-B2BD-200B15E27CC1}"/>
          </ac:spMkLst>
        </pc:spChg>
        <pc:spChg chg="mod">
          <ac:chgData name="Shailin Shah | MAQ Software" userId="d244ce48-64db-4db6-9174-ec222a23ffa2" providerId="ADAL" clId="{F70639B5-9928-436D-A6F0-3D617174F46C}" dt="2021-12-10T15:41:58.271" v="3142" actId="20577"/>
          <ac:spMkLst>
            <pc:docMk/>
            <pc:sldMk cId="4150644372" sldId="2134805669"/>
            <ac:spMk id="97" creationId="{5C88DEF2-55EC-4601-B2EB-8CD4FCC460AB}"/>
          </ac:spMkLst>
        </pc:spChg>
        <pc:spChg chg="mod">
          <ac:chgData name="Shailin Shah | MAQ Software" userId="d244ce48-64db-4db6-9174-ec222a23ffa2" providerId="ADAL" clId="{F70639B5-9928-436D-A6F0-3D617174F46C}" dt="2021-12-10T15:42:09.735" v="3144" actId="20577"/>
          <ac:spMkLst>
            <pc:docMk/>
            <pc:sldMk cId="4150644372" sldId="2134805669"/>
            <ac:spMk id="100" creationId="{95C44501-3A7C-4FFE-B324-C6B43F701A26}"/>
          </ac:spMkLst>
        </pc:spChg>
        <pc:spChg chg="mod">
          <ac:chgData name="Shailin Shah | MAQ Software" userId="d244ce48-64db-4db6-9174-ec222a23ffa2" providerId="ADAL" clId="{F70639B5-9928-436D-A6F0-3D617174F46C}" dt="2021-12-10T15:42:24.632" v="3150" actId="20577"/>
          <ac:spMkLst>
            <pc:docMk/>
            <pc:sldMk cId="4150644372" sldId="2134805669"/>
            <ac:spMk id="105" creationId="{DA266931-5FE0-4AB8-B284-547147FC3718}"/>
          </ac:spMkLst>
        </pc:spChg>
        <pc:spChg chg="mod">
          <ac:chgData name="Shailin Shah | MAQ Software" userId="d244ce48-64db-4db6-9174-ec222a23ffa2" providerId="ADAL" clId="{F70639B5-9928-436D-A6F0-3D617174F46C}" dt="2021-12-10T15:42:14.429" v="3146" actId="20577"/>
          <ac:spMkLst>
            <pc:docMk/>
            <pc:sldMk cId="4150644372" sldId="2134805669"/>
            <ac:spMk id="109" creationId="{E7CA3BF9-9B8F-4F42-A976-465332FE5539}"/>
          </ac:spMkLst>
        </pc:spChg>
        <pc:spChg chg="mod">
          <ac:chgData name="Shailin Shah | MAQ Software" userId="d244ce48-64db-4db6-9174-ec222a23ffa2" providerId="ADAL" clId="{F70639B5-9928-436D-A6F0-3D617174F46C}" dt="2021-12-10T15:41:40.572" v="3136" actId="20577"/>
          <ac:spMkLst>
            <pc:docMk/>
            <pc:sldMk cId="4150644372" sldId="2134805669"/>
            <ac:spMk id="117" creationId="{B6989F01-EECF-4ED9-BF51-CD562F432FF9}"/>
          </ac:spMkLst>
        </pc:spChg>
        <pc:spChg chg="mod">
          <ac:chgData name="Shailin Shah | MAQ Software" userId="d244ce48-64db-4db6-9174-ec222a23ffa2" providerId="ADAL" clId="{F70639B5-9928-436D-A6F0-3D617174F46C}" dt="2021-12-10T15:42:21.297" v="3148" actId="20577"/>
          <ac:spMkLst>
            <pc:docMk/>
            <pc:sldMk cId="4150644372" sldId="2134805669"/>
            <ac:spMk id="120" creationId="{0C47A05B-C6D2-4722-8F45-72D8A7BC3F6E}"/>
          </ac:spMkLst>
        </pc:spChg>
      </pc:sldChg>
      <pc:sldChg chg="addSp modSp mod">
        <pc:chgData name="Shailin Shah | MAQ Software" userId="d244ce48-64db-4db6-9174-ec222a23ffa2" providerId="ADAL" clId="{F70639B5-9928-436D-A6F0-3D617174F46C}" dt="2021-12-10T12:57:47.009" v="3134" actId="20577"/>
        <pc:sldMkLst>
          <pc:docMk/>
          <pc:sldMk cId="3679617601" sldId="2134805674"/>
        </pc:sldMkLst>
        <pc:spChg chg="add mod">
          <ac:chgData name="Shailin Shah | MAQ Software" userId="d244ce48-64db-4db6-9174-ec222a23ffa2" providerId="ADAL" clId="{F70639B5-9928-436D-A6F0-3D617174F46C}" dt="2021-12-10T12:57:47.009" v="3134" actId="20577"/>
          <ac:spMkLst>
            <pc:docMk/>
            <pc:sldMk cId="3679617601" sldId="2134805674"/>
            <ac:spMk id="2" creationId="{CDA1BD41-0AD5-4A69-B28D-2032F6A62E4F}"/>
          </ac:spMkLst>
        </pc:spChg>
        <pc:spChg chg="add">
          <ac:chgData name="Shailin Shah | MAQ Software" userId="d244ce48-64db-4db6-9174-ec222a23ffa2" providerId="ADAL" clId="{F70639B5-9928-436D-A6F0-3D617174F46C}" dt="2021-12-10T12:47:30.909" v="2683" actId="22"/>
          <ac:spMkLst>
            <pc:docMk/>
            <pc:sldMk cId="3679617601" sldId="2134805674"/>
            <ac:spMk id="7" creationId="{1914B36E-F0FC-4950-8EEF-A283C19EE0DB}"/>
          </ac:spMkLst>
        </pc:spChg>
      </pc:sldChg>
      <pc:sldChg chg="addSp delSp modSp add mod modShow">
        <pc:chgData name="Shailin Shah | MAQ Software" userId="d244ce48-64db-4db6-9174-ec222a23ffa2" providerId="ADAL" clId="{F70639B5-9928-436D-A6F0-3D617174F46C}" dt="2021-12-10T12:51:49.938" v="2716" actId="14100"/>
        <pc:sldMkLst>
          <pc:docMk/>
          <pc:sldMk cId="27013746" sldId="2134805681"/>
        </pc:sldMkLst>
        <pc:spChg chg="add mod">
          <ac:chgData name="Shailin Shah | MAQ Software" userId="d244ce48-64db-4db6-9174-ec222a23ffa2" providerId="ADAL" clId="{F70639B5-9928-436D-A6F0-3D617174F46C}" dt="2021-12-09T12:58:26.687" v="634" actId="14100"/>
          <ac:spMkLst>
            <pc:docMk/>
            <pc:sldMk cId="27013746" sldId="2134805681"/>
            <ac:spMk id="5" creationId="{C5042D6E-2127-48D0-A816-52FD47316EEC}"/>
          </ac:spMkLst>
        </pc:spChg>
        <pc:spChg chg="add mod ord">
          <ac:chgData name="Shailin Shah | MAQ Software" userId="d244ce48-64db-4db6-9174-ec222a23ffa2" providerId="ADAL" clId="{F70639B5-9928-436D-A6F0-3D617174F46C}" dt="2021-12-09T12:58:36.082" v="636" actId="14100"/>
          <ac:spMkLst>
            <pc:docMk/>
            <pc:sldMk cId="27013746" sldId="2134805681"/>
            <ac:spMk id="6" creationId="{3C316AB2-C2D1-416A-8362-C8CBF9F53A78}"/>
          </ac:spMkLst>
        </pc:spChg>
        <pc:spChg chg="mod">
          <ac:chgData name="Shailin Shah | MAQ Software" userId="d244ce48-64db-4db6-9174-ec222a23ffa2" providerId="ADAL" clId="{F70639B5-9928-436D-A6F0-3D617174F46C}" dt="2021-12-10T12:51:47.332" v="2715" actId="14100"/>
          <ac:spMkLst>
            <pc:docMk/>
            <pc:sldMk cId="27013746" sldId="2134805681"/>
            <ac:spMk id="12" creationId="{55354F54-6317-4AD7-A7BE-7D65374FFD5F}"/>
          </ac:spMkLst>
        </pc:spChg>
        <pc:spChg chg="del topLvl">
          <ac:chgData name="Shailin Shah | MAQ Software" userId="d244ce48-64db-4db6-9174-ec222a23ffa2" providerId="ADAL" clId="{F70639B5-9928-436D-A6F0-3D617174F46C}" dt="2021-12-09T10:37:53.011" v="24" actId="478"/>
          <ac:spMkLst>
            <pc:docMk/>
            <pc:sldMk cId="27013746" sldId="2134805681"/>
            <ac:spMk id="16" creationId="{87E14885-8397-4935-929D-DC7540F0BF0A}"/>
          </ac:spMkLst>
        </pc:spChg>
        <pc:spChg chg="del topLvl">
          <ac:chgData name="Shailin Shah | MAQ Software" userId="d244ce48-64db-4db6-9174-ec222a23ffa2" providerId="ADAL" clId="{F70639B5-9928-436D-A6F0-3D617174F46C}" dt="2021-12-09T10:38:02.123" v="26" actId="478"/>
          <ac:spMkLst>
            <pc:docMk/>
            <pc:sldMk cId="27013746" sldId="2134805681"/>
            <ac:spMk id="17" creationId="{39C86A96-5AA2-449D-8CF1-966F7E759F2A}"/>
          </ac:spMkLst>
        </pc:spChg>
        <pc:spChg chg="del">
          <ac:chgData name="Shailin Shah | MAQ Software" userId="d244ce48-64db-4db6-9174-ec222a23ffa2" providerId="ADAL" clId="{F70639B5-9928-436D-A6F0-3D617174F46C}" dt="2021-12-09T10:38:24.302" v="30" actId="478"/>
          <ac:spMkLst>
            <pc:docMk/>
            <pc:sldMk cId="27013746" sldId="2134805681"/>
            <ac:spMk id="19" creationId="{FF2A2E15-7E98-43DE-93B1-33EF9594521A}"/>
          </ac:spMkLst>
        </pc:spChg>
        <pc:spChg chg="mod">
          <ac:chgData name="Shailin Shah | MAQ Software" userId="d244ce48-64db-4db6-9174-ec222a23ffa2" providerId="ADAL" clId="{F70639B5-9928-436D-A6F0-3D617174F46C}" dt="2021-12-10T12:51:49.938" v="2716" actId="14100"/>
          <ac:spMkLst>
            <pc:docMk/>
            <pc:sldMk cId="27013746" sldId="2134805681"/>
            <ac:spMk id="20" creationId="{E1E8F36A-9437-4719-B828-23234B35779A}"/>
          </ac:spMkLst>
        </pc:spChg>
        <pc:spChg chg="mod">
          <ac:chgData name="Shailin Shah | MAQ Software" userId="d244ce48-64db-4db6-9174-ec222a23ffa2" providerId="ADAL" clId="{F70639B5-9928-436D-A6F0-3D617174F46C}" dt="2021-12-09T10:45:45.798" v="173" actId="14100"/>
          <ac:spMkLst>
            <pc:docMk/>
            <pc:sldMk cId="27013746" sldId="2134805681"/>
            <ac:spMk id="22" creationId="{E816F06E-7408-4A19-BA92-B198F0AE1353}"/>
          </ac:spMkLst>
        </pc:spChg>
        <pc:spChg chg="mod">
          <ac:chgData name="Shailin Shah | MAQ Software" userId="d244ce48-64db-4db6-9174-ec222a23ffa2" providerId="ADAL" clId="{F70639B5-9928-436D-A6F0-3D617174F46C}" dt="2021-12-09T12:40:26.940" v="238" actId="14100"/>
          <ac:spMkLst>
            <pc:docMk/>
            <pc:sldMk cId="27013746" sldId="2134805681"/>
            <ac:spMk id="24" creationId="{091505DB-458F-4412-877D-89C5474E0E3F}"/>
          </ac:spMkLst>
        </pc:spChg>
        <pc:spChg chg="mod">
          <ac:chgData name="Shailin Shah | MAQ Software" userId="d244ce48-64db-4db6-9174-ec222a23ffa2" providerId="ADAL" clId="{F70639B5-9928-436D-A6F0-3D617174F46C}" dt="2021-12-09T13:10:25.752" v="701" actId="14100"/>
          <ac:spMkLst>
            <pc:docMk/>
            <pc:sldMk cId="27013746" sldId="2134805681"/>
            <ac:spMk id="25" creationId="{7C4614F4-5C1C-44E5-9AA3-18A3BFFD6BF5}"/>
          </ac:spMkLst>
        </pc:spChg>
        <pc:spChg chg="del mod">
          <ac:chgData name="Shailin Shah | MAQ Software" userId="d244ce48-64db-4db6-9174-ec222a23ffa2" providerId="ADAL" clId="{F70639B5-9928-436D-A6F0-3D617174F46C}" dt="2021-12-09T10:42:00.187" v="74" actId="478"/>
          <ac:spMkLst>
            <pc:docMk/>
            <pc:sldMk cId="27013746" sldId="2134805681"/>
            <ac:spMk id="28" creationId="{D86A8043-23E0-4ECC-9AB3-A355A2052D82}"/>
          </ac:spMkLst>
        </pc:spChg>
        <pc:spChg chg="mod">
          <ac:chgData name="Shailin Shah | MAQ Software" userId="d244ce48-64db-4db6-9174-ec222a23ffa2" providerId="ADAL" clId="{F70639B5-9928-436D-A6F0-3D617174F46C}" dt="2021-12-09T10:46:32.699" v="211" actId="1035"/>
          <ac:spMkLst>
            <pc:docMk/>
            <pc:sldMk cId="27013746" sldId="2134805681"/>
            <ac:spMk id="30" creationId="{699AE91F-6530-4091-BEE6-D2E8DFE5CB8B}"/>
          </ac:spMkLst>
        </pc:spChg>
        <pc:spChg chg="mod">
          <ac:chgData name="Shailin Shah | MAQ Software" userId="d244ce48-64db-4db6-9174-ec222a23ffa2" providerId="ADAL" clId="{F70639B5-9928-436D-A6F0-3D617174F46C}" dt="2021-12-09T13:10:33.265" v="702" actId="1076"/>
          <ac:spMkLst>
            <pc:docMk/>
            <pc:sldMk cId="27013746" sldId="2134805681"/>
            <ac:spMk id="32" creationId="{BDFDD7C7-F976-482F-B63E-21D81A58B4D7}"/>
          </ac:spMkLst>
        </pc:spChg>
        <pc:spChg chg="mod">
          <ac:chgData name="Shailin Shah | MAQ Software" userId="d244ce48-64db-4db6-9174-ec222a23ffa2" providerId="ADAL" clId="{F70639B5-9928-436D-A6F0-3D617174F46C}" dt="2021-12-09T12:39:38.747" v="229" actId="1076"/>
          <ac:spMkLst>
            <pc:docMk/>
            <pc:sldMk cId="27013746" sldId="2134805681"/>
            <ac:spMk id="35" creationId="{84552CB5-C50F-4451-AB71-C4FD17F9357A}"/>
          </ac:spMkLst>
        </pc:spChg>
        <pc:spChg chg="mod ord">
          <ac:chgData name="Shailin Shah | MAQ Software" userId="d244ce48-64db-4db6-9174-ec222a23ffa2" providerId="ADAL" clId="{F70639B5-9928-436D-A6F0-3D617174F46C}" dt="2021-12-09T10:45:11.373" v="168" actId="166"/>
          <ac:spMkLst>
            <pc:docMk/>
            <pc:sldMk cId="27013746" sldId="2134805681"/>
            <ac:spMk id="39" creationId="{5E242585-BD81-4D16-A591-70293954B969}"/>
          </ac:spMkLst>
        </pc:spChg>
        <pc:spChg chg="mod">
          <ac:chgData name="Shailin Shah | MAQ Software" userId="d244ce48-64db-4db6-9174-ec222a23ffa2" providerId="ADAL" clId="{F70639B5-9928-436D-A6F0-3D617174F46C}" dt="2021-12-09T12:58:40.477" v="637" actId="1076"/>
          <ac:spMkLst>
            <pc:docMk/>
            <pc:sldMk cId="27013746" sldId="2134805681"/>
            <ac:spMk id="48" creationId="{70A24105-42DA-458D-8E0B-F7AC22DCD8AF}"/>
          </ac:spMkLst>
        </pc:spChg>
        <pc:spChg chg="del mod">
          <ac:chgData name="Shailin Shah | MAQ Software" userId="d244ce48-64db-4db6-9174-ec222a23ffa2" providerId="ADAL" clId="{F70639B5-9928-436D-A6F0-3D617174F46C}" dt="2021-12-09T10:39:01.616" v="36" actId="478"/>
          <ac:spMkLst>
            <pc:docMk/>
            <pc:sldMk cId="27013746" sldId="2134805681"/>
            <ac:spMk id="51" creationId="{AD15F435-DE82-4DA0-872C-4C104C7DB0BF}"/>
          </ac:spMkLst>
        </pc:spChg>
        <pc:spChg chg="mod">
          <ac:chgData name="Shailin Shah | MAQ Software" userId="d244ce48-64db-4db6-9174-ec222a23ffa2" providerId="ADAL" clId="{F70639B5-9928-436D-A6F0-3D617174F46C}" dt="2021-12-09T13:09:41.456" v="700" actId="1076"/>
          <ac:spMkLst>
            <pc:docMk/>
            <pc:sldMk cId="27013746" sldId="2134805681"/>
            <ac:spMk id="52" creationId="{8DE54060-A704-4D68-95FD-B1DFD8988A9B}"/>
          </ac:spMkLst>
        </pc:spChg>
        <pc:spChg chg="mod ord">
          <ac:chgData name="Shailin Shah | MAQ Software" userId="d244ce48-64db-4db6-9174-ec222a23ffa2" providerId="ADAL" clId="{F70639B5-9928-436D-A6F0-3D617174F46C}" dt="2021-12-09T10:45:04.595" v="167" actId="167"/>
          <ac:spMkLst>
            <pc:docMk/>
            <pc:sldMk cId="27013746" sldId="2134805681"/>
            <ac:spMk id="54" creationId="{31F7297F-7829-448A-B37B-F1EB6603A73C}"/>
          </ac:spMkLst>
        </pc:spChg>
        <pc:spChg chg="add mod">
          <ac:chgData name="Shailin Shah | MAQ Software" userId="d244ce48-64db-4db6-9174-ec222a23ffa2" providerId="ADAL" clId="{F70639B5-9928-436D-A6F0-3D617174F46C}" dt="2021-12-09T13:01:11.795" v="690" actId="14100"/>
          <ac:spMkLst>
            <pc:docMk/>
            <pc:sldMk cId="27013746" sldId="2134805681"/>
            <ac:spMk id="65" creationId="{EEC9542A-1E7F-4247-836D-0BC408F2E0A8}"/>
          </ac:spMkLst>
        </pc:spChg>
        <pc:spChg chg="add mod">
          <ac:chgData name="Shailin Shah | MAQ Software" userId="d244ce48-64db-4db6-9174-ec222a23ffa2" providerId="ADAL" clId="{F70639B5-9928-436D-A6F0-3D617174F46C}" dt="2021-12-09T12:55:28.133" v="537" actId="1076"/>
          <ac:spMkLst>
            <pc:docMk/>
            <pc:sldMk cId="27013746" sldId="2134805681"/>
            <ac:spMk id="70" creationId="{74C9E204-9A06-4814-B210-DDEB6ABBEC8F}"/>
          </ac:spMkLst>
        </pc:spChg>
        <pc:spChg chg="mod">
          <ac:chgData name="Shailin Shah | MAQ Software" userId="d244ce48-64db-4db6-9174-ec222a23ffa2" providerId="ADAL" clId="{F70639B5-9928-436D-A6F0-3D617174F46C}" dt="2021-12-09T12:50:37.143" v="448" actId="14100"/>
          <ac:spMkLst>
            <pc:docMk/>
            <pc:sldMk cId="27013746" sldId="2134805681"/>
            <ac:spMk id="72" creationId="{D2F11220-5B57-4672-B6B6-D061F0291EAB}"/>
          </ac:spMkLst>
        </pc:spChg>
        <pc:spChg chg="mod">
          <ac:chgData name="Shailin Shah | MAQ Software" userId="d244ce48-64db-4db6-9174-ec222a23ffa2" providerId="ADAL" clId="{F70639B5-9928-436D-A6F0-3D617174F46C}" dt="2021-12-09T12:44:53.258" v="400" actId="20577"/>
          <ac:spMkLst>
            <pc:docMk/>
            <pc:sldMk cId="27013746" sldId="2134805681"/>
            <ac:spMk id="73" creationId="{D1062441-C7F2-4F3B-9579-87346B511CFC}"/>
          </ac:spMkLst>
        </pc:spChg>
        <pc:spChg chg="add mod">
          <ac:chgData name="Shailin Shah | MAQ Software" userId="d244ce48-64db-4db6-9174-ec222a23ffa2" providerId="ADAL" clId="{F70639B5-9928-436D-A6F0-3D617174F46C}" dt="2021-12-09T12:46:14.723" v="410" actId="1076"/>
          <ac:spMkLst>
            <pc:docMk/>
            <pc:sldMk cId="27013746" sldId="2134805681"/>
            <ac:spMk id="81" creationId="{8F4FE996-FDC2-4CEF-B0C5-44312981BBC6}"/>
          </ac:spMkLst>
        </pc:spChg>
        <pc:spChg chg="mod">
          <ac:chgData name="Shailin Shah | MAQ Software" userId="d244ce48-64db-4db6-9174-ec222a23ffa2" providerId="ADAL" clId="{F70639B5-9928-436D-A6F0-3D617174F46C}" dt="2021-12-09T12:50:29.455" v="447" actId="14100"/>
          <ac:spMkLst>
            <pc:docMk/>
            <pc:sldMk cId="27013746" sldId="2134805681"/>
            <ac:spMk id="87" creationId="{E601DC0B-8D49-45EC-AA3A-EB0BC5A35E76}"/>
          </ac:spMkLst>
        </pc:spChg>
        <pc:spChg chg="mod">
          <ac:chgData name="Shailin Shah | MAQ Software" userId="d244ce48-64db-4db6-9174-ec222a23ffa2" providerId="ADAL" clId="{F70639B5-9928-436D-A6F0-3D617174F46C}" dt="2021-12-09T12:50:14.317" v="446" actId="20577"/>
          <ac:spMkLst>
            <pc:docMk/>
            <pc:sldMk cId="27013746" sldId="2134805681"/>
            <ac:spMk id="88" creationId="{E6197373-CEE8-49BA-9470-7CDEC871DD04}"/>
          </ac:spMkLst>
        </pc:spChg>
        <pc:spChg chg="add mod">
          <ac:chgData name="Shailin Shah | MAQ Software" userId="d244ce48-64db-4db6-9174-ec222a23ffa2" providerId="ADAL" clId="{F70639B5-9928-436D-A6F0-3D617174F46C}" dt="2021-12-09T12:50:59.453" v="454" actId="20577"/>
          <ac:spMkLst>
            <pc:docMk/>
            <pc:sldMk cId="27013746" sldId="2134805681"/>
            <ac:spMk id="91" creationId="{07C66630-E6D9-40B4-AFCE-91FF13702EAB}"/>
          </ac:spMkLst>
        </pc:spChg>
        <pc:spChg chg="add mod">
          <ac:chgData name="Shailin Shah | MAQ Software" userId="d244ce48-64db-4db6-9174-ec222a23ffa2" providerId="ADAL" clId="{F70639B5-9928-436D-A6F0-3D617174F46C}" dt="2021-12-09T13:09:00.587" v="695" actId="1076"/>
          <ac:spMkLst>
            <pc:docMk/>
            <pc:sldMk cId="27013746" sldId="2134805681"/>
            <ac:spMk id="95" creationId="{2C858621-CEBB-49D9-A89F-65CABEC643CF}"/>
          </ac:spMkLst>
        </pc:spChg>
        <pc:spChg chg="add mod">
          <ac:chgData name="Shailin Shah | MAQ Software" userId="d244ce48-64db-4db6-9174-ec222a23ffa2" providerId="ADAL" clId="{F70639B5-9928-436D-A6F0-3D617174F46C}" dt="2021-12-09T12:56:19.894" v="546" actId="1076"/>
          <ac:spMkLst>
            <pc:docMk/>
            <pc:sldMk cId="27013746" sldId="2134805681"/>
            <ac:spMk id="97" creationId="{B4C4B8DF-5DBD-469F-9128-D780ABB93FB7}"/>
          </ac:spMkLst>
        </pc:spChg>
        <pc:spChg chg="add mod">
          <ac:chgData name="Shailin Shah | MAQ Software" userId="d244ce48-64db-4db6-9174-ec222a23ffa2" providerId="ADAL" clId="{F70639B5-9928-436D-A6F0-3D617174F46C}" dt="2021-12-09T12:57:13.512" v="586" actId="1076"/>
          <ac:spMkLst>
            <pc:docMk/>
            <pc:sldMk cId="27013746" sldId="2134805681"/>
            <ac:spMk id="99" creationId="{A3D043B3-85D8-4EFD-B23C-8FBE17389DEF}"/>
          </ac:spMkLst>
        </pc:spChg>
        <pc:spChg chg="add mod">
          <ac:chgData name="Shailin Shah | MAQ Software" userId="d244ce48-64db-4db6-9174-ec222a23ffa2" providerId="ADAL" clId="{F70639B5-9928-436D-A6F0-3D617174F46C}" dt="2021-12-09T12:57:37.021" v="632" actId="20577"/>
          <ac:spMkLst>
            <pc:docMk/>
            <pc:sldMk cId="27013746" sldId="2134805681"/>
            <ac:spMk id="101" creationId="{1E37CF22-BDF2-4665-8B23-B5FF904F3D6C}"/>
          </ac:spMkLst>
        </pc:spChg>
        <pc:spChg chg="add mod">
          <ac:chgData name="Shailin Shah | MAQ Software" userId="d244ce48-64db-4db6-9174-ec222a23ffa2" providerId="ADAL" clId="{F70639B5-9928-436D-A6F0-3D617174F46C}" dt="2021-12-09T13:01:08.563" v="689" actId="14100"/>
          <ac:spMkLst>
            <pc:docMk/>
            <pc:sldMk cId="27013746" sldId="2134805681"/>
            <ac:spMk id="103" creationId="{256617A0-ADB3-426F-9E47-527A0257CAAF}"/>
          </ac:spMkLst>
        </pc:spChg>
        <pc:spChg chg="add mod">
          <ac:chgData name="Shailin Shah | MAQ Software" userId="d244ce48-64db-4db6-9174-ec222a23ffa2" providerId="ADAL" clId="{F70639B5-9928-436D-A6F0-3D617174F46C}" dt="2021-12-09T14:03:31.607" v="706" actId="20577"/>
          <ac:spMkLst>
            <pc:docMk/>
            <pc:sldMk cId="27013746" sldId="2134805681"/>
            <ac:spMk id="105" creationId="{D417C5D3-404A-4B03-8890-FEB2D54ECCB7}"/>
          </ac:spMkLst>
        </pc:spChg>
        <pc:grpChg chg="add mod">
          <ac:chgData name="Shailin Shah | MAQ Software" userId="d244ce48-64db-4db6-9174-ec222a23ffa2" providerId="ADAL" clId="{F70639B5-9928-436D-A6F0-3D617174F46C}" dt="2021-12-09T10:38:40.798" v="33" actId="1076"/>
          <ac:grpSpMkLst>
            <pc:docMk/>
            <pc:sldMk cId="27013746" sldId="2134805681"/>
            <ac:grpSpMk id="2" creationId="{85BD6C7F-DCC2-46D8-A4E2-31FA2FDD0C4C}"/>
          </ac:grpSpMkLst>
        </pc:grpChg>
        <pc:grpChg chg="del">
          <ac:chgData name="Shailin Shah | MAQ Software" userId="d244ce48-64db-4db6-9174-ec222a23ffa2" providerId="ADAL" clId="{F70639B5-9928-436D-A6F0-3D617174F46C}" dt="2021-12-09T10:37:53.011" v="24" actId="478"/>
          <ac:grpSpMkLst>
            <pc:docMk/>
            <pc:sldMk cId="27013746" sldId="2134805681"/>
            <ac:grpSpMk id="15" creationId="{DB122A8C-FF2B-45EB-A437-514EAE81823A}"/>
          </ac:grpSpMkLst>
        </pc:grpChg>
        <pc:grpChg chg="mod">
          <ac:chgData name="Shailin Shah | MAQ Software" userId="d244ce48-64db-4db6-9174-ec222a23ffa2" providerId="ADAL" clId="{F70639B5-9928-436D-A6F0-3D617174F46C}" dt="2021-12-09T10:44:46.436" v="165" actId="1037"/>
          <ac:grpSpMkLst>
            <pc:docMk/>
            <pc:sldMk cId="27013746" sldId="2134805681"/>
            <ac:grpSpMk id="53" creationId="{DA0B346B-16A1-43E1-B88C-A542FA4EA4C6}"/>
          </ac:grpSpMkLst>
        </pc:grpChg>
        <pc:grpChg chg="add mod">
          <ac:chgData name="Shailin Shah | MAQ Software" userId="d244ce48-64db-4db6-9174-ec222a23ffa2" providerId="ADAL" clId="{F70639B5-9928-436D-A6F0-3D617174F46C}" dt="2021-12-09T10:42:47.522" v="86" actId="1035"/>
          <ac:grpSpMkLst>
            <pc:docMk/>
            <pc:sldMk cId="27013746" sldId="2134805681"/>
            <ac:grpSpMk id="59" creationId="{C54D6F9B-D5B7-4F80-A1B1-B4D98BE1EB5C}"/>
          </ac:grpSpMkLst>
        </pc:grpChg>
        <pc:grpChg chg="add mod">
          <ac:chgData name="Shailin Shah | MAQ Software" userId="d244ce48-64db-4db6-9174-ec222a23ffa2" providerId="ADAL" clId="{F70639B5-9928-436D-A6F0-3D617174F46C}" dt="2021-12-09T10:46:08.836" v="177" actId="1076"/>
          <ac:grpSpMkLst>
            <pc:docMk/>
            <pc:sldMk cId="27013746" sldId="2134805681"/>
            <ac:grpSpMk id="60" creationId="{CA660916-C22A-4E49-A073-0E2D89535589}"/>
          </ac:grpSpMkLst>
        </pc:grpChg>
        <pc:grpChg chg="add mod">
          <ac:chgData name="Shailin Shah | MAQ Software" userId="d244ce48-64db-4db6-9174-ec222a23ffa2" providerId="ADAL" clId="{F70639B5-9928-436D-A6F0-3D617174F46C}" dt="2021-12-09T12:49:19.019" v="427" actId="1076"/>
          <ac:grpSpMkLst>
            <pc:docMk/>
            <pc:sldMk cId="27013746" sldId="2134805681"/>
            <ac:grpSpMk id="71" creationId="{53B95941-B3BA-4894-BD47-38261903A9F8}"/>
          </ac:grpSpMkLst>
        </pc:grpChg>
        <pc:grpChg chg="add">
          <ac:chgData name="Shailin Shah | MAQ Software" userId="d244ce48-64db-4db6-9174-ec222a23ffa2" providerId="ADAL" clId="{F70639B5-9928-436D-A6F0-3D617174F46C}" dt="2021-12-09T12:49:28.403" v="429" actId="164"/>
          <ac:grpSpMkLst>
            <pc:docMk/>
            <pc:sldMk cId="27013746" sldId="2134805681"/>
            <ac:grpSpMk id="83" creationId="{95D63536-5F7A-4415-89F2-4860DFDC937B}"/>
          </ac:grpSpMkLst>
        </pc:grpChg>
        <pc:grpChg chg="add mod">
          <ac:chgData name="Shailin Shah | MAQ Software" userId="d244ce48-64db-4db6-9174-ec222a23ffa2" providerId="ADAL" clId="{F70639B5-9928-436D-A6F0-3D617174F46C}" dt="2021-12-09T12:49:34.186" v="431" actId="1076"/>
          <ac:grpSpMkLst>
            <pc:docMk/>
            <pc:sldMk cId="27013746" sldId="2134805681"/>
            <ac:grpSpMk id="84" creationId="{88AFEF8A-B87A-41EF-B03D-528BA8E5392E}"/>
          </ac:grpSpMkLst>
        </pc:grpChg>
        <pc:grpChg chg="mod">
          <ac:chgData name="Shailin Shah | MAQ Software" userId="d244ce48-64db-4db6-9174-ec222a23ffa2" providerId="ADAL" clId="{F70639B5-9928-436D-A6F0-3D617174F46C}" dt="2021-12-09T12:49:30.662" v="430"/>
          <ac:grpSpMkLst>
            <pc:docMk/>
            <pc:sldMk cId="27013746" sldId="2134805681"/>
            <ac:grpSpMk id="85" creationId="{8E4E01FE-14C4-4901-82EA-FA8AE544DD45}"/>
          </ac:grpSpMkLst>
        </pc:grpChg>
        <pc:picChg chg="del">
          <ac:chgData name="Shailin Shah | MAQ Software" userId="d244ce48-64db-4db6-9174-ec222a23ffa2" providerId="ADAL" clId="{F70639B5-9928-436D-A6F0-3D617174F46C}" dt="2021-12-09T10:38:00.653" v="25" actId="478"/>
          <ac:picMkLst>
            <pc:docMk/>
            <pc:sldMk cId="27013746" sldId="2134805681"/>
            <ac:picMk id="14" creationId="{FA83FF14-387D-42A7-915F-C696A2F3D156}"/>
          </ac:picMkLst>
        </pc:picChg>
        <pc:picChg chg="del">
          <ac:chgData name="Shailin Shah | MAQ Software" userId="d244ce48-64db-4db6-9174-ec222a23ffa2" providerId="ADAL" clId="{F70639B5-9928-436D-A6F0-3D617174F46C}" dt="2021-12-09T10:38:22.098" v="29" actId="478"/>
          <ac:picMkLst>
            <pc:docMk/>
            <pc:sldMk cId="27013746" sldId="2134805681"/>
            <ac:picMk id="21" creationId="{575182C2-1E88-4880-A10E-86F77BDB7CCB}"/>
          </ac:picMkLst>
        </pc:picChg>
        <pc:picChg chg="mod">
          <ac:chgData name="Shailin Shah | MAQ Software" userId="d244ce48-64db-4db6-9174-ec222a23ffa2" providerId="ADAL" clId="{F70639B5-9928-436D-A6F0-3D617174F46C}" dt="2021-12-09T12:59:04.321" v="647" actId="1035"/>
          <ac:picMkLst>
            <pc:docMk/>
            <pc:sldMk cId="27013746" sldId="2134805681"/>
            <ac:picMk id="26" creationId="{54BE87C9-B839-4A3F-A4BE-F040F188F104}"/>
          </ac:picMkLst>
        </pc:picChg>
        <pc:picChg chg="del mod">
          <ac:chgData name="Shailin Shah | MAQ Software" userId="d244ce48-64db-4db6-9174-ec222a23ffa2" providerId="ADAL" clId="{F70639B5-9928-436D-A6F0-3D617174F46C}" dt="2021-12-09T12:39:29.689" v="228" actId="478"/>
          <ac:picMkLst>
            <pc:docMk/>
            <pc:sldMk cId="27013746" sldId="2134805681"/>
            <ac:picMk id="33" creationId="{E655B070-3FA0-4FBE-AB10-1CD89134052F}"/>
          </ac:picMkLst>
        </pc:picChg>
        <pc:picChg chg="mod">
          <ac:chgData name="Shailin Shah | MAQ Software" userId="d244ce48-64db-4db6-9174-ec222a23ffa2" providerId="ADAL" clId="{F70639B5-9928-436D-A6F0-3D617174F46C}" dt="2021-12-09T12:39:38.747" v="229" actId="1076"/>
          <ac:picMkLst>
            <pc:docMk/>
            <pc:sldMk cId="27013746" sldId="2134805681"/>
            <ac:picMk id="34" creationId="{CF7CF211-E6FA-4B5E-8002-A47C1ADE505F}"/>
          </ac:picMkLst>
        </pc:picChg>
        <pc:picChg chg="mod">
          <ac:chgData name="Shailin Shah | MAQ Software" userId="d244ce48-64db-4db6-9174-ec222a23ffa2" providerId="ADAL" clId="{F70639B5-9928-436D-A6F0-3D617174F46C}" dt="2021-12-09T13:09:17.046" v="698" actId="1035"/>
          <ac:picMkLst>
            <pc:docMk/>
            <pc:sldMk cId="27013746" sldId="2134805681"/>
            <ac:picMk id="43" creationId="{7505A744-43DC-4F97-A98F-281A90CA6E70}"/>
          </ac:picMkLst>
        </pc:picChg>
        <pc:picChg chg="mod">
          <ac:chgData name="Shailin Shah | MAQ Software" userId="d244ce48-64db-4db6-9174-ec222a23ffa2" providerId="ADAL" clId="{F70639B5-9928-436D-A6F0-3D617174F46C}" dt="2021-12-09T10:44:35.737" v="154" actId="1076"/>
          <ac:picMkLst>
            <pc:docMk/>
            <pc:sldMk cId="27013746" sldId="2134805681"/>
            <ac:picMk id="56" creationId="{58DBA6ED-DD18-4187-9628-72AB3D9AD2B0}"/>
          </ac:picMkLst>
        </pc:picChg>
        <pc:picChg chg="add mod">
          <ac:chgData name="Shailin Shah | MAQ Software" userId="d244ce48-64db-4db6-9174-ec222a23ffa2" providerId="ADAL" clId="{F70639B5-9928-436D-A6F0-3D617174F46C}" dt="2021-12-09T12:49:22.242" v="428" actId="1076"/>
          <ac:picMkLst>
            <pc:docMk/>
            <pc:sldMk cId="27013746" sldId="2134805681"/>
            <ac:picMk id="75" creationId="{89C62ECC-B43C-4253-9705-BC5C8CD391BE}"/>
          </ac:picMkLst>
        </pc:picChg>
        <pc:picChg chg="mod">
          <ac:chgData name="Shailin Shah | MAQ Software" userId="d244ce48-64db-4db6-9174-ec222a23ffa2" providerId="ADAL" clId="{F70639B5-9928-436D-A6F0-3D617174F46C}" dt="2021-12-09T12:49:30.662" v="430"/>
          <ac:picMkLst>
            <pc:docMk/>
            <pc:sldMk cId="27013746" sldId="2134805681"/>
            <ac:picMk id="86" creationId="{CE00EC00-4938-4CC9-AD7B-2C5955C26FFA}"/>
          </ac:picMkLst>
        </pc:picChg>
        <pc:cxnChg chg="del">
          <ac:chgData name="Shailin Shah | MAQ Software" userId="d244ce48-64db-4db6-9174-ec222a23ffa2" providerId="ADAL" clId="{F70639B5-9928-436D-A6F0-3D617174F46C}" dt="2021-12-09T10:38:24.989" v="31" actId="478"/>
          <ac:cxnSpMkLst>
            <pc:docMk/>
            <pc:sldMk cId="27013746" sldId="2134805681"/>
            <ac:cxnSpMk id="23" creationId="{F6F113A5-0752-4692-BBE0-F9E9A95FBF01}"/>
          </ac:cxnSpMkLst>
        </pc:cxnChg>
        <pc:cxnChg chg="mod">
          <ac:chgData name="Shailin Shah | MAQ Software" userId="d244ce48-64db-4db6-9174-ec222a23ffa2" providerId="ADAL" clId="{F70639B5-9928-436D-A6F0-3D617174F46C}" dt="2021-12-09T10:45:14.926" v="169" actId="14100"/>
          <ac:cxnSpMkLst>
            <pc:docMk/>
            <pc:sldMk cId="27013746" sldId="2134805681"/>
            <ac:cxnSpMk id="36" creationId="{8D03EEC5-94FF-45BE-BFB8-19070A496780}"/>
          </ac:cxnSpMkLst>
        </pc:cxnChg>
        <pc:cxnChg chg="mod">
          <ac:chgData name="Shailin Shah | MAQ Software" userId="d244ce48-64db-4db6-9174-ec222a23ffa2" providerId="ADAL" clId="{F70639B5-9928-436D-A6F0-3D617174F46C}" dt="2021-12-09T10:44:22.860" v="152" actId="1076"/>
          <ac:cxnSpMkLst>
            <pc:docMk/>
            <pc:sldMk cId="27013746" sldId="2134805681"/>
            <ac:cxnSpMk id="37" creationId="{576ABFAC-B72D-49AC-923A-4836167382B7}"/>
          </ac:cxnSpMkLst>
        </pc:cxnChg>
        <pc:cxnChg chg="del mod">
          <ac:chgData name="Shailin Shah | MAQ Software" userId="d244ce48-64db-4db6-9174-ec222a23ffa2" providerId="ADAL" clId="{F70639B5-9928-436D-A6F0-3D617174F46C}" dt="2021-12-09T10:38:03.996" v="27" actId="478"/>
          <ac:cxnSpMkLst>
            <pc:docMk/>
            <pc:sldMk cId="27013746" sldId="2134805681"/>
            <ac:cxnSpMk id="49" creationId="{B2C74CBF-5FCD-432A-962E-39A4085D26DE}"/>
          </ac:cxnSpMkLst>
        </pc:cxnChg>
        <pc:cxnChg chg="del mod">
          <ac:chgData name="Shailin Shah | MAQ Software" userId="d244ce48-64db-4db6-9174-ec222a23ffa2" providerId="ADAL" clId="{F70639B5-9928-436D-A6F0-3D617174F46C}" dt="2021-12-09T10:38:17.386" v="28" actId="478"/>
          <ac:cxnSpMkLst>
            <pc:docMk/>
            <pc:sldMk cId="27013746" sldId="2134805681"/>
            <ac:cxnSpMk id="50" creationId="{E80097DF-F794-40D8-933C-59CCB73CD71F}"/>
          </ac:cxnSpMkLst>
        </pc:cxnChg>
        <pc:cxnChg chg="add mod">
          <ac:chgData name="Shailin Shah | MAQ Software" userId="d244ce48-64db-4db6-9174-ec222a23ffa2" providerId="ADAL" clId="{F70639B5-9928-436D-A6F0-3D617174F46C}" dt="2021-12-09T12:40:39.313" v="241" actId="14100"/>
          <ac:cxnSpMkLst>
            <pc:docMk/>
            <pc:sldMk cId="27013746" sldId="2134805681"/>
            <ac:cxnSpMk id="63" creationId="{DC40A8FC-0798-4520-9149-E8A6D6D02369}"/>
          </ac:cxnSpMkLst>
        </pc:cxnChg>
        <pc:cxnChg chg="add mod">
          <ac:chgData name="Shailin Shah | MAQ Software" userId="d244ce48-64db-4db6-9174-ec222a23ffa2" providerId="ADAL" clId="{F70639B5-9928-436D-A6F0-3D617174F46C}" dt="2021-12-09T12:47:49.712" v="413" actId="14100"/>
          <ac:cxnSpMkLst>
            <pc:docMk/>
            <pc:sldMk cId="27013746" sldId="2134805681"/>
            <ac:cxnSpMk id="67" creationId="{1E3E4BF8-AD50-46B4-BA81-4F640A43B4B2}"/>
          </ac:cxnSpMkLst>
        </pc:cxnChg>
        <pc:cxnChg chg="add mod">
          <ac:chgData name="Shailin Shah | MAQ Software" userId="d244ce48-64db-4db6-9174-ec222a23ffa2" providerId="ADAL" clId="{F70639B5-9928-436D-A6F0-3D617174F46C}" dt="2021-12-09T13:09:36.770" v="699" actId="1076"/>
          <ac:cxnSpMkLst>
            <pc:docMk/>
            <pc:sldMk cId="27013746" sldId="2134805681"/>
            <ac:cxnSpMk id="77" creationId="{B2149A70-3ED9-4BD4-A2AA-66508A4741BC}"/>
          </ac:cxnSpMkLst>
        </pc:cxnChg>
        <pc:cxnChg chg="add mod">
          <ac:chgData name="Shailin Shah | MAQ Software" userId="d244ce48-64db-4db6-9174-ec222a23ffa2" providerId="ADAL" clId="{F70639B5-9928-436D-A6F0-3D617174F46C}" dt="2021-12-09T12:51:08.099" v="456" actId="1076"/>
          <ac:cxnSpMkLst>
            <pc:docMk/>
            <pc:sldMk cId="27013746" sldId="2134805681"/>
            <ac:cxnSpMk id="93" creationId="{650AB3C5-D3CD-4A24-9264-A74B4E4D294C}"/>
          </ac:cxnSpMkLst>
        </pc:cxnChg>
      </pc:sldChg>
      <pc:sldChg chg="addSp delSp modSp add mod ord">
        <pc:chgData name="Shailin Shah | MAQ Software" userId="d244ce48-64db-4db6-9174-ec222a23ffa2" providerId="ADAL" clId="{F70639B5-9928-436D-A6F0-3D617174F46C}" dt="2021-12-09T17:17:18.795" v="2567" actId="1037"/>
        <pc:sldMkLst>
          <pc:docMk/>
          <pc:sldMk cId="3858624119" sldId="2134805693"/>
        </pc:sldMkLst>
        <pc:spChg chg="mod">
          <ac:chgData name="Shailin Shah | MAQ Software" userId="d244ce48-64db-4db6-9174-ec222a23ffa2" providerId="ADAL" clId="{F70639B5-9928-436D-A6F0-3D617174F46C}" dt="2021-12-09T14:27:21.680" v="730" actId="20577"/>
          <ac:spMkLst>
            <pc:docMk/>
            <pc:sldMk cId="3858624119" sldId="2134805693"/>
            <ac:spMk id="3" creationId="{74CF0E2B-4F5D-4113-8380-10FCDACBA802}"/>
          </ac:spMkLst>
        </pc:spChg>
        <pc:spChg chg="del">
          <ac:chgData name="Shailin Shah | MAQ Software" userId="d244ce48-64db-4db6-9174-ec222a23ffa2" providerId="ADAL" clId="{F70639B5-9928-436D-A6F0-3D617174F46C}" dt="2021-12-09T14:33:51.297" v="735" actId="478"/>
          <ac:spMkLst>
            <pc:docMk/>
            <pc:sldMk cId="3858624119" sldId="2134805693"/>
            <ac:spMk id="5" creationId="{C5042D6E-2127-48D0-A816-52FD47316EEC}"/>
          </ac:spMkLst>
        </pc:spChg>
        <pc:spChg chg="del">
          <ac:chgData name="Shailin Shah | MAQ Software" userId="d244ce48-64db-4db6-9174-ec222a23ffa2" providerId="ADAL" clId="{F70639B5-9928-436D-A6F0-3D617174F46C}" dt="2021-12-09T14:33:51.297" v="735" actId="478"/>
          <ac:spMkLst>
            <pc:docMk/>
            <pc:sldMk cId="3858624119" sldId="2134805693"/>
            <ac:spMk id="7" creationId="{28C1556E-BB97-4749-B9B7-B03E24F73742}"/>
          </ac:spMkLst>
        </pc:spChg>
        <pc:spChg chg="mod">
          <ac:chgData name="Shailin Shah | MAQ Software" userId="d244ce48-64db-4db6-9174-ec222a23ffa2" providerId="ADAL" clId="{F70639B5-9928-436D-A6F0-3D617174F46C}" dt="2021-12-09T15:35:13.615" v="1952" actId="14100"/>
          <ac:spMkLst>
            <pc:docMk/>
            <pc:sldMk cId="3858624119" sldId="2134805693"/>
            <ac:spMk id="12" creationId="{55354F54-6317-4AD7-A7BE-7D65374FFD5F}"/>
          </ac:spMkLst>
        </pc:spChg>
        <pc:spChg chg="mod">
          <ac:chgData name="Shailin Shah | MAQ Software" userId="d244ce48-64db-4db6-9174-ec222a23ffa2" providerId="ADAL" clId="{F70639B5-9928-436D-A6F0-3D617174F46C}" dt="2021-12-09T15:31:27.283" v="1924" actId="1036"/>
          <ac:spMkLst>
            <pc:docMk/>
            <pc:sldMk cId="3858624119" sldId="2134805693"/>
            <ac:spMk id="13" creationId="{0919AE2C-F5EF-4BED-936A-7BD4DDDB366C}"/>
          </ac:spMkLst>
        </pc:spChg>
        <pc:spChg chg="add mod">
          <ac:chgData name="Shailin Shah | MAQ Software" userId="d244ce48-64db-4db6-9174-ec222a23ffa2" providerId="ADAL" clId="{F70639B5-9928-436D-A6F0-3D617174F46C}" dt="2021-12-09T17:09:44.905" v="2516" actId="14100"/>
          <ac:spMkLst>
            <pc:docMk/>
            <pc:sldMk cId="3858624119" sldId="2134805693"/>
            <ac:spMk id="15" creationId="{8E2A4D5F-6E9E-4D3A-9561-87E7A88E3D6C}"/>
          </ac:spMkLst>
        </pc:spChg>
        <pc:spChg chg="add mod">
          <ac:chgData name="Shailin Shah | MAQ Software" userId="d244ce48-64db-4db6-9174-ec222a23ffa2" providerId="ADAL" clId="{F70639B5-9928-436D-A6F0-3D617174F46C}" dt="2021-12-09T15:54:45.391" v="2280" actId="20577"/>
          <ac:spMkLst>
            <pc:docMk/>
            <pc:sldMk cId="3858624119" sldId="2134805693"/>
            <ac:spMk id="16" creationId="{228113D6-7971-439D-8078-46E87E35A5C3}"/>
          </ac:spMkLst>
        </pc:spChg>
        <pc:spChg chg="add mod">
          <ac:chgData name="Shailin Shah | MAQ Software" userId="d244ce48-64db-4db6-9174-ec222a23ffa2" providerId="ADAL" clId="{F70639B5-9928-436D-A6F0-3D617174F46C}" dt="2021-12-09T15:54:08.059" v="2272" actId="1076"/>
          <ac:spMkLst>
            <pc:docMk/>
            <pc:sldMk cId="3858624119" sldId="2134805693"/>
            <ac:spMk id="17" creationId="{7AB08468-5506-4848-8EAB-695887A68E39}"/>
          </ac:spMkLst>
        </pc:spChg>
        <pc:spChg chg="del">
          <ac:chgData name="Shailin Shah | MAQ Software" userId="d244ce48-64db-4db6-9174-ec222a23ffa2" providerId="ADAL" clId="{F70639B5-9928-436D-A6F0-3D617174F46C}" dt="2021-12-09T14:35:25.349" v="798" actId="478"/>
          <ac:spMkLst>
            <pc:docMk/>
            <pc:sldMk cId="3858624119" sldId="2134805693"/>
            <ac:spMk id="18" creationId="{ED743126-C50A-4A45-AAE6-8CED73318158}"/>
          </ac:spMkLst>
        </pc:spChg>
        <pc:spChg chg="add mod">
          <ac:chgData name="Shailin Shah | MAQ Software" userId="d244ce48-64db-4db6-9174-ec222a23ffa2" providerId="ADAL" clId="{F70639B5-9928-436D-A6F0-3D617174F46C}" dt="2021-12-09T15:51:10.180" v="2246" actId="1076"/>
          <ac:spMkLst>
            <pc:docMk/>
            <pc:sldMk cId="3858624119" sldId="2134805693"/>
            <ac:spMk id="19" creationId="{B6C8CBFB-8A0A-44C1-A9F4-6258F3545A35}"/>
          </ac:spMkLst>
        </pc:spChg>
        <pc:spChg chg="del">
          <ac:chgData name="Shailin Shah | MAQ Software" userId="d244ce48-64db-4db6-9174-ec222a23ffa2" providerId="ADAL" clId="{F70639B5-9928-436D-A6F0-3D617174F46C}" dt="2021-12-09T14:33:39.666" v="731" actId="478"/>
          <ac:spMkLst>
            <pc:docMk/>
            <pc:sldMk cId="3858624119" sldId="2134805693"/>
            <ac:spMk id="20" creationId="{E1E8F36A-9437-4719-B828-23234B35779A}"/>
          </ac:spMkLst>
        </pc:spChg>
        <pc:spChg chg="add mod">
          <ac:chgData name="Shailin Shah | MAQ Software" userId="d244ce48-64db-4db6-9174-ec222a23ffa2" providerId="ADAL" clId="{F70639B5-9928-436D-A6F0-3D617174F46C}" dt="2021-12-09T15:36:28.059" v="2007" actId="1036"/>
          <ac:spMkLst>
            <pc:docMk/>
            <pc:sldMk cId="3858624119" sldId="2134805693"/>
            <ac:spMk id="23" creationId="{E230EC02-C710-49A8-BDD1-A995B9150930}"/>
          </ac:spMkLst>
        </pc:spChg>
        <pc:spChg chg="del">
          <ac:chgData name="Shailin Shah | MAQ Software" userId="d244ce48-64db-4db6-9174-ec222a23ffa2" providerId="ADAL" clId="{F70639B5-9928-436D-A6F0-3D617174F46C}" dt="2021-12-09T14:33:51.297" v="735" actId="478"/>
          <ac:spMkLst>
            <pc:docMk/>
            <pc:sldMk cId="3858624119" sldId="2134805693"/>
            <ac:spMk id="25" creationId="{7C4614F4-5C1C-44E5-9AA3-18A3BFFD6BF5}"/>
          </ac:spMkLst>
        </pc:spChg>
        <pc:spChg chg="del">
          <ac:chgData name="Shailin Shah | MAQ Software" userId="d244ce48-64db-4db6-9174-ec222a23ffa2" providerId="ADAL" clId="{F70639B5-9928-436D-A6F0-3D617174F46C}" dt="2021-12-09T14:33:51.297" v="735" actId="478"/>
          <ac:spMkLst>
            <pc:docMk/>
            <pc:sldMk cId="3858624119" sldId="2134805693"/>
            <ac:spMk id="27" creationId="{D1056B26-8E2E-4F94-94CF-CA2831ADD192}"/>
          </ac:spMkLst>
        </pc:spChg>
        <pc:spChg chg="add mod">
          <ac:chgData name="Shailin Shah | MAQ Software" userId="d244ce48-64db-4db6-9174-ec222a23ffa2" providerId="ADAL" clId="{F70639B5-9928-436D-A6F0-3D617174F46C}" dt="2021-12-09T15:36:43.971" v="2011" actId="1076"/>
          <ac:spMkLst>
            <pc:docMk/>
            <pc:sldMk cId="3858624119" sldId="2134805693"/>
            <ac:spMk id="28" creationId="{FDB3EC2C-A9AA-4E26-B8F8-BBA0D169DB4A}"/>
          </ac:spMkLst>
        </pc:spChg>
        <pc:spChg chg="del">
          <ac:chgData name="Shailin Shah | MAQ Software" userId="d244ce48-64db-4db6-9174-ec222a23ffa2" providerId="ADAL" clId="{F70639B5-9928-436D-A6F0-3D617174F46C}" dt="2021-12-09T14:33:51.297" v="735" actId="478"/>
          <ac:spMkLst>
            <pc:docMk/>
            <pc:sldMk cId="3858624119" sldId="2134805693"/>
            <ac:spMk id="30" creationId="{699AE91F-6530-4091-BEE6-D2E8DFE5CB8B}"/>
          </ac:spMkLst>
        </pc:spChg>
        <pc:spChg chg="del">
          <ac:chgData name="Shailin Shah | MAQ Software" userId="d244ce48-64db-4db6-9174-ec222a23ffa2" providerId="ADAL" clId="{F70639B5-9928-436D-A6F0-3D617174F46C}" dt="2021-12-09T14:33:51.297" v="735" actId="478"/>
          <ac:spMkLst>
            <pc:docMk/>
            <pc:sldMk cId="3858624119" sldId="2134805693"/>
            <ac:spMk id="31" creationId="{D3A50673-246A-4571-92CA-3865B031B5BC}"/>
          </ac:spMkLst>
        </pc:spChg>
        <pc:spChg chg="del">
          <ac:chgData name="Shailin Shah | MAQ Software" userId="d244ce48-64db-4db6-9174-ec222a23ffa2" providerId="ADAL" clId="{F70639B5-9928-436D-A6F0-3D617174F46C}" dt="2021-12-09T14:33:51.297" v="735" actId="478"/>
          <ac:spMkLst>
            <pc:docMk/>
            <pc:sldMk cId="3858624119" sldId="2134805693"/>
            <ac:spMk id="32" creationId="{BDFDD7C7-F976-482F-B63E-21D81A58B4D7}"/>
          </ac:spMkLst>
        </pc:spChg>
        <pc:spChg chg="del">
          <ac:chgData name="Shailin Shah | MAQ Software" userId="d244ce48-64db-4db6-9174-ec222a23ffa2" providerId="ADAL" clId="{F70639B5-9928-436D-A6F0-3D617174F46C}" dt="2021-12-09T14:36:28.047" v="811" actId="478"/>
          <ac:spMkLst>
            <pc:docMk/>
            <pc:sldMk cId="3858624119" sldId="2134805693"/>
            <ac:spMk id="35" creationId="{84552CB5-C50F-4451-AB71-C4FD17F9357A}"/>
          </ac:spMkLst>
        </pc:spChg>
        <pc:spChg chg="del">
          <ac:chgData name="Shailin Shah | MAQ Software" userId="d244ce48-64db-4db6-9174-ec222a23ffa2" providerId="ADAL" clId="{F70639B5-9928-436D-A6F0-3D617174F46C}" dt="2021-12-09T14:43:33.774" v="1067" actId="478"/>
          <ac:spMkLst>
            <pc:docMk/>
            <pc:sldMk cId="3858624119" sldId="2134805693"/>
            <ac:spMk id="39" creationId="{5E242585-BD81-4D16-A591-70293954B969}"/>
          </ac:spMkLst>
        </pc:spChg>
        <pc:spChg chg="del">
          <ac:chgData name="Shailin Shah | MAQ Software" userId="d244ce48-64db-4db6-9174-ec222a23ffa2" providerId="ADAL" clId="{F70639B5-9928-436D-A6F0-3D617174F46C}" dt="2021-12-09T14:33:51.297" v="735" actId="478"/>
          <ac:spMkLst>
            <pc:docMk/>
            <pc:sldMk cId="3858624119" sldId="2134805693"/>
            <ac:spMk id="52" creationId="{8DE54060-A704-4D68-95FD-B1DFD8988A9B}"/>
          </ac:spMkLst>
        </pc:spChg>
        <pc:spChg chg="mod">
          <ac:chgData name="Shailin Shah | MAQ Software" userId="d244ce48-64db-4db6-9174-ec222a23ffa2" providerId="ADAL" clId="{F70639B5-9928-436D-A6F0-3D617174F46C}" dt="2021-12-09T15:52:38.372" v="2253" actId="14100"/>
          <ac:spMkLst>
            <pc:docMk/>
            <pc:sldMk cId="3858624119" sldId="2134805693"/>
            <ac:spMk id="54" creationId="{31F7297F-7829-448A-B37B-F1EB6603A73C}"/>
          </ac:spMkLst>
        </pc:spChg>
        <pc:spChg chg="mod">
          <ac:chgData name="Shailin Shah | MAQ Software" userId="d244ce48-64db-4db6-9174-ec222a23ffa2" providerId="ADAL" clId="{F70639B5-9928-436D-A6F0-3D617174F46C}" dt="2021-12-09T15:52:47.621" v="2255" actId="1076"/>
          <ac:spMkLst>
            <pc:docMk/>
            <pc:sldMk cId="3858624119" sldId="2134805693"/>
            <ac:spMk id="55" creationId="{2E5688B9-4DA0-4298-A05F-CF6FC9B23070}"/>
          </ac:spMkLst>
        </pc:spChg>
        <pc:spChg chg="add del mod">
          <ac:chgData name="Shailin Shah | MAQ Software" userId="d244ce48-64db-4db6-9174-ec222a23ffa2" providerId="ADAL" clId="{F70639B5-9928-436D-A6F0-3D617174F46C}" dt="2021-12-09T15:43:08.707" v="2067" actId="478"/>
          <ac:spMkLst>
            <pc:docMk/>
            <pc:sldMk cId="3858624119" sldId="2134805693"/>
            <ac:spMk id="62" creationId="{C765C188-8CE9-48F7-9B94-BACB89F580AC}"/>
          </ac:spMkLst>
        </pc:spChg>
        <pc:spChg chg="del">
          <ac:chgData name="Shailin Shah | MAQ Software" userId="d244ce48-64db-4db6-9174-ec222a23ffa2" providerId="ADAL" clId="{F70639B5-9928-436D-A6F0-3D617174F46C}" dt="2021-12-09T14:33:44.510" v="733" actId="478"/>
          <ac:spMkLst>
            <pc:docMk/>
            <pc:sldMk cId="3858624119" sldId="2134805693"/>
            <ac:spMk id="65" creationId="{EEC9542A-1E7F-4247-836D-0BC408F2E0A8}"/>
          </ac:spMkLst>
        </pc:spChg>
        <pc:spChg chg="del">
          <ac:chgData name="Shailin Shah | MAQ Software" userId="d244ce48-64db-4db6-9174-ec222a23ffa2" providerId="ADAL" clId="{F70639B5-9928-436D-A6F0-3D617174F46C}" dt="2021-12-09T14:33:51.297" v="735" actId="478"/>
          <ac:spMkLst>
            <pc:docMk/>
            <pc:sldMk cId="3858624119" sldId="2134805693"/>
            <ac:spMk id="70" creationId="{74C9E204-9A06-4814-B210-DDEB6ABBEC8F}"/>
          </ac:spMkLst>
        </pc:spChg>
        <pc:spChg chg="del">
          <ac:chgData name="Shailin Shah | MAQ Software" userId="d244ce48-64db-4db6-9174-ec222a23ffa2" providerId="ADAL" clId="{F70639B5-9928-436D-A6F0-3D617174F46C}" dt="2021-12-09T14:33:51.297" v="735" actId="478"/>
          <ac:spMkLst>
            <pc:docMk/>
            <pc:sldMk cId="3858624119" sldId="2134805693"/>
            <ac:spMk id="81" creationId="{8F4FE996-FDC2-4CEF-B0C5-44312981BBC6}"/>
          </ac:spMkLst>
        </pc:spChg>
        <pc:spChg chg="del">
          <ac:chgData name="Shailin Shah | MAQ Software" userId="d244ce48-64db-4db6-9174-ec222a23ffa2" providerId="ADAL" clId="{F70639B5-9928-436D-A6F0-3D617174F46C}" dt="2021-12-09T14:33:51.297" v="735" actId="478"/>
          <ac:spMkLst>
            <pc:docMk/>
            <pc:sldMk cId="3858624119" sldId="2134805693"/>
            <ac:spMk id="91" creationId="{07C66630-E6D9-40B4-AFCE-91FF13702EAB}"/>
          </ac:spMkLst>
        </pc:spChg>
        <pc:spChg chg="mod">
          <ac:chgData name="Shailin Shah | MAQ Software" userId="d244ce48-64db-4db6-9174-ec222a23ffa2" providerId="ADAL" clId="{F70639B5-9928-436D-A6F0-3D617174F46C}" dt="2021-12-09T14:41:28.854" v="973" actId="1076"/>
          <ac:spMkLst>
            <pc:docMk/>
            <pc:sldMk cId="3858624119" sldId="2134805693"/>
            <ac:spMk id="94" creationId="{C6B2662A-1BBA-479C-8513-33AF8278C770}"/>
          </ac:spMkLst>
        </pc:spChg>
        <pc:spChg chg="del">
          <ac:chgData name="Shailin Shah | MAQ Software" userId="d244ce48-64db-4db6-9174-ec222a23ffa2" providerId="ADAL" clId="{F70639B5-9928-436D-A6F0-3D617174F46C}" dt="2021-12-09T14:33:51.297" v="735" actId="478"/>
          <ac:spMkLst>
            <pc:docMk/>
            <pc:sldMk cId="3858624119" sldId="2134805693"/>
            <ac:spMk id="95" creationId="{2C858621-CEBB-49D9-A89F-65CABEC643CF}"/>
          </ac:spMkLst>
        </pc:spChg>
        <pc:spChg chg="mod">
          <ac:chgData name="Shailin Shah | MAQ Software" userId="d244ce48-64db-4db6-9174-ec222a23ffa2" providerId="ADAL" clId="{F70639B5-9928-436D-A6F0-3D617174F46C}" dt="2021-12-09T15:31:27.283" v="1924" actId="1036"/>
          <ac:spMkLst>
            <pc:docMk/>
            <pc:sldMk cId="3858624119" sldId="2134805693"/>
            <ac:spMk id="97" creationId="{B4C4B8DF-5DBD-469F-9128-D780ABB93FB7}"/>
          </ac:spMkLst>
        </pc:spChg>
        <pc:spChg chg="mod">
          <ac:chgData name="Shailin Shah | MAQ Software" userId="d244ce48-64db-4db6-9174-ec222a23ffa2" providerId="ADAL" clId="{F70639B5-9928-436D-A6F0-3D617174F46C}" dt="2021-12-09T15:31:27.283" v="1924" actId="1036"/>
          <ac:spMkLst>
            <pc:docMk/>
            <pc:sldMk cId="3858624119" sldId="2134805693"/>
            <ac:spMk id="99" creationId="{A3D043B3-85D8-4EFD-B23C-8FBE17389DEF}"/>
          </ac:spMkLst>
        </pc:spChg>
        <pc:spChg chg="del">
          <ac:chgData name="Shailin Shah | MAQ Software" userId="d244ce48-64db-4db6-9174-ec222a23ffa2" providerId="ADAL" clId="{F70639B5-9928-436D-A6F0-3D617174F46C}" dt="2021-12-09T14:33:51.297" v="735" actId="478"/>
          <ac:spMkLst>
            <pc:docMk/>
            <pc:sldMk cId="3858624119" sldId="2134805693"/>
            <ac:spMk id="101" creationId="{1E37CF22-BDF2-4665-8B23-B5FF904F3D6C}"/>
          </ac:spMkLst>
        </pc:spChg>
        <pc:spChg chg="del">
          <ac:chgData name="Shailin Shah | MAQ Software" userId="d244ce48-64db-4db6-9174-ec222a23ffa2" providerId="ADAL" clId="{F70639B5-9928-436D-A6F0-3D617174F46C}" dt="2021-12-09T14:33:51.297" v="735" actId="478"/>
          <ac:spMkLst>
            <pc:docMk/>
            <pc:sldMk cId="3858624119" sldId="2134805693"/>
            <ac:spMk id="103" creationId="{256617A0-ADB3-426F-9E47-527A0257CAAF}"/>
          </ac:spMkLst>
        </pc:spChg>
        <pc:spChg chg="del">
          <ac:chgData name="Shailin Shah | MAQ Software" userId="d244ce48-64db-4db6-9174-ec222a23ffa2" providerId="ADAL" clId="{F70639B5-9928-436D-A6F0-3D617174F46C}" dt="2021-12-09T14:33:51.297" v="735" actId="478"/>
          <ac:spMkLst>
            <pc:docMk/>
            <pc:sldMk cId="3858624119" sldId="2134805693"/>
            <ac:spMk id="105" creationId="{D417C5D3-404A-4B03-8890-FEB2D54ECCB7}"/>
          </ac:spMkLst>
        </pc:spChg>
        <pc:spChg chg="add del mod">
          <ac:chgData name="Shailin Shah | MAQ Software" userId="d244ce48-64db-4db6-9174-ec222a23ffa2" providerId="ADAL" clId="{F70639B5-9928-436D-A6F0-3D617174F46C}" dt="2021-12-09T14:48:28.363" v="1115" actId="22"/>
          <ac:spMkLst>
            <pc:docMk/>
            <pc:sldMk cId="3858624119" sldId="2134805693"/>
            <ac:spMk id="109" creationId="{56FA1F0A-B87D-405E-BF88-24C5D9342309}"/>
          </ac:spMkLst>
        </pc:spChg>
        <pc:spChg chg="add del mod">
          <ac:chgData name="Shailin Shah | MAQ Software" userId="d244ce48-64db-4db6-9174-ec222a23ffa2" providerId="ADAL" clId="{F70639B5-9928-436D-A6F0-3D617174F46C}" dt="2021-12-09T14:58:00.656" v="1311" actId="478"/>
          <ac:spMkLst>
            <pc:docMk/>
            <pc:sldMk cId="3858624119" sldId="2134805693"/>
            <ac:spMk id="127" creationId="{7E80F559-24C1-4F82-8922-52D466A54F8C}"/>
          </ac:spMkLst>
        </pc:spChg>
        <pc:spChg chg="add mod">
          <ac:chgData name="Shailin Shah | MAQ Software" userId="d244ce48-64db-4db6-9174-ec222a23ffa2" providerId="ADAL" clId="{F70639B5-9928-436D-A6F0-3D617174F46C}" dt="2021-12-09T17:09:32.512" v="2515" actId="1076"/>
          <ac:spMkLst>
            <pc:docMk/>
            <pc:sldMk cId="3858624119" sldId="2134805693"/>
            <ac:spMk id="129" creationId="{BC36A47B-E7A9-4C94-8BF3-74E29821F2E6}"/>
          </ac:spMkLst>
        </pc:spChg>
        <pc:spChg chg="add mod">
          <ac:chgData name="Shailin Shah | MAQ Software" userId="d244ce48-64db-4db6-9174-ec222a23ffa2" providerId="ADAL" clId="{F70639B5-9928-436D-A6F0-3D617174F46C}" dt="2021-12-09T15:05:07.186" v="1494" actId="14100"/>
          <ac:spMkLst>
            <pc:docMk/>
            <pc:sldMk cId="3858624119" sldId="2134805693"/>
            <ac:spMk id="131" creationId="{7C1207DB-4A24-4F9E-BB6D-7D901CE776C6}"/>
          </ac:spMkLst>
        </pc:spChg>
        <pc:spChg chg="add mod">
          <ac:chgData name="Shailin Shah | MAQ Software" userId="d244ce48-64db-4db6-9174-ec222a23ffa2" providerId="ADAL" clId="{F70639B5-9928-436D-A6F0-3D617174F46C}" dt="2021-12-09T14:57:22.420" v="1306" actId="1035"/>
          <ac:spMkLst>
            <pc:docMk/>
            <pc:sldMk cId="3858624119" sldId="2134805693"/>
            <ac:spMk id="133" creationId="{5AAFD624-1313-48CD-BBDC-9C52521AF419}"/>
          </ac:spMkLst>
        </pc:spChg>
        <pc:spChg chg="add mod">
          <ac:chgData name="Shailin Shah | MAQ Software" userId="d244ce48-64db-4db6-9174-ec222a23ffa2" providerId="ADAL" clId="{F70639B5-9928-436D-A6F0-3D617174F46C}" dt="2021-12-09T15:35:43.051" v="1976" actId="1036"/>
          <ac:spMkLst>
            <pc:docMk/>
            <pc:sldMk cId="3858624119" sldId="2134805693"/>
            <ac:spMk id="135" creationId="{FFCAA444-47E9-4993-B1C1-08623ECEACBE}"/>
          </ac:spMkLst>
        </pc:spChg>
        <pc:spChg chg="add mod">
          <ac:chgData name="Shailin Shah | MAQ Software" userId="d244ce48-64db-4db6-9174-ec222a23ffa2" providerId="ADAL" clId="{F70639B5-9928-436D-A6F0-3D617174F46C}" dt="2021-12-09T15:35:43.051" v="1976" actId="1036"/>
          <ac:spMkLst>
            <pc:docMk/>
            <pc:sldMk cId="3858624119" sldId="2134805693"/>
            <ac:spMk id="137" creationId="{6C7EBF26-AFA6-4756-B1BB-E4B7717C4D2C}"/>
          </ac:spMkLst>
        </pc:spChg>
        <pc:spChg chg="add mod">
          <ac:chgData name="Shailin Shah | MAQ Software" userId="d244ce48-64db-4db6-9174-ec222a23ffa2" providerId="ADAL" clId="{F70639B5-9928-436D-A6F0-3D617174F46C}" dt="2021-12-09T14:59:44.306" v="1365" actId="1076"/>
          <ac:spMkLst>
            <pc:docMk/>
            <pc:sldMk cId="3858624119" sldId="2134805693"/>
            <ac:spMk id="139" creationId="{A500DF86-0F52-4C12-B7B7-CC0766555152}"/>
          </ac:spMkLst>
        </pc:spChg>
        <pc:spChg chg="mod">
          <ac:chgData name="Shailin Shah | MAQ Software" userId="d244ce48-64db-4db6-9174-ec222a23ffa2" providerId="ADAL" clId="{F70639B5-9928-436D-A6F0-3D617174F46C}" dt="2021-12-09T14:59:51.770" v="1367"/>
          <ac:spMkLst>
            <pc:docMk/>
            <pc:sldMk cId="3858624119" sldId="2134805693"/>
            <ac:spMk id="145" creationId="{D793764B-511B-4E7C-ACDA-2B10FA3F7D87}"/>
          </ac:spMkLst>
        </pc:spChg>
        <pc:spChg chg="mod">
          <ac:chgData name="Shailin Shah | MAQ Software" userId="d244ce48-64db-4db6-9174-ec222a23ffa2" providerId="ADAL" clId="{F70639B5-9928-436D-A6F0-3D617174F46C}" dt="2021-12-09T15:00:11.042" v="1380" actId="20577"/>
          <ac:spMkLst>
            <pc:docMk/>
            <pc:sldMk cId="3858624119" sldId="2134805693"/>
            <ac:spMk id="149" creationId="{AC32C074-7DD2-4B1F-9CC5-82F0B5BCCE1B}"/>
          </ac:spMkLst>
        </pc:spChg>
        <pc:spChg chg="add mod">
          <ac:chgData name="Shailin Shah | MAQ Software" userId="d244ce48-64db-4db6-9174-ec222a23ffa2" providerId="ADAL" clId="{F70639B5-9928-436D-A6F0-3D617174F46C}" dt="2021-12-09T15:35:43.051" v="1976" actId="1036"/>
          <ac:spMkLst>
            <pc:docMk/>
            <pc:sldMk cId="3858624119" sldId="2134805693"/>
            <ac:spMk id="151" creationId="{F7D17027-274D-40C2-9DE1-BB544E7BEA27}"/>
          </ac:spMkLst>
        </pc:spChg>
        <pc:spChg chg="add mod">
          <ac:chgData name="Shailin Shah | MAQ Software" userId="d244ce48-64db-4db6-9174-ec222a23ffa2" providerId="ADAL" clId="{F70639B5-9928-436D-A6F0-3D617174F46C}" dt="2021-12-09T15:40:14.102" v="2054" actId="20577"/>
          <ac:spMkLst>
            <pc:docMk/>
            <pc:sldMk cId="3858624119" sldId="2134805693"/>
            <ac:spMk id="152" creationId="{B4CBCF27-82C2-4098-960F-33A6503A783C}"/>
          </ac:spMkLst>
        </pc:spChg>
        <pc:spChg chg="mod">
          <ac:chgData name="Shailin Shah | MAQ Software" userId="d244ce48-64db-4db6-9174-ec222a23ffa2" providerId="ADAL" clId="{F70639B5-9928-436D-A6F0-3D617174F46C}" dt="2021-12-09T15:01:11.375" v="1394"/>
          <ac:spMkLst>
            <pc:docMk/>
            <pc:sldMk cId="3858624119" sldId="2134805693"/>
            <ac:spMk id="155" creationId="{23477E2F-37F7-4135-B5B9-5BFC815E5083}"/>
          </ac:spMkLst>
        </pc:spChg>
        <pc:spChg chg="mod">
          <ac:chgData name="Shailin Shah | MAQ Software" userId="d244ce48-64db-4db6-9174-ec222a23ffa2" providerId="ADAL" clId="{F70639B5-9928-436D-A6F0-3D617174F46C}" dt="2021-12-09T15:01:11.375" v="1394"/>
          <ac:spMkLst>
            <pc:docMk/>
            <pc:sldMk cId="3858624119" sldId="2134805693"/>
            <ac:spMk id="159" creationId="{ED528EA6-300F-40BA-A256-B230F4F15D40}"/>
          </ac:spMkLst>
        </pc:spChg>
        <pc:spChg chg="mod">
          <ac:chgData name="Shailin Shah | MAQ Software" userId="d244ce48-64db-4db6-9174-ec222a23ffa2" providerId="ADAL" clId="{F70639B5-9928-436D-A6F0-3D617174F46C}" dt="2021-12-09T15:05:44.429" v="1512" actId="20577"/>
          <ac:spMkLst>
            <pc:docMk/>
            <pc:sldMk cId="3858624119" sldId="2134805693"/>
            <ac:spMk id="163" creationId="{1788DB01-B357-44C0-AFCE-4D6EC13F6B11}"/>
          </ac:spMkLst>
        </pc:spChg>
        <pc:spChg chg="add mod">
          <ac:chgData name="Shailin Shah | MAQ Software" userId="d244ce48-64db-4db6-9174-ec222a23ffa2" providerId="ADAL" clId="{F70639B5-9928-436D-A6F0-3D617174F46C}" dt="2021-12-09T15:31:27.283" v="1924" actId="1036"/>
          <ac:spMkLst>
            <pc:docMk/>
            <pc:sldMk cId="3858624119" sldId="2134805693"/>
            <ac:spMk id="170" creationId="{61161734-A045-404A-A70D-DB7E9DDDA8DC}"/>
          </ac:spMkLst>
        </pc:spChg>
        <pc:spChg chg="mod">
          <ac:chgData name="Shailin Shah | MAQ Software" userId="d244ce48-64db-4db6-9174-ec222a23ffa2" providerId="ADAL" clId="{F70639B5-9928-436D-A6F0-3D617174F46C}" dt="2021-12-09T15:08:42.509" v="1603" actId="20577"/>
          <ac:spMkLst>
            <pc:docMk/>
            <pc:sldMk cId="3858624119" sldId="2134805693"/>
            <ac:spMk id="174" creationId="{1033BADA-CDE9-4C32-B168-F6E1F94C5410}"/>
          </ac:spMkLst>
        </pc:spChg>
        <pc:spChg chg="mod">
          <ac:chgData name="Shailin Shah | MAQ Software" userId="d244ce48-64db-4db6-9174-ec222a23ffa2" providerId="ADAL" clId="{F70639B5-9928-436D-A6F0-3D617174F46C}" dt="2021-12-09T15:37:10.263" v="2027" actId="20577"/>
          <ac:spMkLst>
            <pc:docMk/>
            <pc:sldMk cId="3858624119" sldId="2134805693"/>
            <ac:spMk id="178" creationId="{30725870-DE07-44F9-8A5F-596A0BF35AE1}"/>
          </ac:spMkLst>
        </pc:spChg>
        <pc:spChg chg="mod">
          <ac:chgData name="Shailin Shah | MAQ Software" userId="d244ce48-64db-4db6-9174-ec222a23ffa2" providerId="ADAL" clId="{F70639B5-9928-436D-A6F0-3D617174F46C}" dt="2021-12-09T15:37:04.013" v="2018" actId="20577"/>
          <ac:spMkLst>
            <pc:docMk/>
            <pc:sldMk cId="3858624119" sldId="2134805693"/>
            <ac:spMk id="182" creationId="{D81F4D62-4622-4ADA-AF92-491F1837F5D7}"/>
          </ac:spMkLst>
        </pc:spChg>
        <pc:spChg chg="mod">
          <ac:chgData name="Shailin Shah | MAQ Software" userId="d244ce48-64db-4db6-9174-ec222a23ffa2" providerId="ADAL" clId="{F70639B5-9928-436D-A6F0-3D617174F46C}" dt="2021-12-09T15:13:14.545" v="1664" actId="20577"/>
          <ac:spMkLst>
            <pc:docMk/>
            <pc:sldMk cId="3858624119" sldId="2134805693"/>
            <ac:spMk id="190" creationId="{892799EF-FCEE-4084-AC07-7EB358057C4D}"/>
          </ac:spMkLst>
        </pc:spChg>
        <pc:spChg chg="add mod">
          <ac:chgData name="Shailin Shah | MAQ Software" userId="d244ce48-64db-4db6-9174-ec222a23ffa2" providerId="ADAL" clId="{F70639B5-9928-436D-A6F0-3D617174F46C}" dt="2021-12-09T15:14:53.448" v="1732" actId="1076"/>
          <ac:spMkLst>
            <pc:docMk/>
            <pc:sldMk cId="3858624119" sldId="2134805693"/>
            <ac:spMk id="195" creationId="{7639E8C3-CCBC-4DFE-A2F0-D60D8EA0E092}"/>
          </ac:spMkLst>
        </pc:spChg>
        <pc:spChg chg="add mod">
          <ac:chgData name="Shailin Shah | MAQ Software" userId="d244ce48-64db-4db6-9174-ec222a23ffa2" providerId="ADAL" clId="{F70639B5-9928-436D-A6F0-3D617174F46C}" dt="2021-12-09T15:29:10.812" v="1874" actId="1076"/>
          <ac:spMkLst>
            <pc:docMk/>
            <pc:sldMk cId="3858624119" sldId="2134805693"/>
            <ac:spMk id="202" creationId="{28E63F98-42F2-44B4-A472-1052808F663D}"/>
          </ac:spMkLst>
        </pc:spChg>
        <pc:spChg chg="mod">
          <ac:chgData name="Shailin Shah | MAQ Software" userId="d244ce48-64db-4db6-9174-ec222a23ffa2" providerId="ADAL" clId="{F70639B5-9928-436D-A6F0-3D617174F46C}" dt="2021-12-09T15:31:03.330" v="1891" actId="14100"/>
          <ac:spMkLst>
            <pc:docMk/>
            <pc:sldMk cId="3858624119" sldId="2134805693"/>
            <ac:spMk id="205" creationId="{D3DEC2D4-6A58-49B4-B442-3059E37CDFA9}"/>
          </ac:spMkLst>
        </pc:spChg>
        <pc:spChg chg="mod">
          <ac:chgData name="Shailin Shah | MAQ Software" userId="d244ce48-64db-4db6-9174-ec222a23ffa2" providerId="ADAL" clId="{F70639B5-9928-436D-A6F0-3D617174F46C}" dt="2021-12-09T15:30:52.427" v="1888" actId="1076"/>
          <ac:spMkLst>
            <pc:docMk/>
            <pc:sldMk cId="3858624119" sldId="2134805693"/>
            <ac:spMk id="206" creationId="{2191F46E-6330-45B7-AE96-C9612CFC4F4E}"/>
          </ac:spMkLst>
        </pc:spChg>
        <pc:spChg chg="add mod">
          <ac:chgData name="Shailin Shah | MAQ Software" userId="d244ce48-64db-4db6-9174-ec222a23ffa2" providerId="ADAL" clId="{F70639B5-9928-436D-A6F0-3D617174F46C}" dt="2021-12-09T15:42:52.906" v="2061" actId="1076"/>
          <ac:spMkLst>
            <pc:docMk/>
            <pc:sldMk cId="3858624119" sldId="2134805693"/>
            <ac:spMk id="210" creationId="{7D938B50-C529-4DDE-AC98-FE33F33854BD}"/>
          </ac:spMkLst>
        </pc:spChg>
        <pc:spChg chg="add mod">
          <ac:chgData name="Shailin Shah | MAQ Software" userId="d244ce48-64db-4db6-9174-ec222a23ffa2" providerId="ADAL" clId="{F70639B5-9928-436D-A6F0-3D617174F46C}" dt="2021-12-09T15:42:43.154" v="2059" actId="1076"/>
          <ac:spMkLst>
            <pc:docMk/>
            <pc:sldMk cId="3858624119" sldId="2134805693"/>
            <ac:spMk id="215" creationId="{9DE345DA-813C-422D-9E32-581B3EAF536B}"/>
          </ac:spMkLst>
        </pc:spChg>
        <pc:spChg chg="mod topLvl">
          <ac:chgData name="Shailin Shah | MAQ Software" userId="d244ce48-64db-4db6-9174-ec222a23ffa2" providerId="ADAL" clId="{F70639B5-9928-436D-A6F0-3D617174F46C}" dt="2021-12-09T15:42:40.022" v="2058" actId="1076"/>
          <ac:spMkLst>
            <pc:docMk/>
            <pc:sldMk cId="3858624119" sldId="2134805693"/>
            <ac:spMk id="222" creationId="{92EC1644-241F-4044-88A7-98D09792395F}"/>
          </ac:spMkLst>
        </pc:spChg>
        <pc:spChg chg="del mod topLvl">
          <ac:chgData name="Shailin Shah | MAQ Software" userId="d244ce48-64db-4db6-9174-ec222a23ffa2" providerId="ADAL" clId="{F70639B5-9928-436D-A6F0-3D617174F46C}" dt="2021-12-09T15:27:08.028" v="1839" actId="478"/>
          <ac:spMkLst>
            <pc:docMk/>
            <pc:sldMk cId="3858624119" sldId="2134805693"/>
            <ac:spMk id="223" creationId="{29F565C3-D950-4AF1-A155-A2D518B8145B}"/>
          </ac:spMkLst>
        </pc:spChg>
        <pc:spChg chg="add mod ord">
          <ac:chgData name="Shailin Shah | MAQ Software" userId="d244ce48-64db-4db6-9174-ec222a23ffa2" providerId="ADAL" clId="{F70639B5-9928-436D-A6F0-3D617174F46C}" dt="2021-12-09T15:51:03.520" v="2245" actId="14100"/>
          <ac:spMkLst>
            <pc:docMk/>
            <pc:sldMk cId="3858624119" sldId="2134805693"/>
            <ac:spMk id="240" creationId="{10827122-469F-48AC-9415-ADA1E226C6F7}"/>
          </ac:spMkLst>
        </pc:spChg>
        <pc:spChg chg="add mod">
          <ac:chgData name="Shailin Shah | MAQ Software" userId="d244ce48-64db-4db6-9174-ec222a23ffa2" providerId="ADAL" clId="{F70639B5-9928-436D-A6F0-3D617174F46C}" dt="2021-12-09T15:38:47.781" v="2042" actId="14100"/>
          <ac:spMkLst>
            <pc:docMk/>
            <pc:sldMk cId="3858624119" sldId="2134805693"/>
            <ac:spMk id="242" creationId="{0451B263-3769-44AE-BC07-7AF9F61B7FF1}"/>
          </ac:spMkLst>
        </pc:spChg>
        <pc:spChg chg="add del mod">
          <ac:chgData name="Shailin Shah | MAQ Software" userId="d244ce48-64db-4db6-9174-ec222a23ffa2" providerId="ADAL" clId="{F70639B5-9928-436D-A6F0-3D617174F46C}" dt="2021-12-09T15:34:27.980" v="1945" actId="478"/>
          <ac:spMkLst>
            <pc:docMk/>
            <pc:sldMk cId="3858624119" sldId="2134805693"/>
            <ac:spMk id="244" creationId="{B08F3FF5-4A3E-4B62-85EA-F84B7B999BA1}"/>
          </ac:spMkLst>
        </pc:spChg>
        <pc:spChg chg="add mod">
          <ac:chgData name="Shailin Shah | MAQ Software" userId="d244ce48-64db-4db6-9174-ec222a23ffa2" providerId="ADAL" clId="{F70639B5-9928-436D-A6F0-3D617174F46C}" dt="2021-12-09T15:34:52.548" v="1951" actId="20577"/>
          <ac:spMkLst>
            <pc:docMk/>
            <pc:sldMk cId="3858624119" sldId="2134805693"/>
            <ac:spMk id="246" creationId="{EEDCC345-C949-44D2-8797-F35E329C1570}"/>
          </ac:spMkLst>
        </pc:spChg>
        <pc:spChg chg="add mod">
          <ac:chgData name="Shailin Shah | MAQ Software" userId="d244ce48-64db-4db6-9174-ec222a23ffa2" providerId="ADAL" clId="{F70639B5-9928-436D-A6F0-3D617174F46C}" dt="2021-12-09T15:38:44.222" v="2041" actId="14100"/>
          <ac:spMkLst>
            <pc:docMk/>
            <pc:sldMk cId="3858624119" sldId="2134805693"/>
            <ac:spMk id="251" creationId="{D0359AA1-22F0-41A0-B05C-B6A7EA2F3F31}"/>
          </ac:spMkLst>
        </pc:spChg>
        <pc:spChg chg="add mod">
          <ac:chgData name="Shailin Shah | MAQ Software" userId="d244ce48-64db-4db6-9174-ec222a23ffa2" providerId="ADAL" clId="{F70639B5-9928-436D-A6F0-3D617174F46C}" dt="2021-12-09T15:38:59.439" v="2046" actId="20577"/>
          <ac:spMkLst>
            <pc:docMk/>
            <pc:sldMk cId="3858624119" sldId="2134805693"/>
            <ac:spMk id="254" creationId="{AF5CC9F2-2B07-4210-A7CD-DCD6C046B66B}"/>
          </ac:spMkLst>
        </pc:spChg>
        <pc:spChg chg="add mod ord">
          <ac:chgData name="Shailin Shah | MAQ Software" userId="d244ce48-64db-4db6-9174-ec222a23ffa2" providerId="ADAL" clId="{F70639B5-9928-436D-A6F0-3D617174F46C}" dt="2021-12-09T17:11:37.826" v="2551" actId="1035"/>
          <ac:spMkLst>
            <pc:docMk/>
            <pc:sldMk cId="3858624119" sldId="2134805693"/>
            <ac:spMk id="256" creationId="{5AA4A098-90A0-44CE-8AD5-91CE6CA1D372}"/>
          </ac:spMkLst>
        </pc:spChg>
        <pc:spChg chg="add mod">
          <ac:chgData name="Shailin Shah | MAQ Software" userId="d244ce48-64db-4db6-9174-ec222a23ffa2" providerId="ADAL" clId="{F70639B5-9928-436D-A6F0-3D617174F46C}" dt="2021-12-09T15:45:52.642" v="2084" actId="1076"/>
          <ac:spMkLst>
            <pc:docMk/>
            <pc:sldMk cId="3858624119" sldId="2134805693"/>
            <ac:spMk id="265" creationId="{49932FD5-518B-4216-BE0E-097830BBC992}"/>
          </ac:spMkLst>
        </pc:spChg>
        <pc:spChg chg="add mod">
          <ac:chgData name="Shailin Shah | MAQ Software" userId="d244ce48-64db-4db6-9174-ec222a23ffa2" providerId="ADAL" clId="{F70639B5-9928-436D-A6F0-3D617174F46C}" dt="2021-12-09T15:45:52.642" v="2084" actId="1076"/>
          <ac:spMkLst>
            <pc:docMk/>
            <pc:sldMk cId="3858624119" sldId="2134805693"/>
            <ac:spMk id="267" creationId="{CBC8F780-C702-494C-BFC6-0C50CD2A3001}"/>
          </ac:spMkLst>
        </pc:spChg>
        <pc:spChg chg="add mod">
          <ac:chgData name="Shailin Shah | MAQ Software" userId="d244ce48-64db-4db6-9174-ec222a23ffa2" providerId="ADAL" clId="{F70639B5-9928-436D-A6F0-3D617174F46C}" dt="2021-12-09T17:11:27.050" v="2546" actId="1036"/>
          <ac:spMkLst>
            <pc:docMk/>
            <pc:sldMk cId="3858624119" sldId="2134805693"/>
            <ac:spMk id="270" creationId="{7676D523-4511-4B90-92B7-7013BE7994D3}"/>
          </ac:spMkLst>
        </pc:spChg>
        <pc:spChg chg="add mod">
          <ac:chgData name="Shailin Shah | MAQ Software" userId="d244ce48-64db-4db6-9174-ec222a23ffa2" providerId="ADAL" clId="{F70639B5-9928-436D-A6F0-3D617174F46C}" dt="2021-12-09T17:04:20.212" v="2466" actId="1076"/>
          <ac:spMkLst>
            <pc:docMk/>
            <pc:sldMk cId="3858624119" sldId="2134805693"/>
            <ac:spMk id="274" creationId="{7E854CF6-4097-4FF2-AD72-9D061CE27158}"/>
          </ac:spMkLst>
        </pc:spChg>
        <pc:spChg chg="add mod">
          <ac:chgData name="Shailin Shah | MAQ Software" userId="d244ce48-64db-4db6-9174-ec222a23ffa2" providerId="ADAL" clId="{F70639B5-9928-436D-A6F0-3D617174F46C}" dt="2021-12-09T15:49:26.086" v="2183" actId="1076"/>
          <ac:spMkLst>
            <pc:docMk/>
            <pc:sldMk cId="3858624119" sldId="2134805693"/>
            <ac:spMk id="276" creationId="{AD7C1C89-7D1A-4F73-B2FF-55BE29E11A10}"/>
          </ac:spMkLst>
        </pc:spChg>
        <pc:spChg chg="add mod">
          <ac:chgData name="Shailin Shah | MAQ Software" userId="d244ce48-64db-4db6-9174-ec222a23ffa2" providerId="ADAL" clId="{F70639B5-9928-436D-A6F0-3D617174F46C}" dt="2021-12-09T15:52:24.191" v="2252" actId="1076"/>
          <ac:spMkLst>
            <pc:docMk/>
            <pc:sldMk cId="3858624119" sldId="2134805693"/>
            <ac:spMk id="282" creationId="{4BA2DBD3-4763-4B1A-91E4-44855AD3A413}"/>
          </ac:spMkLst>
        </pc:spChg>
        <pc:spChg chg="mod">
          <ac:chgData name="Shailin Shah | MAQ Software" userId="d244ce48-64db-4db6-9174-ec222a23ffa2" providerId="ADAL" clId="{F70639B5-9928-436D-A6F0-3D617174F46C}" dt="2021-12-09T15:54:50.185" v="2282" actId="20577"/>
          <ac:spMkLst>
            <pc:docMk/>
            <pc:sldMk cId="3858624119" sldId="2134805693"/>
            <ac:spMk id="287" creationId="{F7EE2243-96CF-4E8E-A477-701D6E781F34}"/>
          </ac:spMkLst>
        </pc:spChg>
        <pc:spChg chg="mod">
          <ac:chgData name="Shailin Shah | MAQ Software" userId="d244ce48-64db-4db6-9174-ec222a23ffa2" providerId="ADAL" clId="{F70639B5-9928-436D-A6F0-3D617174F46C}" dt="2021-12-09T17:07:37.058" v="2514" actId="1076"/>
          <ac:spMkLst>
            <pc:docMk/>
            <pc:sldMk cId="3858624119" sldId="2134805693"/>
            <ac:spMk id="288" creationId="{7C595835-E9FE-4CAB-ADCA-3675D14D0226}"/>
          </ac:spMkLst>
        </pc:spChg>
        <pc:spChg chg="mod">
          <ac:chgData name="Shailin Shah | MAQ Software" userId="d244ce48-64db-4db6-9174-ec222a23ffa2" providerId="ADAL" clId="{F70639B5-9928-436D-A6F0-3D617174F46C}" dt="2021-12-09T15:56:08.267" v="2429" actId="20577"/>
          <ac:spMkLst>
            <pc:docMk/>
            <pc:sldMk cId="3858624119" sldId="2134805693"/>
            <ac:spMk id="290" creationId="{5D9EDF20-FC20-40BD-947D-45FD73587A56}"/>
          </ac:spMkLst>
        </pc:spChg>
        <pc:spChg chg="mod">
          <ac:chgData name="Shailin Shah | MAQ Software" userId="d244ce48-64db-4db6-9174-ec222a23ffa2" providerId="ADAL" clId="{F70639B5-9928-436D-A6F0-3D617174F46C}" dt="2021-12-09T15:56:25.389" v="2431" actId="1076"/>
          <ac:spMkLst>
            <pc:docMk/>
            <pc:sldMk cId="3858624119" sldId="2134805693"/>
            <ac:spMk id="291" creationId="{9B96FCAE-76B8-4723-A8DE-D34EFD83BAF7}"/>
          </ac:spMkLst>
        </pc:spChg>
        <pc:spChg chg="mod">
          <ac:chgData name="Shailin Shah | MAQ Software" userId="d244ce48-64db-4db6-9174-ec222a23ffa2" providerId="ADAL" clId="{F70639B5-9928-436D-A6F0-3D617174F46C}" dt="2021-12-09T15:56:51.999" v="2438" actId="20577"/>
          <ac:spMkLst>
            <pc:docMk/>
            <pc:sldMk cId="3858624119" sldId="2134805693"/>
            <ac:spMk id="293" creationId="{56C382C9-B0D8-48ED-B0BB-04C860CFA487}"/>
          </ac:spMkLst>
        </pc:spChg>
        <pc:spChg chg="mod">
          <ac:chgData name="Shailin Shah | MAQ Software" userId="d244ce48-64db-4db6-9174-ec222a23ffa2" providerId="ADAL" clId="{F70639B5-9928-436D-A6F0-3D617174F46C}" dt="2021-12-09T15:57:08.191" v="2460" actId="14100"/>
          <ac:spMkLst>
            <pc:docMk/>
            <pc:sldMk cId="3858624119" sldId="2134805693"/>
            <ac:spMk id="294" creationId="{90A03E0F-2B47-44F7-A2B3-D56AC5245FFE}"/>
          </ac:spMkLst>
        </pc:spChg>
        <pc:spChg chg="mod">
          <ac:chgData name="Shailin Shah | MAQ Software" userId="d244ce48-64db-4db6-9174-ec222a23ffa2" providerId="ADAL" clId="{F70639B5-9928-436D-A6F0-3D617174F46C}" dt="2021-12-09T17:06:46.209" v="2491"/>
          <ac:spMkLst>
            <pc:docMk/>
            <pc:sldMk cId="3858624119" sldId="2134805693"/>
            <ac:spMk id="299" creationId="{5D94FEF3-44DD-4F49-B1D5-890B3464A38C}"/>
          </ac:spMkLst>
        </pc:spChg>
        <pc:grpChg chg="del">
          <ac:chgData name="Shailin Shah | MAQ Software" userId="d244ce48-64db-4db6-9174-ec222a23ffa2" providerId="ADAL" clId="{F70639B5-9928-436D-A6F0-3D617174F46C}" dt="2021-12-09T14:33:43.511" v="732" actId="478"/>
          <ac:grpSpMkLst>
            <pc:docMk/>
            <pc:sldMk cId="3858624119" sldId="2134805693"/>
            <ac:grpSpMk id="2" creationId="{85BD6C7F-DCC2-46D8-A4E2-31FA2FDD0C4C}"/>
          </ac:grpSpMkLst>
        </pc:grpChg>
        <pc:grpChg chg="mod">
          <ac:chgData name="Shailin Shah | MAQ Software" userId="d244ce48-64db-4db6-9174-ec222a23ffa2" providerId="ADAL" clId="{F70639B5-9928-436D-A6F0-3D617174F46C}" dt="2021-12-09T15:31:27.283" v="1924" actId="1036"/>
          <ac:grpSpMkLst>
            <pc:docMk/>
            <pc:sldMk cId="3858624119" sldId="2134805693"/>
            <ac:grpSpMk id="8" creationId="{6E96F3E0-C115-4B0F-94A5-691FC9D27D3A}"/>
          </ac:grpSpMkLst>
        </pc:grpChg>
        <pc:grpChg chg="del">
          <ac:chgData name="Shailin Shah | MAQ Software" userId="d244ce48-64db-4db6-9174-ec222a23ffa2" providerId="ADAL" clId="{F70639B5-9928-436D-A6F0-3D617174F46C}" dt="2021-12-09T14:33:51.297" v="735" actId="478"/>
          <ac:grpSpMkLst>
            <pc:docMk/>
            <pc:sldMk cId="3858624119" sldId="2134805693"/>
            <ac:grpSpMk id="40" creationId="{227104C0-5D94-4971-834E-601E5454B2FC}"/>
          </ac:grpSpMkLst>
        </pc:grpChg>
        <pc:grpChg chg="mod">
          <ac:chgData name="Shailin Shah | MAQ Software" userId="d244ce48-64db-4db6-9174-ec222a23ffa2" providerId="ADAL" clId="{F70639B5-9928-436D-A6F0-3D617174F46C}" dt="2021-12-09T14:43:30.827" v="1066" actId="1037"/>
          <ac:grpSpMkLst>
            <pc:docMk/>
            <pc:sldMk cId="3858624119" sldId="2134805693"/>
            <ac:grpSpMk id="53" creationId="{DA0B346B-16A1-43E1-B88C-A542FA4EA4C6}"/>
          </ac:grpSpMkLst>
        </pc:grpChg>
        <pc:grpChg chg="del">
          <ac:chgData name="Shailin Shah | MAQ Software" userId="d244ce48-64db-4db6-9174-ec222a23ffa2" providerId="ADAL" clId="{F70639B5-9928-436D-A6F0-3D617174F46C}" dt="2021-12-09T14:33:51.297" v="735" actId="478"/>
          <ac:grpSpMkLst>
            <pc:docMk/>
            <pc:sldMk cId="3858624119" sldId="2134805693"/>
            <ac:grpSpMk id="60" creationId="{CA660916-C22A-4E49-A073-0E2D89535589}"/>
          </ac:grpSpMkLst>
        </pc:grpChg>
        <pc:grpChg chg="del">
          <ac:chgData name="Shailin Shah | MAQ Software" userId="d244ce48-64db-4db6-9174-ec222a23ffa2" providerId="ADAL" clId="{F70639B5-9928-436D-A6F0-3D617174F46C}" dt="2021-12-09T14:33:51.297" v="735" actId="478"/>
          <ac:grpSpMkLst>
            <pc:docMk/>
            <pc:sldMk cId="3858624119" sldId="2134805693"/>
            <ac:grpSpMk id="83" creationId="{95D63536-5F7A-4415-89F2-4860DFDC937B}"/>
          </ac:grpSpMkLst>
        </pc:grpChg>
        <pc:grpChg chg="del">
          <ac:chgData name="Shailin Shah | MAQ Software" userId="d244ce48-64db-4db6-9174-ec222a23ffa2" providerId="ADAL" clId="{F70639B5-9928-436D-A6F0-3D617174F46C}" dt="2021-12-09T14:33:51.297" v="735" actId="478"/>
          <ac:grpSpMkLst>
            <pc:docMk/>
            <pc:sldMk cId="3858624119" sldId="2134805693"/>
            <ac:grpSpMk id="84" creationId="{88AFEF8A-B87A-41EF-B03D-528BA8E5392E}"/>
          </ac:grpSpMkLst>
        </pc:grpChg>
        <pc:grpChg chg="add mod">
          <ac:chgData name="Shailin Shah | MAQ Software" userId="d244ce48-64db-4db6-9174-ec222a23ffa2" providerId="ADAL" clId="{F70639B5-9928-436D-A6F0-3D617174F46C}" dt="2021-12-09T15:36:35.629" v="2008" actId="1076"/>
          <ac:grpSpMkLst>
            <pc:docMk/>
            <pc:sldMk cId="3858624119" sldId="2134805693"/>
            <ac:grpSpMk id="90" creationId="{30089849-F928-4FE3-84D2-2912E305E2D9}"/>
          </ac:grpSpMkLst>
        </pc:grpChg>
        <pc:grpChg chg="add mod">
          <ac:chgData name="Shailin Shah | MAQ Software" userId="d244ce48-64db-4db6-9174-ec222a23ffa2" providerId="ADAL" clId="{F70639B5-9928-436D-A6F0-3D617174F46C}" dt="2021-12-09T15:35:17.937" v="1953" actId="14100"/>
          <ac:grpSpMkLst>
            <pc:docMk/>
            <pc:sldMk cId="3858624119" sldId="2134805693"/>
            <ac:grpSpMk id="121" creationId="{A4813393-71F8-48A1-917D-94AEEFDAACF5}"/>
          </ac:grpSpMkLst>
        </pc:grpChg>
        <pc:grpChg chg="add del mod">
          <ac:chgData name="Shailin Shah | MAQ Software" userId="d244ce48-64db-4db6-9174-ec222a23ffa2" providerId="ADAL" clId="{F70639B5-9928-436D-A6F0-3D617174F46C}" dt="2021-12-09T17:06:41.230" v="2490" actId="478"/>
          <ac:grpSpMkLst>
            <pc:docMk/>
            <pc:sldMk cId="3858624119" sldId="2134805693"/>
            <ac:grpSpMk id="142" creationId="{838EAE72-0C0E-4B54-B01F-4716B15B2A87}"/>
          </ac:grpSpMkLst>
        </pc:grpChg>
        <pc:grpChg chg="add mod">
          <ac:chgData name="Shailin Shah | MAQ Software" userId="d244ce48-64db-4db6-9174-ec222a23ffa2" providerId="ADAL" clId="{F70639B5-9928-436D-A6F0-3D617174F46C}" dt="2021-12-09T15:05:02.892" v="1493" actId="1037"/>
          <ac:grpSpMkLst>
            <pc:docMk/>
            <pc:sldMk cId="3858624119" sldId="2134805693"/>
            <ac:grpSpMk id="143" creationId="{8B12EE7F-62E1-4246-BA36-7E1C0C1B7A55}"/>
          </ac:grpSpMkLst>
        </pc:grpChg>
        <pc:grpChg chg="add mod">
          <ac:chgData name="Shailin Shah | MAQ Software" userId="d244ce48-64db-4db6-9174-ec222a23ffa2" providerId="ADAL" clId="{F70639B5-9928-436D-A6F0-3D617174F46C}" dt="2021-12-09T15:16:33.179" v="1746" actId="1076"/>
          <ac:grpSpMkLst>
            <pc:docMk/>
            <pc:sldMk cId="3858624119" sldId="2134805693"/>
            <ac:grpSpMk id="147" creationId="{58A80CFF-1A86-458F-AFD3-5D0CFBAE55BF}"/>
          </ac:grpSpMkLst>
        </pc:grpChg>
        <pc:grpChg chg="add mod">
          <ac:chgData name="Shailin Shah | MAQ Software" userId="d244ce48-64db-4db6-9174-ec222a23ffa2" providerId="ADAL" clId="{F70639B5-9928-436D-A6F0-3D617174F46C}" dt="2021-12-09T15:35:43.051" v="1976" actId="1036"/>
          <ac:grpSpMkLst>
            <pc:docMk/>
            <pc:sldMk cId="3858624119" sldId="2134805693"/>
            <ac:grpSpMk id="153" creationId="{A650DFE9-5CDF-4C6C-859D-B62354372BC3}"/>
          </ac:grpSpMkLst>
        </pc:grpChg>
        <pc:grpChg chg="add mod">
          <ac:chgData name="Shailin Shah | MAQ Software" userId="d244ce48-64db-4db6-9174-ec222a23ffa2" providerId="ADAL" clId="{F70639B5-9928-436D-A6F0-3D617174F46C}" dt="2021-12-09T17:06:02.417" v="2484" actId="1076"/>
          <ac:grpSpMkLst>
            <pc:docMk/>
            <pc:sldMk cId="3858624119" sldId="2134805693"/>
            <ac:grpSpMk id="157" creationId="{CA267E48-9FC9-42F2-83E9-4E8FFAB18966}"/>
          </ac:grpSpMkLst>
        </pc:grpChg>
        <pc:grpChg chg="add mod">
          <ac:chgData name="Shailin Shah | MAQ Software" userId="d244ce48-64db-4db6-9174-ec222a23ffa2" providerId="ADAL" clId="{F70639B5-9928-436D-A6F0-3D617174F46C}" dt="2021-12-09T15:35:47.403" v="1988" actId="1036"/>
          <ac:grpSpMkLst>
            <pc:docMk/>
            <pc:sldMk cId="3858624119" sldId="2134805693"/>
            <ac:grpSpMk id="161" creationId="{7F5D347F-2825-40E2-9091-6075F0267448}"/>
          </ac:grpSpMkLst>
        </pc:grpChg>
        <pc:grpChg chg="add del mod">
          <ac:chgData name="Shailin Shah | MAQ Software" userId="d244ce48-64db-4db6-9174-ec222a23ffa2" providerId="ADAL" clId="{F70639B5-9928-436D-A6F0-3D617174F46C}" dt="2021-12-09T15:09:27.066" v="1613" actId="478"/>
          <ac:grpSpMkLst>
            <pc:docMk/>
            <pc:sldMk cId="3858624119" sldId="2134805693"/>
            <ac:grpSpMk id="172" creationId="{AF3053BF-888D-4EBB-AA8F-D9268DB55ACF}"/>
          </ac:grpSpMkLst>
        </pc:grpChg>
        <pc:grpChg chg="add mod">
          <ac:chgData name="Shailin Shah | MAQ Software" userId="d244ce48-64db-4db6-9174-ec222a23ffa2" providerId="ADAL" clId="{F70639B5-9928-436D-A6F0-3D617174F46C}" dt="2021-12-09T15:09:24.348" v="1612" actId="1076"/>
          <ac:grpSpMkLst>
            <pc:docMk/>
            <pc:sldMk cId="3858624119" sldId="2134805693"/>
            <ac:grpSpMk id="176" creationId="{973DD3C3-B5B8-4224-8DA9-11C2D64F1337}"/>
          </ac:grpSpMkLst>
        </pc:grpChg>
        <pc:grpChg chg="add mod">
          <ac:chgData name="Shailin Shah | MAQ Software" userId="d244ce48-64db-4db6-9174-ec222a23ffa2" providerId="ADAL" clId="{F70639B5-9928-436D-A6F0-3D617174F46C}" dt="2021-12-09T15:09:34.593" v="1615" actId="1076"/>
          <ac:grpSpMkLst>
            <pc:docMk/>
            <pc:sldMk cId="3858624119" sldId="2134805693"/>
            <ac:grpSpMk id="180" creationId="{8B3FB697-2CFC-45E2-91DE-94EB74567179}"/>
          </ac:grpSpMkLst>
        </pc:grpChg>
        <pc:grpChg chg="add mod">
          <ac:chgData name="Shailin Shah | MAQ Software" userId="d244ce48-64db-4db6-9174-ec222a23ffa2" providerId="ADAL" clId="{F70639B5-9928-436D-A6F0-3D617174F46C}" dt="2021-12-09T15:14:42.345" v="1729" actId="1076"/>
          <ac:grpSpMkLst>
            <pc:docMk/>
            <pc:sldMk cId="3858624119" sldId="2134805693"/>
            <ac:grpSpMk id="188" creationId="{D3C68660-D0D2-484C-B485-E2E5D65A1D35}"/>
          </ac:grpSpMkLst>
        </pc:grpChg>
        <pc:grpChg chg="add mod">
          <ac:chgData name="Shailin Shah | MAQ Software" userId="d244ce48-64db-4db6-9174-ec222a23ffa2" providerId="ADAL" clId="{F70639B5-9928-436D-A6F0-3D617174F46C}" dt="2021-12-09T15:28:03.291" v="1859" actId="1037"/>
          <ac:grpSpMkLst>
            <pc:docMk/>
            <pc:sldMk cId="3858624119" sldId="2134805693"/>
            <ac:grpSpMk id="204" creationId="{2F981D1C-7E36-48F2-BC79-DCE90052B785}"/>
          </ac:grpSpMkLst>
        </pc:grpChg>
        <pc:grpChg chg="add del mod">
          <ac:chgData name="Shailin Shah | MAQ Software" userId="d244ce48-64db-4db6-9174-ec222a23ffa2" providerId="ADAL" clId="{F70639B5-9928-436D-A6F0-3D617174F46C}" dt="2021-12-09T15:27:08.028" v="1839" actId="478"/>
          <ac:grpSpMkLst>
            <pc:docMk/>
            <pc:sldMk cId="3858624119" sldId="2134805693"/>
            <ac:grpSpMk id="221" creationId="{A048DF62-1FA0-4932-968C-F33F56671F1C}"/>
          </ac:grpSpMkLst>
        </pc:grpChg>
        <pc:grpChg chg="add mod">
          <ac:chgData name="Shailin Shah | MAQ Software" userId="d244ce48-64db-4db6-9174-ec222a23ffa2" providerId="ADAL" clId="{F70639B5-9928-436D-A6F0-3D617174F46C}" dt="2021-12-09T15:46:12.111" v="2106" actId="1036"/>
          <ac:grpSpMkLst>
            <pc:docMk/>
            <pc:sldMk cId="3858624119" sldId="2134805693"/>
            <ac:grpSpMk id="247" creationId="{383CA4FB-3DE6-4530-B9B4-967E20607FBF}"/>
          </ac:grpSpMkLst>
        </pc:grpChg>
        <pc:grpChg chg="add mod">
          <ac:chgData name="Shailin Shah | MAQ Software" userId="d244ce48-64db-4db6-9174-ec222a23ffa2" providerId="ADAL" clId="{F70639B5-9928-436D-A6F0-3D617174F46C}" dt="2021-12-09T15:46:35.303" v="2135" actId="1036"/>
          <ac:grpSpMkLst>
            <pc:docMk/>
            <pc:sldMk cId="3858624119" sldId="2134805693"/>
            <ac:grpSpMk id="268" creationId="{BE52A624-6066-4054-A9FB-C97B2B1021FF}"/>
          </ac:grpSpMkLst>
        </pc:grpChg>
        <pc:grpChg chg="add mod">
          <ac:chgData name="Shailin Shah | MAQ Software" userId="d244ce48-64db-4db6-9174-ec222a23ffa2" providerId="ADAL" clId="{F70639B5-9928-436D-A6F0-3D617174F46C}" dt="2021-12-09T15:52:14.311" v="2250" actId="1076"/>
          <ac:grpSpMkLst>
            <pc:docMk/>
            <pc:sldMk cId="3858624119" sldId="2134805693"/>
            <ac:grpSpMk id="283" creationId="{ADF356E3-A1E0-4B4D-B43F-7A13221C77E2}"/>
          </ac:grpSpMkLst>
        </pc:grpChg>
        <pc:grpChg chg="add mod">
          <ac:chgData name="Shailin Shah | MAQ Software" userId="d244ce48-64db-4db6-9174-ec222a23ffa2" providerId="ADAL" clId="{F70639B5-9928-436D-A6F0-3D617174F46C}" dt="2021-12-09T15:56:39.093" v="2435" actId="1076"/>
          <ac:grpSpMkLst>
            <pc:docMk/>
            <pc:sldMk cId="3858624119" sldId="2134805693"/>
            <ac:grpSpMk id="285" creationId="{1B5B6500-BCD3-4604-8D2C-CB93ECE5BFBC}"/>
          </ac:grpSpMkLst>
        </pc:grpChg>
        <pc:grpChg chg="add mod">
          <ac:chgData name="Shailin Shah | MAQ Software" userId="d244ce48-64db-4db6-9174-ec222a23ffa2" providerId="ADAL" clId="{F70639B5-9928-436D-A6F0-3D617174F46C}" dt="2021-12-09T15:55:41.410" v="2370" actId="1076"/>
          <ac:grpSpMkLst>
            <pc:docMk/>
            <pc:sldMk cId="3858624119" sldId="2134805693"/>
            <ac:grpSpMk id="286" creationId="{E94F1BC5-D7DE-420F-8207-DF5D0D47DBA0}"/>
          </ac:grpSpMkLst>
        </pc:grpChg>
        <pc:grpChg chg="add mod">
          <ac:chgData name="Shailin Shah | MAQ Software" userId="d244ce48-64db-4db6-9174-ec222a23ffa2" providerId="ADAL" clId="{F70639B5-9928-436D-A6F0-3D617174F46C}" dt="2021-12-09T17:17:18.795" v="2567" actId="1037"/>
          <ac:grpSpMkLst>
            <pc:docMk/>
            <pc:sldMk cId="3858624119" sldId="2134805693"/>
            <ac:grpSpMk id="289" creationId="{D956287D-4CF8-4005-9307-2E9C6E8F8EE3}"/>
          </ac:grpSpMkLst>
        </pc:grpChg>
        <pc:grpChg chg="add mod">
          <ac:chgData name="Shailin Shah | MAQ Software" userId="d244ce48-64db-4db6-9174-ec222a23ffa2" providerId="ADAL" clId="{F70639B5-9928-436D-A6F0-3D617174F46C}" dt="2021-12-09T15:57:15.091" v="2461" actId="1076"/>
          <ac:grpSpMkLst>
            <pc:docMk/>
            <pc:sldMk cId="3858624119" sldId="2134805693"/>
            <ac:grpSpMk id="292" creationId="{8741E9B4-7D6B-4CF3-893C-33A02CEDC7FC}"/>
          </ac:grpSpMkLst>
        </pc:grpChg>
        <pc:grpChg chg="add mod">
          <ac:chgData name="Shailin Shah | MAQ Software" userId="d244ce48-64db-4db6-9174-ec222a23ffa2" providerId="ADAL" clId="{F70639B5-9928-436D-A6F0-3D617174F46C}" dt="2021-12-09T17:06:50.143" v="2492" actId="1076"/>
          <ac:grpSpMkLst>
            <pc:docMk/>
            <pc:sldMk cId="3858624119" sldId="2134805693"/>
            <ac:grpSpMk id="297" creationId="{416E2C5F-BFB4-46CE-A37A-B6CA5751EBF5}"/>
          </ac:grpSpMkLst>
        </pc:grpChg>
        <pc:picChg chg="add mod">
          <ac:chgData name="Shailin Shah | MAQ Software" userId="d244ce48-64db-4db6-9174-ec222a23ffa2" providerId="ADAL" clId="{F70639B5-9928-436D-A6F0-3D617174F46C}" dt="2021-12-09T17:04:35.691" v="2470" actId="1076"/>
          <ac:picMkLst>
            <pc:docMk/>
            <pc:sldMk cId="3858624119" sldId="2134805693"/>
            <ac:picMk id="21" creationId="{9885A71B-30F2-4156-8AB5-4326AC58C2AC}"/>
          </ac:picMkLst>
        </pc:picChg>
        <pc:picChg chg="del">
          <ac:chgData name="Shailin Shah | MAQ Software" userId="d244ce48-64db-4db6-9174-ec222a23ffa2" providerId="ADAL" clId="{F70639B5-9928-436D-A6F0-3D617174F46C}" dt="2021-12-09T14:33:51.297" v="735" actId="478"/>
          <ac:picMkLst>
            <pc:docMk/>
            <pc:sldMk cId="3858624119" sldId="2134805693"/>
            <ac:picMk id="26" creationId="{54BE87C9-B839-4A3F-A4BE-F040F188F104}"/>
          </ac:picMkLst>
        </pc:picChg>
        <pc:picChg chg="del">
          <ac:chgData name="Shailin Shah | MAQ Software" userId="d244ce48-64db-4db6-9174-ec222a23ffa2" providerId="ADAL" clId="{F70639B5-9928-436D-A6F0-3D617174F46C}" dt="2021-12-09T14:36:26.668" v="810" actId="478"/>
          <ac:picMkLst>
            <pc:docMk/>
            <pc:sldMk cId="3858624119" sldId="2134805693"/>
            <ac:picMk id="34" creationId="{CF7CF211-E6FA-4B5E-8002-A47C1ADE505F}"/>
          </ac:picMkLst>
        </pc:picChg>
        <pc:picChg chg="mod">
          <ac:chgData name="Shailin Shah | MAQ Software" userId="d244ce48-64db-4db6-9174-ec222a23ffa2" providerId="ADAL" clId="{F70639B5-9928-436D-A6F0-3D617174F46C}" dt="2021-12-09T15:31:27.283" v="1924" actId="1036"/>
          <ac:picMkLst>
            <pc:docMk/>
            <pc:sldMk cId="3858624119" sldId="2134805693"/>
            <ac:picMk id="46" creationId="{8F8EFB41-140A-48BF-AFF4-F5B043B0A56F}"/>
          </ac:picMkLst>
        </pc:picChg>
        <pc:picChg chg="mod">
          <ac:chgData name="Shailin Shah | MAQ Software" userId="d244ce48-64db-4db6-9174-ec222a23ffa2" providerId="ADAL" clId="{F70639B5-9928-436D-A6F0-3D617174F46C}" dt="2021-12-09T15:52:43.780" v="2254" actId="1076"/>
          <ac:picMkLst>
            <pc:docMk/>
            <pc:sldMk cId="3858624119" sldId="2134805693"/>
            <ac:picMk id="56" creationId="{58DBA6ED-DD18-4187-9628-72AB3D9AD2B0}"/>
          </ac:picMkLst>
        </pc:picChg>
        <pc:picChg chg="add del mod ord">
          <ac:chgData name="Shailin Shah | MAQ Software" userId="d244ce48-64db-4db6-9174-ec222a23ffa2" providerId="ADAL" clId="{F70639B5-9928-436D-A6F0-3D617174F46C}" dt="2021-12-09T15:43:57.092" v="2077" actId="478"/>
          <ac:picMkLst>
            <pc:docMk/>
            <pc:sldMk cId="3858624119" sldId="2134805693"/>
            <ac:picMk id="61" creationId="{E07566B5-4FE2-47DF-B7F4-05FD2BB0766E}"/>
          </ac:picMkLst>
        </pc:picChg>
        <pc:picChg chg="add mod">
          <ac:chgData name="Shailin Shah | MAQ Software" userId="d244ce48-64db-4db6-9174-ec222a23ffa2" providerId="ADAL" clId="{F70639B5-9928-436D-A6F0-3D617174F46C}" dt="2021-12-09T17:04:14.987" v="2465" actId="1076"/>
          <ac:picMkLst>
            <pc:docMk/>
            <pc:sldMk cId="3858624119" sldId="2134805693"/>
            <ac:picMk id="64" creationId="{DAC67421-92B6-45A0-AF15-AE69C8A651E3}"/>
          </ac:picMkLst>
        </pc:picChg>
        <pc:picChg chg="mod">
          <ac:chgData name="Shailin Shah | MAQ Software" userId="d244ce48-64db-4db6-9174-ec222a23ffa2" providerId="ADAL" clId="{F70639B5-9928-436D-A6F0-3D617174F46C}" dt="2021-12-09T14:41:03.912" v="959"/>
          <ac:picMkLst>
            <pc:docMk/>
            <pc:sldMk cId="3858624119" sldId="2134805693"/>
            <ac:picMk id="92" creationId="{96E199C7-A2DE-4D9A-BD11-282605C9FB50}"/>
          </ac:picMkLst>
        </pc:picChg>
        <pc:picChg chg="add del mod">
          <ac:chgData name="Shailin Shah | MAQ Software" userId="d244ce48-64db-4db6-9174-ec222a23ffa2" providerId="ADAL" clId="{F70639B5-9928-436D-A6F0-3D617174F46C}" dt="2021-12-09T14:59:30.064" v="1361" actId="21"/>
          <ac:picMkLst>
            <pc:docMk/>
            <pc:sldMk cId="3858624119" sldId="2134805693"/>
            <ac:picMk id="125" creationId="{840202E9-4905-4078-B923-CCD8BA90435A}"/>
          </ac:picMkLst>
        </pc:picChg>
        <pc:picChg chg="add mod">
          <ac:chgData name="Shailin Shah | MAQ Software" userId="d244ce48-64db-4db6-9174-ec222a23ffa2" providerId="ADAL" clId="{F70639B5-9928-436D-A6F0-3D617174F46C}" dt="2021-12-09T14:59:37.877" v="1364" actId="1076"/>
          <ac:picMkLst>
            <pc:docMk/>
            <pc:sldMk cId="3858624119" sldId="2134805693"/>
            <ac:picMk id="141" creationId="{A6584EDD-A1A2-4C4D-8B79-1354B3275F97}"/>
          </ac:picMkLst>
        </pc:picChg>
        <pc:picChg chg="mod">
          <ac:chgData name="Shailin Shah | MAQ Software" userId="d244ce48-64db-4db6-9174-ec222a23ffa2" providerId="ADAL" clId="{F70639B5-9928-436D-A6F0-3D617174F46C}" dt="2021-12-09T17:06:25.857" v="2487" actId="14100"/>
          <ac:picMkLst>
            <pc:docMk/>
            <pc:sldMk cId="3858624119" sldId="2134805693"/>
            <ac:picMk id="144" creationId="{43BED5A5-7D5C-41B1-88F4-E00C6CA18F0A}"/>
          </ac:picMkLst>
        </pc:picChg>
        <pc:picChg chg="mod">
          <ac:chgData name="Shailin Shah | MAQ Software" userId="d244ce48-64db-4db6-9174-ec222a23ffa2" providerId="ADAL" clId="{F70639B5-9928-436D-A6F0-3D617174F46C}" dt="2021-12-09T17:06:18.325" v="2486" actId="14100"/>
          <ac:picMkLst>
            <pc:docMk/>
            <pc:sldMk cId="3858624119" sldId="2134805693"/>
            <ac:picMk id="146" creationId="{FD9A9D81-8C91-498A-B6D0-C5F4AA846829}"/>
          </ac:picMkLst>
        </pc:picChg>
        <pc:picChg chg="mod">
          <ac:chgData name="Shailin Shah | MAQ Software" userId="d244ce48-64db-4db6-9174-ec222a23ffa2" providerId="ADAL" clId="{F70639B5-9928-436D-A6F0-3D617174F46C}" dt="2021-12-09T17:06:35.848" v="2489" actId="14100"/>
          <ac:picMkLst>
            <pc:docMk/>
            <pc:sldMk cId="3858624119" sldId="2134805693"/>
            <ac:picMk id="148" creationId="{60DF043F-012E-4A12-BE4C-8D23EC5DC5DD}"/>
          </ac:picMkLst>
        </pc:picChg>
        <pc:picChg chg="mod">
          <ac:chgData name="Shailin Shah | MAQ Software" userId="d244ce48-64db-4db6-9174-ec222a23ffa2" providerId="ADAL" clId="{F70639B5-9928-436D-A6F0-3D617174F46C}" dt="2021-12-09T17:06:31.761" v="2488" actId="14100"/>
          <ac:picMkLst>
            <pc:docMk/>
            <pc:sldMk cId="3858624119" sldId="2134805693"/>
            <ac:picMk id="150" creationId="{0B5B924A-BBE9-4D99-8ABC-B9BAB841C412}"/>
          </ac:picMkLst>
        </pc:picChg>
        <pc:picChg chg="mod">
          <ac:chgData name="Shailin Shah | MAQ Software" userId="d244ce48-64db-4db6-9174-ec222a23ffa2" providerId="ADAL" clId="{F70639B5-9928-436D-A6F0-3D617174F46C}" dt="2021-12-09T17:05:54.769" v="2483" actId="14100"/>
          <ac:picMkLst>
            <pc:docMk/>
            <pc:sldMk cId="3858624119" sldId="2134805693"/>
            <ac:picMk id="154" creationId="{B3C1204B-6DF4-40DC-AD63-E8B49B344622}"/>
          </ac:picMkLst>
        </pc:picChg>
        <pc:picChg chg="mod">
          <ac:chgData name="Shailin Shah | MAQ Software" userId="d244ce48-64db-4db6-9174-ec222a23ffa2" providerId="ADAL" clId="{F70639B5-9928-436D-A6F0-3D617174F46C}" dt="2021-12-09T17:05:41.713" v="2481" actId="14100"/>
          <ac:picMkLst>
            <pc:docMk/>
            <pc:sldMk cId="3858624119" sldId="2134805693"/>
            <ac:picMk id="156" creationId="{C64EE64D-CA47-4313-80FF-E4E2B1E5C5CE}"/>
          </ac:picMkLst>
        </pc:picChg>
        <pc:picChg chg="mod">
          <ac:chgData name="Shailin Shah | MAQ Software" userId="d244ce48-64db-4db6-9174-ec222a23ffa2" providerId="ADAL" clId="{F70639B5-9928-436D-A6F0-3D617174F46C}" dt="2021-12-09T17:05:37.063" v="2480" actId="14100"/>
          <ac:picMkLst>
            <pc:docMk/>
            <pc:sldMk cId="3858624119" sldId="2134805693"/>
            <ac:picMk id="158" creationId="{086B9CA6-E706-448E-AF01-50533F6A9A46}"/>
          </ac:picMkLst>
        </pc:picChg>
        <pc:picChg chg="mod">
          <ac:chgData name="Shailin Shah | MAQ Software" userId="d244ce48-64db-4db6-9174-ec222a23ffa2" providerId="ADAL" clId="{F70639B5-9928-436D-A6F0-3D617174F46C}" dt="2021-12-09T17:05:23.696" v="2478" actId="14100"/>
          <ac:picMkLst>
            <pc:docMk/>
            <pc:sldMk cId="3858624119" sldId="2134805693"/>
            <ac:picMk id="160" creationId="{2314641E-1BA1-4E97-A9A6-7E1F77651B7F}"/>
          </ac:picMkLst>
        </pc:picChg>
        <pc:picChg chg="mod">
          <ac:chgData name="Shailin Shah | MAQ Software" userId="d244ce48-64db-4db6-9174-ec222a23ffa2" providerId="ADAL" clId="{F70639B5-9928-436D-A6F0-3D617174F46C}" dt="2021-12-09T17:04:51.752" v="2473" actId="1036"/>
          <ac:picMkLst>
            <pc:docMk/>
            <pc:sldMk cId="3858624119" sldId="2134805693"/>
            <ac:picMk id="162" creationId="{AB318258-BF52-4D77-8B24-0DE7EF5159BB}"/>
          </ac:picMkLst>
        </pc:picChg>
        <pc:picChg chg="del mod">
          <ac:chgData name="Shailin Shah | MAQ Software" userId="d244ce48-64db-4db6-9174-ec222a23ffa2" providerId="ADAL" clId="{F70639B5-9928-436D-A6F0-3D617174F46C}" dt="2021-12-09T15:05:34.110" v="1500" actId="478"/>
          <ac:picMkLst>
            <pc:docMk/>
            <pc:sldMk cId="3858624119" sldId="2134805693"/>
            <ac:picMk id="164" creationId="{0246D5B9-4E96-4C51-AB1E-95F3BD6E7A04}"/>
          </ac:picMkLst>
        </pc:picChg>
        <pc:picChg chg="mod">
          <ac:chgData name="Shailin Shah | MAQ Software" userId="d244ce48-64db-4db6-9174-ec222a23ffa2" providerId="ADAL" clId="{F70639B5-9928-436D-A6F0-3D617174F46C}" dt="2021-12-09T15:08:33.524" v="1593"/>
          <ac:picMkLst>
            <pc:docMk/>
            <pc:sldMk cId="3858624119" sldId="2134805693"/>
            <ac:picMk id="173" creationId="{866794F3-7829-410D-B77C-0B0144E13E3F}"/>
          </ac:picMkLst>
        </pc:picChg>
        <pc:picChg chg="mod">
          <ac:chgData name="Shailin Shah | MAQ Software" userId="d244ce48-64db-4db6-9174-ec222a23ffa2" providerId="ADAL" clId="{F70639B5-9928-436D-A6F0-3D617174F46C}" dt="2021-12-09T15:08:33.524" v="1593"/>
          <ac:picMkLst>
            <pc:docMk/>
            <pc:sldMk cId="3858624119" sldId="2134805693"/>
            <ac:picMk id="175" creationId="{02A20386-0838-425B-839A-0C547892504C}"/>
          </ac:picMkLst>
        </pc:picChg>
        <pc:picChg chg="mod">
          <ac:chgData name="Shailin Shah | MAQ Software" userId="d244ce48-64db-4db6-9174-ec222a23ffa2" providerId="ADAL" clId="{F70639B5-9928-436D-A6F0-3D617174F46C}" dt="2021-12-09T15:08:46.516" v="1604"/>
          <ac:picMkLst>
            <pc:docMk/>
            <pc:sldMk cId="3858624119" sldId="2134805693"/>
            <ac:picMk id="177" creationId="{294C8F16-167D-44FC-82CB-DA4A01E186DF}"/>
          </ac:picMkLst>
        </pc:picChg>
        <pc:picChg chg="mod">
          <ac:chgData name="Shailin Shah | MAQ Software" userId="d244ce48-64db-4db6-9174-ec222a23ffa2" providerId="ADAL" clId="{F70639B5-9928-436D-A6F0-3D617174F46C}" dt="2021-12-09T15:08:46.516" v="1604"/>
          <ac:picMkLst>
            <pc:docMk/>
            <pc:sldMk cId="3858624119" sldId="2134805693"/>
            <ac:picMk id="179" creationId="{0B5787CB-A23E-4ED8-A742-F3C4A85A5997}"/>
          </ac:picMkLst>
        </pc:picChg>
        <pc:picChg chg="mod">
          <ac:chgData name="Shailin Shah | MAQ Software" userId="d244ce48-64db-4db6-9174-ec222a23ffa2" providerId="ADAL" clId="{F70639B5-9928-436D-A6F0-3D617174F46C}" dt="2021-12-09T15:09:28.993" v="1614"/>
          <ac:picMkLst>
            <pc:docMk/>
            <pc:sldMk cId="3858624119" sldId="2134805693"/>
            <ac:picMk id="181" creationId="{298B5ED5-4418-4245-BCF8-02983D4A9D70}"/>
          </ac:picMkLst>
        </pc:picChg>
        <pc:picChg chg="mod">
          <ac:chgData name="Shailin Shah | MAQ Software" userId="d244ce48-64db-4db6-9174-ec222a23ffa2" providerId="ADAL" clId="{F70639B5-9928-436D-A6F0-3D617174F46C}" dt="2021-12-09T15:09:28.993" v="1614"/>
          <ac:picMkLst>
            <pc:docMk/>
            <pc:sldMk cId="3858624119" sldId="2134805693"/>
            <ac:picMk id="183" creationId="{0C826CD5-5358-4CB3-B1A4-CDA675161BBB}"/>
          </ac:picMkLst>
        </pc:picChg>
        <pc:picChg chg="mod">
          <ac:chgData name="Shailin Shah | MAQ Software" userId="d244ce48-64db-4db6-9174-ec222a23ffa2" providerId="ADAL" clId="{F70639B5-9928-436D-A6F0-3D617174F46C}" dt="2021-12-09T15:12:55.393" v="1648"/>
          <ac:picMkLst>
            <pc:docMk/>
            <pc:sldMk cId="3858624119" sldId="2134805693"/>
            <ac:picMk id="189" creationId="{6CF84405-8165-47D2-8D2B-24E08F3F2666}"/>
          </ac:picMkLst>
        </pc:picChg>
        <pc:picChg chg="add mod">
          <ac:chgData name="Shailin Shah | MAQ Software" userId="d244ce48-64db-4db6-9174-ec222a23ffa2" providerId="ADAL" clId="{F70639B5-9928-436D-A6F0-3D617174F46C}" dt="2021-12-09T15:30:47.685" v="1887" actId="1076"/>
          <ac:picMkLst>
            <pc:docMk/>
            <pc:sldMk cId="3858624119" sldId="2134805693"/>
            <ac:picMk id="203" creationId="{1F056B0B-9212-407C-B606-72579BBE7128}"/>
          </ac:picMkLst>
        </pc:picChg>
        <pc:picChg chg="add mod">
          <ac:chgData name="Shailin Shah | MAQ Software" userId="d244ce48-64db-4db6-9174-ec222a23ffa2" providerId="ADAL" clId="{F70639B5-9928-436D-A6F0-3D617174F46C}" dt="2021-12-09T17:04:07.507" v="2463" actId="1076"/>
          <ac:picMkLst>
            <pc:docMk/>
            <pc:sldMk cId="3858624119" sldId="2134805693"/>
            <ac:picMk id="208" creationId="{9DB2DC93-B654-4812-8A89-05472FAD97BA}"/>
          </ac:picMkLst>
        </pc:picChg>
        <pc:picChg chg="add mod">
          <ac:chgData name="Shailin Shah | MAQ Software" userId="d244ce48-64db-4db6-9174-ec222a23ffa2" providerId="ADAL" clId="{F70639B5-9928-436D-A6F0-3D617174F46C}" dt="2021-12-09T17:10:42.314" v="2533" actId="1037"/>
          <ac:picMkLst>
            <pc:docMk/>
            <pc:sldMk cId="3858624119" sldId="2134805693"/>
            <ac:picMk id="220" creationId="{74EC5379-0B3F-4FE3-B5B0-648B4EE0203F}"/>
          </ac:picMkLst>
        </pc:picChg>
        <pc:picChg chg="add del mod">
          <ac:chgData name="Shailin Shah | MAQ Software" userId="d244ce48-64db-4db6-9174-ec222a23ffa2" providerId="ADAL" clId="{F70639B5-9928-436D-A6F0-3D617174F46C}" dt="2021-12-09T15:46:01.186" v="2085" actId="478"/>
          <ac:picMkLst>
            <pc:docMk/>
            <pc:sldMk cId="3858624119" sldId="2134805693"/>
            <ac:picMk id="263" creationId="{ACD48DAF-329C-463D-95B8-164E208A1A93}"/>
          </ac:picMkLst>
        </pc:picChg>
        <pc:picChg chg="add mod">
          <ac:chgData name="Shailin Shah | MAQ Software" userId="d244ce48-64db-4db6-9174-ec222a23ffa2" providerId="ADAL" clId="{F70639B5-9928-436D-A6F0-3D617174F46C}" dt="2021-12-09T15:49:26.086" v="2183" actId="1076"/>
          <ac:picMkLst>
            <pc:docMk/>
            <pc:sldMk cId="3858624119" sldId="2134805693"/>
            <ac:picMk id="272" creationId="{29EE457E-BF2C-429A-846A-D19A8AE2B4BF}"/>
          </ac:picMkLst>
        </pc:picChg>
        <pc:picChg chg="mod">
          <ac:chgData name="Shailin Shah | MAQ Software" userId="d244ce48-64db-4db6-9174-ec222a23ffa2" providerId="ADAL" clId="{F70639B5-9928-436D-A6F0-3D617174F46C}" dt="2021-12-09T17:06:46.209" v="2491"/>
          <ac:picMkLst>
            <pc:docMk/>
            <pc:sldMk cId="3858624119" sldId="2134805693"/>
            <ac:picMk id="298" creationId="{7E9A5BC4-2AD9-4609-9A91-21D58F362E9E}"/>
          </ac:picMkLst>
        </pc:picChg>
        <pc:picChg chg="mod">
          <ac:chgData name="Shailin Shah | MAQ Software" userId="d244ce48-64db-4db6-9174-ec222a23ffa2" providerId="ADAL" clId="{F70639B5-9928-436D-A6F0-3D617174F46C}" dt="2021-12-09T17:06:46.209" v="2491"/>
          <ac:picMkLst>
            <pc:docMk/>
            <pc:sldMk cId="3858624119" sldId="2134805693"/>
            <ac:picMk id="300" creationId="{52A612BC-B531-4D98-B644-DE4AE8279C7A}"/>
          </ac:picMkLst>
        </pc:picChg>
        <pc:cxnChg chg="mod">
          <ac:chgData name="Shailin Shah | MAQ Software" userId="d244ce48-64db-4db6-9174-ec222a23ffa2" providerId="ADAL" clId="{F70639B5-9928-436D-A6F0-3D617174F46C}" dt="2021-12-09T15:31:27.283" v="1924" actId="1036"/>
          <ac:cxnSpMkLst>
            <pc:docMk/>
            <pc:sldMk cId="3858624119" sldId="2134805693"/>
            <ac:cxnSpMk id="11" creationId="{0FFFB325-029B-4B11-9684-DBAF56CB5E6D}"/>
          </ac:cxnSpMkLst>
        </pc:cxnChg>
        <pc:cxnChg chg="add mod">
          <ac:chgData name="Shailin Shah | MAQ Software" userId="d244ce48-64db-4db6-9174-ec222a23ffa2" providerId="ADAL" clId="{F70639B5-9928-436D-A6F0-3D617174F46C}" dt="2021-12-09T15:36:39.330" v="2009" actId="1076"/>
          <ac:cxnSpMkLst>
            <pc:docMk/>
            <pc:sldMk cId="3858624119" sldId="2134805693"/>
            <ac:cxnSpMk id="33" creationId="{6E620A37-8232-49F7-8A05-226464577349}"/>
          </ac:cxnSpMkLst>
        </pc:cxnChg>
        <pc:cxnChg chg="del mod">
          <ac:chgData name="Shailin Shah | MAQ Software" userId="d244ce48-64db-4db6-9174-ec222a23ffa2" providerId="ADAL" clId="{F70639B5-9928-436D-A6F0-3D617174F46C}" dt="2021-12-09T14:36:05.453" v="804" actId="478"/>
          <ac:cxnSpMkLst>
            <pc:docMk/>
            <pc:sldMk cId="3858624119" sldId="2134805693"/>
            <ac:cxnSpMk id="36" creationId="{8D03EEC5-94FF-45BE-BFB8-19070A496780}"/>
          </ac:cxnSpMkLst>
        </pc:cxnChg>
        <pc:cxnChg chg="del">
          <ac:chgData name="Shailin Shah | MAQ Software" userId="d244ce48-64db-4db6-9174-ec222a23ffa2" providerId="ADAL" clId="{F70639B5-9928-436D-A6F0-3D617174F46C}" dt="2021-12-09T14:33:51.297" v="735" actId="478"/>
          <ac:cxnSpMkLst>
            <pc:docMk/>
            <pc:sldMk cId="3858624119" sldId="2134805693"/>
            <ac:cxnSpMk id="37" creationId="{576ABFAC-B72D-49AC-923A-4836167382B7}"/>
          </ac:cxnSpMkLst>
        </pc:cxnChg>
        <pc:cxnChg chg="del">
          <ac:chgData name="Shailin Shah | MAQ Software" userId="d244ce48-64db-4db6-9174-ec222a23ffa2" providerId="ADAL" clId="{F70639B5-9928-436D-A6F0-3D617174F46C}" dt="2021-12-09T14:43:34.958" v="1068" actId="478"/>
          <ac:cxnSpMkLst>
            <pc:docMk/>
            <pc:sldMk cId="3858624119" sldId="2134805693"/>
            <ac:cxnSpMk id="38" creationId="{67E2CB74-EFEC-41B8-AC09-1B97ABFBBB65}"/>
          </ac:cxnSpMkLst>
        </pc:cxnChg>
        <pc:cxnChg chg="del">
          <ac:chgData name="Shailin Shah | MAQ Software" userId="d244ce48-64db-4db6-9174-ec222a23ffa2" providerId="ADAL" clId="{F70639B5-9928-436D-A6F0-3D617174F46C}" dt="2021-12-09T14:33:51.297" v="735" actId="478"/>
          <ac:cxnSpMkLst>
            <pc:docMk/>
            <pc:sldMk cId="3858624119" sldId="2134805693"/>
            <ac:cxnSpMk id="47" creationId="{C20935F5-4A18-465F-9966-1822E97EC9D7}"/>
          </ac:cxnSpMkLst>
        </pc:cxnChg>
        <pc:cxnChg chg="add del mod">
          <ac:chgData name="Shailin Shah | MAQ Software" userId="d244ce48-64db-4db6-9174-ec222a23ffa2" providerId="ADAL" clId="{F70639B5-9928-436D-A6F0-3D617174F46C}" dt="2021-12-09T15:32:27.384" v="1926" actId="478"/>
          <ac:cxnSpMkLst>
            <pc:docMk/>
            <pc:sldMk cId="3858624119" sldId="2134805693"/>
            <ac:cxnSpMk id="49" creationId="{A92BE807-C254-46CD-A9A1-320FCF597248}"/>
          </ac:cxnSpMkLst>
        </pc:cxnChg>
        <pc:cxnChg chg="add mod">
          <ac:chgData name="Shailin Shah | MAQ Software" userId="d244ce48-64db-4db6-9174-ec222a23ffa2" providerId="ADAL" clId="{F70639B5-9928-436D-A6F0-3D617174F46C}" dt="2021-12-09T15:42:58.812" v="2063" actId="14100"/>
          <ac:cxnSpMkLst>
            <pc:docMk/>
            <pc:sldMk cId="3858624119" sldId="2134805693"/>
            <ac:cxnSpMk id="57" creationId="{8DD66B45-61D0-4C47-9AC0-758D8ECFA09A}"/>
          </ac:cxnSpMkLst>
        </pc:cxnChg>
        <pc:cxnChg chg="del">
          <ac:chgData name="Shailin Shah | MAQ Software" userId="d244ce48-64db-4db6-9174-ec222a23ffa2" providerId="ADAL" clId="{F70639B5-9928-436D-A6F0-3D617174F46C}" dt="2021-12-09T14:33:45.304" v="734" actId="478"/>
          <ac:cxnSpMkLst>
            <pc:docMk/>
            <pc:sldMk cId="3858624119" sldId="2134805693"/>
            <ac:cxnSpMk id="63" creationId="{DC40A8FC-0798-4520-9149-E8A6D6D02369}"/>
          </ac:cxnSpMkLst>
        </pc:cxnChg>
        <pc:cxnChg chg="del">
          <ac:chgData name="Shailin Shah | MAQ Software" userId="d244ce48-64db-4db6-9174-ec222a23ffa2" providerId="ADAL" clId="{F70639B5-9928-436D-A6F0-3D617174F46C}" dt="2021-12-09T14:36:24.198" v="809" actId="478"/>
          <ac:cxnSpMkLst>
            <pc:docMk/>
            <pc:sldMk cId="3858624119" sldId="2134805693"/>
            <ac:cxnSpMk id="67" creationId="{1E3E4BF8-AD50-46B4-BA81-4F640A43B4B2}"/>
          </ac:cxnSpMkLst>
        </pc:cxnChg>
        <pc:cxnChg chg="del">
          <ac:chgData name="Shailin Shah | MAQ Software" userId="d244ce48-64db-4db6-9174-ec222a23ffa2" providerId="ADAL" clId="{F70639B5-9928-436D-A6F0-3D617174F46C}" dt="2021-12-09T14:33:51.297" v="735" actId="478"/>
          <ac:cxnSpMkLst>
            <pc:docMk/>
            <pc:sldMk cId="3858624119" sldId="2134805693"/>
            <ac:cxnSpMk id="77" creationId="{B2149A70-3ED9-4BD4-A2AA-66508A4741BC}"/>
          </ac:cxnSpMkLst>
        </pc:cxnChg>
        <pc:cxnChg chg="del">
          <ac:chgData name="Shailin Shah | MAQ Software" userId="d244ce48-64db-4db6-9174-ec222a23ffa2" providerId="ADAL" clId="{F70639B5-9928-436D-A6F0-3D617174F46C}" dt="2021-12-09T14:33:51.297" v="735" actId="478"/>
          <ac:cxnSpMkLst>
            <pc:docMk/>
            <pc:sldMk cId="3858624119" sldId="2134805693"/>
            <ac:cxnSpMk id="93" creationId="{650AB3C5-D3CD-4A24-9264-A74B4E4D294C}"/>
          </ac:cxnSpMkLst>
        </pc:cxnChg>
        <pc:cxnChg chg="add mod">
          <ac:chgData name="Shailin Shah | MAQ Software" userId="d244ce48-64db-4db6-9174-ec222a23ffa2" providerId="ADAL" clId="{F70639B5-9928-436D-A6F0-3D617174F46C}" dt="2021-12-09T15:05:50.646" v="1513" actId="1076"/>
          <ac:cxnSpMkLst>
            <pc:docMk/>
            <pc:sldMk cId="3858624119" sldId="2134805693"/>
            <ac:cxnSpMk id="111" creationId="{D76589E6-0A3B-4C92-A96F-7944E71E7235}"/>
          </ac:cxnSpMkLst>
        </pc:cxnChg>
        <pc:cxnChg chg="add del mod">
          <ac:chgData name="Shailin Shah | MAQ Software" userId="d244ce48-64db-4db6-9174-ec222a23ffa2" providerId="ADAL" clId="{F70639B5-9928-436D-A6F0-3D617174F46C}" dt="2021-12-09T15:43:07.335" v="2066" actId="478"/>
          <ac:cxnSpMkLst>
            <pc:docMk/>
            <pc:sldMk cId="3858624119" sldId="2134805693"/>
            <ac:cxnSpMk id="113" creationId="{E8B09370-57D6-4777-AB84-D8F1D0EF30DD}"/>
          </ac:cxnSpMkLst>
        </pc:cxnChg>
        <pc:cxnChg chg="add mod ord">
          <ac:chgData name="Shailin Shah | MAQ Software" userId="d244ce48-64db-4db6-9174-ec222a23ffa2" providerId="ADAL" clId="{F70639B5-9928-436D-A6F0-3D617174F46C}" dt="2021-12-09T15:43:40.139" v="2075" actId="167"/>
          <ac:cxnSpMkLst>
            <pc:docMk/>
            <pc:sldMk cId="3858624119" sldId="2134805693"/>
            <ac:cxnSpMk id="119" creationId="{FFC470DD-8644-452C-9443-F382EF847F40}"/>
          </ac:cxnSpMkLst>
        </pc:cxnChg>
        <pc:cxnChg chg="add mod">
          <ac:chgData name="Shailin Shah | MAQ Software" userId="d244ce48-64db-4db6-9174-ec222a23ffa2" providerId="ADAL" clId="{F70639B5-9928-436D-A6F0-3D617174F46C}" dt="2021-12-09T15:31:27.283" v="1924" actId="1036"/>
          <ac:cxnSpMkLst>
            <pc:docMk/>
            <pc:sldMk cId="3858624119" sldId="2134805693"/>
            <ac:cxnSpMk id="166" creationId="{EEAF76C8-3091-4F1D-874E-4095C855F742}"/>
          </ac:cxnSpMkLst>
        </pc:cxnChg>
        <pc:cxnChg chg="add mod">
          <ac:chgData name="Shailin Shah | MAQ Software" userId="d244ce48-64db-4db6-9174-ec222a23ffa2" providerId="ADAL" clId="{F70639B5-9928-436D-A6F0-3D617174F46C}" dt="2021-12-09T15:14:45.558" v="1730" actId="14100"/>
          <ac:cxnSpMkLst>
            <pc:docMk/>
            <pc:sldMk cId="3858624119" sldId="2134805693"/>
            <ac:cxnSpMk id="192" creationId="{AEE0C288-F0D6-4B54-96F1-62F6EEAB893B}"/>
          </ac:cxnSpMkLst>
        </pc:cxnChg>
        <pc:cxnChg chg="add mod">
          <ac:chgData name="Shailin Shah | MAQ Software" userId="d244ce48-64db-4db6-9174-ec222a23ffa2" providerId="ADAL" clId="{F70639B5-9928-436D-A6F0-3D617174F46C}" dt="2021-12-09T15:42:49.018" v="2060" actId="14100"/>
          <ac:cxnSpMkLst>
            <pc:docMk/>
            <pc:sldMk cId="3858624119" sldId="2134805693"/>
            <ac:cxnSpMk id="212" creationId="{9B68A09D-B41F-4EA0-9219-5CDC05B33C1D}"/>
          </ac:cxnSpMkLst>
        </pc:cxnChg>
        <pc:cxnChg chg="add mod">
          <ac:chgData name="Shailin Shah | MAQ Software" userId="d244ce48-64db-4db6-9174-ec222a23ffa2" providerId="ADAL" clId="{F70639B5-9928-436D-A6F0-3D617174F46C}" dt="2021-12-09T17:10:24.962" v="2519" actId="14100"/>
          <ac:cxnSpMkLst>
            <pc:docMk/>
            <pc:sldMk cId="3858624119" sldId="2134805693"/>
            <ac:cxnSpMk id="217" creationId="{7D09C120-F2F9-45AD-907C-1198AFE0B089}"/>
          </ac:cxnSpMkLst>
        </pc:cxnChg>
        <pc:cxnChg chg="add del mod">
          <ac:chgData name="Shailin Shah | MAQ Software" userId="d244ce48-64db-4db6-9174-ec222a23ffa2" providerId="ADAL" clId="{F70639B5-9928-436D-A6F0-3D617174F46C}" dt="2021-12-09T15:27:28.183" v="1842" actId="478"/>
          <ac:cxnSpMkLst>
            <pc:docMk/>
            <pc:sldMk cId="3858624119" sldId="2134805693"/>
            <ac:cxnSpMk id="219" creationId="{0910A7A2-C015-4290-9499-3E6CBEA56003}"/>
          </ac:cxnSpMkLst>
        </pc:cxnChg>
        <pc:cxnChg chg="add mod">
          <ac:chgData name="Shailin Shah | MAQ Software" userId="d244ce48-64db-4db6-9174-ec222a23ffa2" providerId="ADAL" clId="{F70639B5-9928-436D-A6F0-3D617174F46C}" dt="2021-12-09T17:10:42.314" v="2533" actId="1037"/>
          <ac:cxnSpMkLst>
            <pc:docMk/>
            <pc:sldMk cId="3858624119" sldId="2134805693"/>
            <ac:cxnSpMk id="225" creationId="{3E8DA0E5-9323-40D7-A0CF-6F0EB53FABEC}"/>
          </ac:cxnSpMkLst>
        </pc:cxnChg>
        <pc:cxnChg chg="add mod">
          <ac:chgData name="Shailin Shah | MAQ Software" userId="d244ce48-64db-4db6-9174-ec222a23ffa2" providerId="ADAL" clId="{F70639B5-9928-436D-A6F0-3D617174F46C}" dt="2021-12-09T15:32:57.986" v="1929" actId="14100"/>
          <ac:cxnSpMkLst>
            <pc:docMk/>
            <pc:sldMk cId="3858624119" sldId="2134805693"/>
            <ac:cxnSpMk id="237" creationId="{222B5EDE-0026-4C47-8C72-637085B5D453}"/>
          </ac:cxnSpMkLst>
        </pc:cxnChg>
        <pc:cxnChg chg="add mod">
          <ac:chgData name="Shailin Shah | MAQ Software" userId="d244ce48-64db-4db6-9174-ec222a23ffa2" providerId="ADAL" clId="{F70639B5-9928-436D-A6F0-3D617174F46C}" dt="2021-12-09T15:52:19.824" v="2251" actId="14100"/>
          <ac:cxnSpMkLst>
            <pc:docMk/>
            <pc:sldMk cId="3858624119" sldId="2134805693"/>
            <ac:cxnSpMk id="278" creationId="{2C7AF38C-DC4E-47D1-B083-AAE3C2530899}"/>
          </ac:cxnSpMkLst>
        </pc:cxnChg>
      </pc:sldChg>
      <pc:sldChg chg="mod modShow">
        <pc:chgData name="Shailin Shah | MAQ Software" userId="d244ce48-64db-4db6-9174-ec222a23ffa2" providerId="ADAL" clId="{F70639B5-9928-436D-A6F0-3D617174F46C}" dt="2021-12-13T14:47:30.576" v="4233" actId="729"/>
        <pc:sldMkLst>
          <pc:docMk/>
          <pc:sldMk cId="621312579" sldId="2134805696"/>
        </pc:sldMkLst>
      </pc:sldChg>
      <pc:sldChg chg="mod modShow">
        <pc:chgData name="Shailin Shah | MAQ Software" userId="d244ce48-64db-4db6-9174-ec222a23ffa2" providerId="ADAL" clId="{F70639B5-9928-436D-A6F0-3D617174F46C}" dt="2021-12-13T14:47:30.576" v="4233" actId="729"/>
        <pc:sldMkLst>
          <pc:docMk/>
          <pc:sldMk cId="3320294055" sldId="2134805698"/>
        </pc:sldMkLst>
      </pc:sldChg>
      <pc:sldChg chg="mod modShow">
        <pc:chgData name="Shailin Shah | MAQ Software" userId="d244ce48-64db-4db6-9174-ec222a23ffa2" providerId="ADAL" clId="{F70639B5-9928-436D-A6F0-3D617174F46C}" dt="2021-12-13T14:47:30.576" v="4233" actId="729"/>
        <pc:sldMkLst>
          <pc:docMk/>
          <pc:sldMk cId="199440333" sldId="2134805699"/>
        </pc:sldMkLst>
      </pc:sldChg>
      <pc:sldChg chg="modSp mod">
        <pc:chgData name="Shailin Shah | MAQ Software" userId="d244ce48-64db-4db6-9174-ec222a23ffa2" providerId="ADAL" clId="{F70639B5-9928-436D-A6F0-3D617174F46C}" dt="2021-12-13T06:51:36.504" v="4228" actId="1076"/>
        <pc:sldMkLst>
          <pc:docMk/>
          <pc:sldMk cId="3303153707" sldId="2134805701"/>
        </pc:sldMkLst>
        <pc:picChg chg="mod">
          <ac:chgData name="Shailin Shah | MAQ Software" userId="d244ce48-64db-4db6-9174-ec222a23ffa2" providerId="ADAL" clId="{F70639B5-9928-436D-A6F0-3D617174F46C}" dt="2021-12-13T06:51:36.504" v="4228" actId="1076"/>
          <ac:picMkLst>
            <pc:docMk/>
            <pc:sldMk cId="3303153707" sldId="2134805701"/>
            <ac:picMk id="65" creationId="{BBFA7470-CABE-4606-BC5E-EE31916B49DF}"/>
          </ac:picMkLst>
        </pc:picChg>
        <pc:cxnChg chg="mod">
          <ac:chgData name="Shailin Shah | MAQ Software" userId="d244ce48-64db-4db6-9174-ec222a23ffa2" providerId="ADAL" clId="{F70639B5-9928-436D-A6F0-3D617174F46C}" dt="2021-12-13T06:37:12.220" v="4225" actId="1037"/>
          <ac:cxnSpMkLst>
            <pc:docMk/>
            <pc:sldMk cId="3303153707" sldId="2134805701"/>
            <ac:cxnSpMk id="183" creationId="{2441A253-B164-4658-AB82-619583E59631}"/>
          </ac:cxnSpMkLst>
        </pc:cxnChg>
      </pc:sldChg>
      <pc:sldChg chg="addSp delSp modSp add mod delCm">
        <pc:chgData name="Shailin Shah | MAQ Software" userId="d244ce48-64db-4db6-9174-ec222a23ffa2" providerId="ADAL" clId="{F70639B5-9928-436D-A6F0-3D617174F46C}" dt="2021-12-13T09:38:29.046" v="4229"/>
        <pc:sldMkLst>
          <pc:docMk/>
          <pc:sldMk cId="2951482240" sldId="2134805706"/>
        </pc:sldMkLst>
        <pc:spChg chg="add mod">
          <ac:chgData name="Shailin Shah | MAQ Software" userId="d244ce48-64db-4db6-9174-ec222a23ffa2" providerId="ADAL" clId="{F70639B5-9928-436D-A6F0-3D617174F46C}" dt="2021-12-10T17:56:09.950" v="3416" actId="1076"/>
          <ac:spMkLst>
            <pc:docMk/>
            <pc:sldMk cId="2951482240" sldId="2134805706"/>
            <ac:spMk id="16" creationId="{59D357F0-77B8-4528-B2CF-7C6D2AF80CA1}"/>
          </ac:spMkLst>
        </pc:spChg>
        <pc:spChg chg="add mod">
          <ac:chgData name="Shailin Shah | MAQ Software" userId="d244ce48-64db-4db6-9174-ec222a23ffa2" providerId="ADAL" clId="{F70639B5-9928-436D-A6F0-3D617174F46C}" dt="2021-12-10T17:56:44.519" v="3424" actId="1076"/>
          <ac:spMkLst>
            <pc:docMk/>
            <pc:sldMk cId="2951482240" sldId="2134805706"/>
            <ac:spMk id="21" creationId="{0A59EBE6-E290-4591-B5CA-41E7D8A16CD1}"/>
          </ac:spMkLst>
        </pc:spChg>
        <pc:spChg chg="add mod">
          <ac:chgData name="Shailin Shah | MAQ Software" userId="d244ce48-64db-4db6-9174-ec222a23ffa2" providerId="ADAL" clId="{F70639B5-9928-436D-A6F0-3D617174F46C}" dt="2021-12-10T18:30:19.168" v="4154" actId="1076"/>
          <ac:spMkLst>
            <pc:docMk/>
            <pc:sldMk cId="2951482240" sldId="2134805706"/>
            <ac:spMk id="24" creationId="{BF774473-BE11-4820-9D0E-BE8D01C38695}"/>
          </ac:spMkLst>
        </pc:spChg>
        <pc:spChg chg="mod">
          <ac:chgData name="Shailin Shah | MAQ Software" userId="d244ce48-64db-4db6-9174-ec222a23ffa2" providerId="ADAL" clId="{F70639B5-9928-436D-A6F0-3D617174F46C}" dt="2021-12-10T17:54:46.606" v="3365" actId="14100"/>
          <ac:spMkLst>
            <pc:docMk/>
            <pc:sldMk cId="2951482240" sldId="2134805706"/>
            <ac:spMk id="63" creationId="{F9244D4F-7360-4157-98D0-B0C25AAD53A8}"/>
          </ac:spMkLst>
        </pc:spChg>
        <pc:spChg chg="mod">
          <ac:chgData name="Shailin Shah | MAQ Software" userId="d244ce48-64db-4db6-9174-ec222a23ffa2" providerId="ADAL" clId="{F70639B5-9928-436D-A6F0-3D617174F46C}" dt="2021-12-10T18:24:13.990" v="4002" actId="1076"/>
          <ac:spMkLst>
            <pc:docMk/>
            <pc:sldMk cId="2951482240" sldId="2134805706"/>
            <ac:spMk id="64" creationId="{641A3E10-F28B-4F46-9D00-435E5991915A}"/>
          </ac:spMkLst>
        </pc:spChg>
        <pc:spChg chg="mod">
          <ac:chgData name="Shailin Shah | MAQ Software" userId="d244ce48-64db-4db6-9174-ec222a23ffa2" providerId="ADAL" clId="{F70639B5-9928-436D-A6F0-3D617174F46C}" dt="2021-12-10T17:54:39.181" v="3363" actId="1076"/>
          <ac:spMkLst>
            <pc:docMk/>
            <pc:sldMk cId="2951482240" sldId="2134805706"/>
            <ac:spMk id="74" creationId="{ACEC0C76-21CE-44F6-8BC5-A169928C9FA6}"/>
          </ac:spMkLst>
        </pc:spChg>
        <pc:spChg chg="mod">
          <ac:chgData name="Shailin Shah | MAQ Software" userId="d244ce48-64db-4db6-9174-ec222a23ffa2" providerId="ADAL" clId="{F70639B5-9928-436D-A6F0-3D617174F46C}" dt="2021-12-10T18:09:45.669" v="3749" actId="1076"/>
          <ac:spMkLst>
            <pc:docMk/>
            <pc:sldMk cId="2951482240" sldId="2134805706"/>
            <ac:spMk id="77" creationId="{F3C9F5D8-A952-4661-A4D1-EDBE65337D38}"/>
          </ac:spMkLst>
        </pc:spChg>
        <pc:spChg chg="mod">
          <ac:chgData name="Shailin Shah | MAQ Software" userId="d244ce48-64db-4db6-9174-ec222a23ffa2" providerId="ADAL" clId="{F70639B5-9928-436D-A6F0-3D617174F46C}" dt="2021-12-10T17:54:43.749" v="3364" actId="1076"/>
          <ac:spMkLst>
            <pc:docMk/>
            <pc:sldMk cId="2951482240" sldId="2134805706"/>
            <ac:spMk id="88" creationId="{F5C0E6FE-8513-43D0-A57A-396DDA60B0B4}"/>
          </ac:spMkLst>
        </pc:spChg>
        <pc:spChg chg="del mod topLvl">
          <ac:chgData name="Shailin Shah | MAQ Software" userId="d244ce48-64db-4db6-9174-ec222a23ffa2" providerId="ADAL" clId="{F70639B5-9928-436D-A6F0-3D617174F46C}" dt="2021-12-10T17:53:58.842" v="3329" actId="478"/>
          <ac:spMkLst>
            <pc:docMk/>
            <pc:sldMk cId="2951482240" sldId="2134805706"/>
            <ac:spMk id="90" creationId="{9064D953-6BB9-4DB5-8FEE-A09FAE603208}"/>
          </ac:spMkLst>
        </pc:spChg>
        <pc:spChg chg="del topLvl">
          <ac:chgData name="Shailin Shah | MAQ Software" userId="d244ce48-64db-4db6-9174-ec222a23ffa2" providerId="ADAL" clId="{F70639B5-9928-436D-A6F0-3D617174F46C}" dt="2021-12-10T17:52:48.521" v="3323" actId="478"/>
          <ac:spMkLst>
            <pc:docMk/>
            <pc:sldMk cId="2951482240" sldId="2134805706"/>
            <ac:spMk id="91" creationId="{48438264-FE03-4C6C-9439-FB5F977A3841}"/>
          </ac:spMkLst>
        </pc:spChg>
        <pc:spChg chg="mod">
          <ac:chgData name="Shailin Shah | MAQ Software" userId="d244ce48-64db-4db6-9174-ec222a23ffa2" providerId="ADAL" clId="{F70639B5-9928-436D-A6F0-3D617174F46C}" dt="2021-12-10T18:17:50.932" v="3909" actId="1076"/>
          <ac:spMkLst>
            <pc:docMk/>
            <pc:sldMk cId="2951482240" sldId="2134805706"/>
            <ac:spMk id="93" creationId="{EC77AA3B-5AC3-482F-B051-15494FE23B8E}"/>
          </ac:spMkLst>
        </pc:spChg>
        <pc:spChg chg="mod">
          <ac:chgData name="Shailin Shah | MAQ Software" userId="d244ce48-64db-4db6-9174-ec222a23ffa2" providerId="ADAL" clId="{F70639B5-9928-436D-A6F0-3D617174F46C}" dt="2021-12-10T18:26:38.075" v="4090" actId="20577"/>
          <ac:spMkLst>
            <pc:docMk/>
            <pc:sldMk cId="2951482240" sldId="2134805706"/>
            <ac:spMk id="94" creationId="{DB8C729B-2D71-4A95-B2BD-200B15E27CC1}"/>
          </ac:spMkLst>
        </pc:spChg>
        <pc:spChg chg="mod">
          <ac:chgData name="Shailin Shah | MAQ Software" userId="d244ce48-64db-4db6-9174-ec222a23ffa2" providerId="ADAL" clId="{F70639B5-9928-436D-A6F0-3D617174F46C}" dt="2021-12-10T18:26:41.925" v="4092" actId="20577"/>
          <ac:spMkLst>
            <pc:docMk/>
            <pc:sldMk cId="2951482240" sldId="2134805706"/>
            <ac:spMk id="97" creationId="{5C88DEF2-55EC-4601-B2EB-8CD4FCC460AB}"/>
          </ac:spMkLst>
        </pc:spChg>
        <pc:spChg chg="mod">
          <ac:chgData name="Shailin Shah | MAQ Software" userId="d244ce48-64db-4db6-9174-ec222a23ffa2" providerId="ADAL" clId="{F70639B5-9928-436D-A6F0-3D617174F46C}" dt="2021-12-10T18:05:57.189" v="3704" actId="1038"/>
          <ac:spMkLst>
            <pc:docMk/>
            <pc:sldMk cId="2951482240" sldId="2134805706"/>
            <ac:spMk id="99" creationId="{5FDC222E-40E3-4AFB-A76A-86B8F371D73E}"/>
          </ac:spMkLst>
        </pc:spChg>
        <pc:spChg chg="mod">
          <ac:chgData name="Shailin Shah | MAQ Software" userId="d244ce48-64db-4db6-9174-ec222a23ffa2" providerId="ADAL" clId="{F70639B5-9928-436D-A6F0-3D617174F46C}" dt="2021-12-10T18:26:46.108" v="4094" actId="20577"/>
          <ac:spMkLst>
            <pc:docMk/>
            <pc:sldMk cId="2951482240" sldId="2134805706"/>
            <ac:spMk id="100" creationId="{95C44501-3A7C-4FFE-B324-C6B43F701A26}"/>
          </ac:spMkLst>
        </pc:spChg>
        <pc:spChg chg="mod topLvl">
          <ac:chgData name="Shailin Shah | MAQ Software" userId="d244ce48-64db-4db6-9174-ec222a23ffa2" providerId="ADAL" clId="{F70639B5-9928-436D-A6F0-3D617174F46C}" dt="2021-12-10T18:33:20.659" v="4184" actId="1076"/>
          <ac:spMkLst>
            <pc:docMk/>
            <pc:sldMk cId="2951482240" sldId="2134805706"/>
            <ac:spMk id="104" creationId="{E5004F81-D7F1-4CF2-ACE3-C64E9E7E5294}"/>
          </ac:spMkLst>
        </pc:spChg>
        <pc:spChg chg="del mod topLvl">
          <ac:chgData name="Shailin Shah | MAQ Software" userId="d244ce48-64db-4db6-9174-ec222a23ffa2" providerId="ADAL" clId="{F70639B5-9928-436D-A6F0-3D617174F46C}" dt="2021-12-10T18:28:11.079" v="4111" actId="478"/>
          <ac:spMkLst>
            <pc:docMk/>
            <pc:sldMk cId="2951482240" sldId="2134805706"/>
            <ac:spMk id="105" creationId="{DA266931-5FE0-4AB8-B284-547147FC3718}"/>
          </ac:spMkLst>
        </pc:spChg>
        <pc:spChg chg="mod">
          <ac:chgData name="Shailin Shah | MAQ Software" userId="d244ce48-64db-4db6-9174-ec222a23ffa2" providerId="ADAL" clId="{F70639B5-9928-436D-A6F0-3D617174F46C}" dt="2021-12-10T18:05:57.189" v="3704" actId="1038"/>
          <ac:spMkLst>
            <pc:docMk/>
            <pc:sldMk cId="2951482240" sldId="2134805706"/>
            <ac:spMk id="108" creationId="{0EBFC099-426B-4F82-A3D1-C2A66F9394E0}"/>
          </ac:spMkLst>
        </pc:spChg>
        <pc:spChg chg="mod">
          <ac:chgData name="Shailin Shah | MAQ Software" userId="d244ce48-64db-4db6-9174-ec222a23ffa2" providerId="ADAL" clId="{F70639B5-9928-436D-A6F0-3D617174F46C}" dt="2021-12-10T18:26:51.196" v="4096" actId="20577"/>
          <ac:spMkLst>
            <pc:docMk/>
            <pc:sldMk cId="2951482240" sldId="2134805706"/>
            <ac:spMk id="109" creationId="{E7CA3BF9-9B8F-4F42-A976-465332FE5539}"/>
          </ac:spMkLst>
        </pc:spChg>
        <pc:spChg chg="mod">
          <ac:chgData name="Shailin Shah | MAQ Software" userId="d244ce48-64db-4db6-9174-ec222a23ffa2" providerId="ADAL" clId="{F70639B5-9928-436D-A6F0-3D617174F46C}" dt="2021-12-10T17:54:49.406" v="3366" actId="14100"/>
          <ac:spMkLst>
            <pc:docMk/>
            <pc:sldMk cId="2951482240" sldId="2134805706"/>
            <ac:spMk id="112" creationId="{80EE1F03-77ED-43E5-985F-1ED48A04C75C}"/>
          </ac:spMkLst>
        </pc:spChg>
        <pc:spChg chg="mod">
          <ac:chgData name="Shailin Shah | MAQ Software" userId="d244ce48-64db-4db6-9174-ec222a23ffa2" providerId="ADAL" clId="{F70639B5-9928-436D-A6F0-3D617174F46C}" dt="2021-12-10T18:05:51.184" v="3693" actId="14100"/>
          <ac:spMkLst>
            <pc:docMk/>
            <pc:sldMk cId="2951482240" sldId="2134805706"/>
            <ac:spMk id="113" creationId="{52F89AD4-00E3-43BB-BC2E-C8C3DA7DE5BC}"/>
          </ac:spMkLst>
        </pc:spChg>
        <pc:spChg chg="mod">
          <ac:chgData name="Shailin Shah | MAQ Software" userId="d244ce48-64db-4db6-9174-ec222a23ffa2" providerId="ADAL" clId="{F70639B5-9928-436D-A6F0-3D617174F46C}" dt="2021-12-10T18:00:29.688" v="3615" actId="1036"/>
          <ac:spMkLst>
            <pc:docMk/>
            <pc:sldMk cId="2951482240" sldId="2134805706"/>
            <ac:spMk id="114" creationId="{761D5A55-BDFD-4618-8DB1-ADFEBC7C8BE1}"/>
          </ac:spMkLst>
        </pc:spChg>
        <pc:spChg chg="mod">
          <ac:chgData name="Shailin Shah | MAQ Software" userId="d244ce48-64db-4db6-9174-ec222a23ffa2" providerId="ADAL" clId="{F70639B5-9928-436D-A6F0-3D617174F46C}" dt="2021-12-10T17:57:51.995" v="3493" actId="20577"/>
          <ac:spMkLst>
            <pc:docMk/>
            <pc:sldMk cId="2951482240" sldId="2134805706"/>
            <ac:spMk id="116" creationId="{BDE9A424-9731-4B1A-B466-E814C585AA29}"/>
          </ac:spMkLst>
        </pc:spChg>
        <pc:spChg chg="mod">
          <ac:chgData name="Shailin Shah | MAQ Software" userId="d244ce48-64db-4db6-9174-ec222a23ffa2" providerId="ADAL" clId="{F70639B5-9928-436D-A6F0-3D617174F46C}" dt="2021-12-10T17:58:05.757" v="3495" actId="1076"/>
          <ac:spMkLst>
            <pc:docMk/>
            <pc:sldMk cId="2951482240" sldId="2134805706"/>
            <ac:spMk id="117" creationId="{B6989F01-EECF-4ED9-BF51-CD562F432FF9}"/>
          </ac:spMkLst>
        </pc:spChg>
        <pc:spChg chg="mod topLvl">
          <ac:chgData name="Shailin Shah | MAQ Software" userId="d244ce48-64db-4db6-9174-ec222a23ffa2" providerId="ADAL" clId="{F70639B5-9928-436D-A6F0-3D617174F46C}" dt="2021-12-10T18:29:03.696" v="4121" actId="478"/>
          <ac:spMkLst>
            <pc:docMk/>
            <pc:sldMk cId="2951482240" sldId="2134805706"/>
            <ac:spMk id="119" creationId="{0EE00BB6-08CD-43FB-9C21-487DE574B316}"/>
          </ac:spMkLst>
        </pc:spChg>
        <pc:spChg chg="del mod topLvl">
          <ac:chgData name="Shailin Shah | MAQ Software" userId="d244ce48-64db-4db6-9174-ec222a23ffa2" providerId="ADAL" clId="{F70639B5-9928-436D-A6F0-3D617174F46C}" dt="2021-12-10T18:29:03.696" v="4121" actId="478"/>
          <ac:spMkLst>
            <pc:docMk/>
            <pc:sldMk cId="2951482240" sldId="2134805706"/>
            <ac:spMk id="120" creationId="{0C47A05B-C6D2-4722-8F45-72D8A7BC3F6E}"/>
          </ac:spMkLst>
        </pc:spChg>
        <pc:spChg chg="mod">
          <ac:chgData name="Shailin Shah | MAQ Software" userId="d244ce48-64db-4db6-9174-ec222a23ffa2" providerId="ADAL" clId="{F70639B5-9928-436D-A6F0-3D617174F46C}" dt="2021-12-10T18:03:51.263" v="3665" actId="1076"/>
          <ac:spMkLst>
            <pc:docMk/>
            <pc:sldMk cId="2951482240" sldId="2134805706"/>
            <ac:spMk id="127" creationId="{158091E5-EAD6-4364-B5FA-8128AB663A1B}"/>
          </ac:spMkLst>
        </pc:spChg>
        <pc:spChg chg="mod">
          <ac:chgData name="Shailin Shah | MAQ Software" userId="d244ce48-64db-4db6-9174-ec222a23ffa2" providerId="ADAL" clId="{F70639B5-9928-436D-A6F0-3D617174F46C}" dt="2021-12-10T18:03:46.393" v="3664" actId="1076"/>
          <ac:spMkLst>
            <pc:docMk/>
            <pc:sldMk cId="2951482240" sldId="2134805706"/>
            <ac:spMk id="128" creationId="{BDA0C875-22B5-4CBC-97DF-F58FCD7A439B}"/>
          </ac:spMkLst>
        </pc:spChg>
        <pc:spChg chg="mod">
          <ac:chgData name="Shailin Shah | MAQ Software" userId="d244ce48-64db-4db6-9174-ec222a23ffa2" providerId="ADAL" clId="{F70639B5-9928-436D-A6F0-3D617174F46C}" dt="2021-12-10T18:26:20.279" v="4086" actId="20577"/>
          <ac:spMkLst>
            <pc:docMk/>
            <pc:sldMk cId="2951482240" sldId="2134805706"/>
            <ac:spMk id="176" creationId="{04D1AE4C-0F93-49E3-81B6-B886449B840A}"/>
          </ac:spMkLst>
        </pc:spChg>
        <pc:spChg chg="mod">
          <ac:chgData name="Shailin Shah | MAQ Software" userId="d244ce48-64db-4db6-9174-ec222a23ffa2" providerId="ADAL" clId="{F70639B5-9928-436D-A6F0-3D617174F46C}" dt="2021-12-10T18:26:28.835" v="4088" actId="20577"/>
          <ac:spMkLst>
            <pc:docMk/>
            <pc:sldMk cId="2951482240" sldId="2134805706"/>
            <ac:spMk id="177" creationId="{3CBC4810-1747-4DE3-BCE0-E91D9D9396D0}"/>
          </ac:spMkLst>
        </pc:spChg>
        <pc:spChg chg="mod">
          <ac:chgData name="Shailin Shah | MAQ Software" userId="d244ce48-64db-4db6-9174-ec222a23ffa2" providerId="ADAL" clId="{F70639B5-9928-436D-A6F0-3D617174F46C}" dt="2021-12-10T18:28:20.472" v="4112"/>
          <ac:spMkLst>
            <pc:docMk/>
            <pc:sldMk cId="2951482240" sldId="2134805706"/>
            <ac:spMk id="181" creationId="{8B2E0682-845E-456D-94D1-D963A2E3A0A8}"/>
          </ac:spMkLst>
        </pc:spChg>
        <pc:spChg chg="mod">
          <ac:chgData name="Shailin Shah | MAQ Software" userId="d244ce48-64db-4db6-9174-ec222a23ffa2" providerId="ADAL" clId="{F70639B5-9928-436D-A6F0-3D617174F46C}" dt="2021-12-10T18:28:20.472" v="4112"/>
          <ac:spMkLst>
            <pc:docMk/>
            <pc:sldMk cId="2951482240" sldId="2134805706"/>
            <ac:spMk id="182" creationId="{9B722552-BC52-4F14-A410-CF0123A29725}"/>
          </ac:spMkLst>
        </pc:spChg>
        <pc:spChg chg="mod">
          <ac:chgData name="Shailin Shah | MAQ Software" userId="d244ce48-64db-4db6-9174-ec222a23ffa2" providerId="ADAL" clId="{F70639B5-9928-436D-A6F0-3D617174F46C}" dt="2021-12-13T05:21:43.901" v="4222" actId="20577"/>
          <ac:spMkLst>
            <pc:docMk/>
            <pc:sldMk cId="2951482240" sldId="2134805706"/>
            <ac:spMk id="188" creationId="{8D358C18-7555-4F99-9731-7027AC096975}"/>
          </ac:spMkLst>
        </pc:spChg>
        <pc:spChg chg="mod">
          <ac:chgData name="Shailin Shah | MAQ Software" userId="d244ce48-64db-4db6-9174-ec222a23ffa2" providerId="ADAL" clId="{F70639B5-9928-436D-A6F0-3D617174F46C}" dt="2021-12-10T18:29:31.919" v="4129" actId="20577"/>
          <ac:spMkLst>
            <pc:docMk/>
            <pc:sldMk cId="2951482240" sldId="2134805706"/>
            <ac:spMk id="189" creationId="{22C4155A-D27B-42EF-AD7F-300E1FA887AC}"/>
          </ac:spMkLst>
        </pc:spChg>
        <pc:spChg chg="add mod">
          <ac:chgData name="Shailin Shah | MAQ Software" userId="d244ce48-64db-4db6-9174-ec222a23ffa2" providerId="ADAL" clId="{F70639B5-9928-436D-A6F0-3D617174F46C}" dt="2021-12-10T18:16:46.113" v="3842" actId="1076"/>
          <ac:spMkLst>
            <pc:docMk/>
            <pc:sldMk cId="2951482240" sldId="2134805706"/>
            <ac:spMk id="1031" creationId="{875CCAB8-FE1F-4583-AEF9-1236EA642968}"/>
          </ac:spMkLst>
        </pc:spChg>
        <pc:spChg chg="add mod">
          <ac:chgData name="Shailin Shah | MAQ Software" userId="d244ce48-64db-4db6-9174-ec222a23ffa2" providerId="ADAL" clId="{F70639B5-9928-436D-A6F0-3D617174F46C}" dt="2021-12-10T18:28:51.328" v="4120" actId="1076"/>
          <ac:spMkLst>
            <pc:docMk/>
            <pc:sldMk cId="2951482240" sldId="2134805706"/>
            <ac:spMk id="1065" creationId="{AC9DB3E1-32AC-4580-99AE-5A56AF108303}"/>
          </ac:spMkLst>
        </pc:spChg>
        <pc:spChg chg="add mod">
          <ac:chgData name="Shailin Shah | MAQ Software" userId="d244ce48-64db-4db6-9174-ec222a23ffa2" providerId="ADAL" clId="{F70639B5-9928-436D-A6F0-3D617174F46C}" dt="2021-12-10T18:29:14.547" v="4125" actId="20577"/>
          <ac:spMkLst>
            <pc:docMk/>
            <pc:sldMk cId="2951482240" sldId="2134805706"/>
            <ac:spMk id="1066" creationId="{CBFC6051-7FD8-421D-9FCB-0C4BF0C6581F}"/>
          </ac:spMkLst>
        </pc:spChg>
        <pc:grpChg chg="add mod">
          <ac:chgData name="Shailin Shah | MAQ Software" userId="d244ce48-64db-4db6-9174-ec222a23ffa2" providerId="ADAL" clId="{F70639B5-9928-436D-A6F0-3D617174F46C}" dt="2021-12-10T18:01:59.806" v="3646" actId="1076"/>
          <ac:grpSpMkLst>
            <pc:docMk/>
            <pc:sldMk cId="2951482240" sldId="2134805706"/>
            <ac:grpSpMk id="26" creationId="{CFAA4228-4748-4F07-AD5D-8309B8CCEA68}"/>
          </ac:grpSpMkLst>
        </pc:grpChg>
        <pc:grpChg chg="add mod">
          <ac:chgData name="Shailin Shah | MAQ Software" userId="d244ce48-64db-4db6-9174-ec222a23ffa2" providerId="ADAL" clId="{F70639B5-9928-436D-A6F0-3D617174F46C}" dt="2021-12-10T18:04:47.564" v="3673" actId="1076"/>
          <ac:grpSpMkLst>
            <pc:docMk/>
            <pc:sldMk cId="2951482240" sldId="2134805706"/>
            <ac:grpSpMk id="27" creationId="{53EAD0A7-FD8D-4566-B19C-B642A8D327B7}"/>
          </ac:grpSpMkLst>
        </pc:grpChg>
        <pc:grpChg chg="add mod">
          <ac:chgData name="Shailin Shah | MAQ Software" userId="d244ce48-64db-4db6-9174-ec222a23ffa2" providerId="ADAL" clId="{F70639B5-9928-436D-A6F0-3D617174F46C}" dt="2021-12-10T18:30:19.168" v="4154" actId="1076"/>
          <ac:grpSpMkLst>
            <pc:docMk/>
            <pc:sldMk cId="2951482240" sldId="2134805706"/>
            <ac:grpSpMk id="30" creationId="{93215CE7-BBB7-4C3C-AEF6-04BB33C5D9E1}"/>
          </ac:grpSpMkLst>
        </pc:grpChg>
        <pc:grpChg chg="mod">
          <ac:chgData name="Shailin Shah | MAQ Software" userId="d244ce48-64db-4db6-9174-ec222a23ffa2" providerId="ADAL" clId="{F70639B5-9928-436D-A6F0-3D617174F46C}" dt="2021-12-10T18:31:53.141" v="4170" actId="1076"/>
          <ac:grpSpMkLst>
            <pc:docMk/>
            <pc:sldMk cId="2951482240" sldId="2134805706"/>
            <ac:grpSpMk id="65" creationId="{7929D2EF-8395-430D-83D8-B49D956085D6}"/>
          </ac:grpSpMkLst>
        </pc:grpChg>
        <pc:grpChg chg="mod">
          <ac:chgData name="Shailin Shah | MAQ Software" userId="d244ce48-64db-4db6-9174-ec222a23ffa2" providerId="ADAL" clId="{F70639B5-9928-436D-A6F0-3D617174F46C}" dt="2021-12-10T17:54:33.945" v="3362" actId="1037"/>
          <ac:grpSpMkLst>
            <pc:docMk/>
            <pc:sldMk cId="2951482240" sldId="2134805706"/>
            <ac:grpSpMk id="71" creationId="{EED54717-3995-482F-81E9-B5FFD4F7513E}"/>
          </ac:grpSpMkLst>
        </pc:grpChg>
        <pc:grpChg chg="mod">
          <ac:chgData name="Shailin Shah | MAQ Software" userId="d244ce48-64db-4db6-9174-ec222a23ffa2" providerId="ADAL" clId="{F70639B5-9928-436D-A6F0-3D617174F46C}" dt="2021-12-10T18:30:36.577" v="4157" actId="1076"/>
          <ac:grpSpMkLst>
            <pc:docMk/>
            <pc:sldMk cId="2951482240" sldId="2134805706"/>
            <ac:grpSpMk id="75" creationId="{55C4C2D3-D965-429B-BE68-229CC95D794C}"/>
          </ac:grpSpMkLst>
        </pc:grpChg>
        <pc:grpChg chg="mod">
          <ac:chgData name="Shailin Shah | MAQ Software" userId="d244ce48-64db-4db6-9174-ec222a23ffa2" providerId="ADAL" clId="{F70639B5-9928-436D-A6F0-3D617174F46C}" dt="2021-12-10T17:54:33.945" v="3362" actId="1037"/>
          <ac:grpSpMkLst>
            <pc:docMk/>
            <pc:sldMk cId="2951482240" sldId="2134805706"/>
            <ac:grpSpMk id="82" creationId="{65978B8D-FE84-4F70-B4F2-CAAC8693F798}"/>
          </ac:grpSpMkLst>
        </pc:grpChg>
        <pc:grpChg chg="del mod">
          <ac:chgData name="Shailin Shah | MAQ Software" userId="d244ce48-64db-4db6-9174-ec222a23ffa2" providerId="ADAL" clId="{F70639B5-9928-436D-A6F0-3D617174F46C}" dt="2021-12-10T17:52:48.521" v="3323" actId="478"/>
          <ac:grpSpMkLst>
            <pc:docMk/>
            <pc:sldMk cId="2951482240" sldId="2134805706"/>
            <ac:grpSpMk id="89" creationId="{FF76767A-A0A8-4D6F-99D2-E00686AA196E}"/>
          </ac:grpSpMkLst>
        </pc:grpChg>
        <pc:grpChg chg="mod">
          <ac:chgData name="Shailin Shah | MAQ Software" userId="d244ce48-64db-4db6-9174-ec222a23ffa2" providerId="ADAL" clId="{F70639B5-9928-436D-A6F0-3D617174F46C}" dt="2021-12-10T18:34:30.768" v="4218" actId="1037"/>
          <ac:grpSpMkLst>
            <pc:docMk/>
            <pc:sldMk cId="2951482240" sldId="2134805706"/>
            <ac:grpSpMk id="92" creationId="{99A58B94-2DAA-4576-A530-9748EC7AEE5A}"/>
          </ac:grpSpMkLst>
        </pc:grpChg>
        <pc:grpChg chg="mod">
          <ac:chgData name="Shailin Shah | MAQ Software" userId="d244ce48-64db-4db6-9174-ec222a23ffa2" providerId="ADAL" clId="{F70639B5-9928-436D-A6F0-3D617174F46C}" dt="2021-12-10T18:31:48.759" v="4169" actId="1076"/>
          <ac:grpSpMkLst>
            <pc:docMk/>
            <pc:sldMk cId="2951482240" sldId="2134805706"/>
            <ac:grpSpMk id="95" creationId="{91181588-A27A-417B-8FD6-E80A8ED44237}"/>
          </ac:grpSpMkLst>
        </pc:grpChg>
        <pc:grpChg chg="mod">
          <ac:chgData name="Shailin Shah | MAQ Software" userId="d244ce48-64db-4db6-9174-ec222a23ffa2" providerId="ADAL" clId="{F70639B5-9928-436D-A6F0-3D617174F46C}" dt="2021-12-10T18:16:56.348" v="3844" actId="1076"/>
          <ac:grpSpMkLst>
            <pc:docMk/>
            <pc:sldMk cId="2951482240" sldId="2134805706"/>
            <ac:grpSpMk id="98" creationId="{554B81AA-890C-4F5D-8E2D-5DAF403646E5}"/>
          </ac:grpSpMkLst>
        </pc:grpChg>
        <pc:grpChg chg="del mod">
          <ac:chgData name="Shailin Shah | MAQ Software" userId="d244ce48-64db-4db6-9174-ec222a23ffa2" providerId="ADAL" clId="{F70639B5-9928-436D-A6F0-3D617174F46C}" dt="2021-12-10T18:28:11.079" v="4111" actId="478"/>
          <ac:grpSpMkLst>
            <pc:docMk/>
            <pc:sldMk cId="2951482240" sldId="2134805706"/>
            <ac:grpSpMk id="103" creationId="{9CA27E8B-D5D0-4ED0-BA8D-DC50FA665332}"/>
          </ac:grpSpMkLst>
        </pc:grpChg>
        <pc:grpChg chg="mod">
          <ac:chgData name="Shailin Shah | MAQ Software" userId="d244ce48-64db-4db6-9174-ec222a23ffa2" providerId="ADAL" clId="{F70639B5-9928-436D-A6F0-3D617174F46C}" dt="2021-12-10T18:17:01.988" v="3845" actId="1076"/>
          <ac:grpSpMkLst>
            <pc:docMk/>
            <pc:sldMk cId="2951482240" sldId="2134805706"/>
            <ac:grpSpMk id="107" creationId="{48143634-19A2-4D85-A199-61D22D0CCE1D}"/>
          </ac:grpSpMkLst>
        </pc:grpChg>
        <pc:grpChg chg="mod">
          <ac:chgData name="Shailin Shah | MAQ Software" userId="d244ce48-64db-4db6-9174-ec222a23ffa2" providerId="ADAL" clId="{F70639B5-9928-436D-A6F0-3D617174F46C}" dt="2021-12-10T18:04:54.169" v="3674" actId="1076"/>
          <ac:grpSpMkLst>
            <pc:docMk/>
            <pc:sldMk cId="2951482240" sldId="2134805706"/>
            <ac:grpSpMk id="115" creationId="{D6D0BB5E-E53F-4147-A822-C40803B07139}"/>
          </ac:grpSpMkLst>
        </pc:grpChg>
        <pc:grpChg chg="del mod">
          <ac:chgData name="Shailin Shah | MAQ Software" userId="d244ce48-64db-4db6-9174-ec222a23ffa2" providerId="ADAL" clId="{F70639B5-9928-436D-A6F0-3D617174F46C}" dt="2021-12-10T18:29:03.696" v="4121" actId="478"/>
          <ac:grpSpMkLst>
            <pc:docMk/>
            <pc:sldMk cId="2951482240" sldId="2134805706"/>
            <ac:grpSpMk id="118" creationId="{A08FF89E-0DE0-4644-92C0-AD4E11B80DA2}"/>
          </ac:grpSpMkLst>
        </pc:grpChg>
        <pc:grpChg chg="add mod">
          <ac:chgData name="Shailin Shah | MAQ Software" userId="d244ce48-64db-4db6-9174-ec222a23ffa2" providerId="ADAL" clId="{F70639B5-9928-436D-A6F0-3D617174F46C}" dt="2021-12-10T18:31:16.075" v="4163" actId="1076"/>
          <ac:grpSpMkLst>
            <pc:docMk/>
            <pc:sldMk cId="2951482240" sldId="2134805706"/>
            <ac:grpSpMk id="126" creationId="{9D08E484-FF63-4C0D-882B-7CF60CC42552}"/>
          </ac:grpSpMkLst>
        </pc:grpChg>
        <pc:grpChg chg="add mod">
          <ac:chgData name="Shailin Shah | MAQ Software" userId="d244ce48-64db-4db6-9174-ec222a23ffa2" providerId="ADAL" clId="{F70639B5-9928-436D-A6F0-3D617174F46C}" dt="2021-12-10T18:32:27.865" v="4171" actId="1076"/>
          <ac:grpSpMkLst>
            <pc:docMk/>
            <pc:sldMk cId="2951482240" sldId="2134805706"/>
            <ac:grpSpMk id="175" creationId="{2707D295-3DB1-4286-8095-6B131D458A97}"/>
          </ac:grpSpMkLst>
        </pc:grpChg>
        <pc:grpChg chg="add del mod">
          <ac:chgData name="Shailin Shah | MAQ Software" userId="d244ce48-64db-4db6-9174-ec222a23ffa2" providerId="ADAL" clId="{F70639B5-9928-436D-A6F0-3D617174F46C}" dt="2021-12-10T18:28:22.718" v="4113"/>
          <ac:grpSpMkLst>
            <pc:docMk/>
            <pc:sldMk cId="2951482240" sldId="2134805706"/>
            <ac:grpSpMk id="180" creationId="{4EE00CAF-9544-49F0-A05A-5DDA9EC772F9}"/>
          </ac:grpSpMkLst>
        </pc:grpChg>
        <pc:grpChg chg="add mod">
          <ac:chgData name="Shailin Shah | MAQ Software" userId="d244ce48-64db-4db6-9174-ec222a23ffa2" providerId="ADAL" clId="{F70639B5-9928-436D-A6F0-3D617174F46C}" dt="2021-12-10T18:30:53.306" v="4160" actId="1076"/>
          <ac:grpSpMkLst>
            <pc:docMk/>
            <pc:sldMk cId="2951482240" sldId="2134805706"/>
            <ac:grpSpMk id="187" creationId="{EA28716F-A254-401E-9488-07D0566C4AF2}"/>
          </ac:grpSpMkLst>
        </pc:grpChg>
        <pc:grpChg chg="add mod">
          <ac:chgData name="Shailin Shah | MAQ Software" userId="d244ce48-64db-4db6-9174-ec222a23ffa2" providerId="ADAL" clId="{F70639B5-9928-436D-A6F0-3D617174F46C}" dt="2021-12-10T18:33:36.282" v="4194" actId="1036"/>
          <ac:grpSpMkLst>
            <pc:docMk/>
            <pc:sldMk cId="2951482240" sldId="2134805706"/>
            <ac:grpSpMk id="1078" creationId="{01EEF6D6-4C1E-4E3C-A7AB-0178A3C801D8}"/>
          </ac:grpSpMkLst>
        </pc:grpChg>
        <pc:picChg chg="add mod">
          <ac:chgData name="Shailin Shah | MAQ Software" userId="d244ce48-64db-4db6-9174-ec222a23ffa2" providerId="ADAL" clId="{F70639B5-9928-436D-A6F0-3D617174F46C}" dt="2021-12-10T17:56:03.102" v="3415" actId="1076"/>
          <ac:picMkLst>
            <pc:docMk/>
            <pc:sldMk cId="2951482240" sldId="2134805706"/>
            <ac:picMk id="17" creationId="{E826E816-6C7B-480A-991E-CB36CDD8F95F}"/>
          </ac:picMkLst>
        </pc:picChg>
        <pc:picChg chg="add mod">
          <ac:chgData name="Shailin Shah | MAQ Software" userId="d244ce48-64db-4db6-9174-ec222a23ffa2" providerId="ADAL" clId="{F70639B5-9928-436D-A6F0-3D617174F46C}" dt="2021-12-10T18:16:38.376" v="3840" actId="1076"/>
          <ac:picMkLst>
            <pc:docMk/>
            <pc:sldMk cId="2951482240" sldId="2134805706"/>
            <ac:picMk id="36" creationId="{88F63D78-D716-4F5B-BA38-048FA63299AD}"/>
          </ac:picMkLst>
        </pc:picChg>
        <pc:picChg chg="mod">
          <ac:chgData name="Shailin Shah | MAQ Software" userId="d244ce48-64db-4db6-9174-ec222a23ffa2" providerId="ADAL" clId="{F70639B5-9928-436D-A6F0-3D617174F46C}" dt="2021-12-10T17:54:20.710" v="3335" actId="1076"/>
          <ac:picMkLst>
            <pc:docMk/>
            <pc:sldMk cId="2951482240" sldId="2134805706"/>
            <ac:picMk id="58" creationId="{5AD35B7F-095E-4AE4-9FD9-86610F3D6548}"/>
          </ac:picMkLst>
        </pc:picChg>
        <pc:picChg chg="mod">
          <ac:chgData name="Shailin Shah | MAQ Software" userId="d244ce48-64db-4db6-9174-ec222a23ffa2" providerId="ADAL" clId="{F70639B5-9928-436D-A6F0-3D617174F46C}" dt="2021-12-10T17:54:33.945" v="3362" actId="1037"/>
          <ac:picMkLst>
            <pc:docMk/>
            <pc:sldMk cId="2951482240" sldId="2134805706"/>
            <ac:picMk id="70" creationId="{8C6B14A1-849A-4755-A903-5567519889D1}"/>
          </ac:picMkLst>
        </pc:picChg>
        <pc:picChg chg="mod">
          <ac:chgData name="Shailin Shah | MAQ Software" userId="d244ce48-64db-4db6-9174-ec222a23ffa2" providerId="ADAL" clId="{F70639B5-9928-436D-A6F0-3D617174F46C}" dt="2021-12-10T18:02:12.051" v="3649" actId="1037"/>
          <ac:picMkLst>
            <pc:docMk/>
            <pc:sldMk cId="2951482240" sldId="2134805706"/>
            <ac:picMk id="76" creationId="{33E43378-2DC2-4C46-A3BB-5D198BBB51F1}"/>
          </ac:picMkLst>
        </pc:picChg>
        <pc:picChg chg="mod">
          <ac:chgData name="Shailin Shah | MAQ Software" userId="d244ce48-64db-4db6-9174-ec222a23ffa2" providerId="ADAL" clId="{F70639B5-9928-436D-A6F0-3D617174F46C}" dt="2021-12-10T18:10:47.114" v="3756" actId="1076"/>
          <ac:picMkLst>
            <pc:docMk/>
            <pc:sldMk cId="2951482240" sldId="2134805706"/>
            <ac:picMk id="81" creationId="{7D4EF25E-B9EF-41F3-8197-F4F50792488E}"/>
          </ac:picMkLst>
        </pc:picChg>
        <pc:picChg chg="mod">
          <ac:chgData name="Shailin Shah | MAQ Software" userId="d244ce48-64db-4db6-9174-ec222a23ffa2" providerId="ADAL" clId="{F70639B5-9928-436D-A6F0-3D617174F46C}" dt="2021-12-10T17:58:54.565" v="3560" actId="1076"/>
          <ac:picMkLst>
            <pc:docMk/>
            <pc:sldMk cId="2951482240" sldId="2134805706"/>
            <ac:picMk id="110" creationId="{47E64CD0-C442-4509-A070-FCD40F496EEA}"/>
          </ac:picMkLst>
        </pc:picChg>
        <pc:picChg chg="add del">
          <ac:chgData name="Shailin Shah | MAQ Software" userId="d244ce48-64db-4db6-9174-ec222a23ffa2" providerId="ADAL" clId="{F70639B5-9928-436D-A6F0-3D617174F46C}" dt="2021-12-10T17:48:13.126" v="3308" actId="478"/>
          <ac:picMkLst>
            <pc:docMk/>
            <pc:sldMk cId="2951482240" sldId="2134805706"/>
            <ac:picMk id="1026" creationId="{43B6F500-0E3B-4FA3-9A81-79F33D39DCAE}"/>
          </ac:picMkLst>
        </pc:picChg>
        <pc:picChg chg="add mod">
          <ac:chgData name="Shailin Shah | MAQ Software" userId="d244ce48-64db-4db6-9174-ec222a23ffa2" providerId="ADAL" clId="{F70639B5-9928-436D-A6F0-3D617174F46C}" dt="2021-12-10T18:30:19.168" v="4154" actId="1076"/>
          <ac:picMkLst>
            <pc:docMk/>
            <pc:sldMk cId="2951482240" sldId="2134805706"/>
            <ac:picMk id="1028" creationId="{A313DA7E-1D65-46BC-9E01-F5A468552008}"/>
          </ac:picMkLst>
        </pc:picChg>
        <pc:cxnChg chg="add mod">
          <ac:chgData name="Shailin Shah | MAQ Software" userId="d244ce48-64db-4db6-9174-ec222a23ffa2" providerId="ADAL" clId="{F70639B5-9928-436D-A6F0-3D617174F46C}" dt="2021-12-10T18:31:00.638" v="4161" actId="14100"/>
          <ac:cxnSpMkLst>
            <pc:docMk/>
            <pc:sldMk cId="2951482240" sldId="2134805706"/>
            <ac:cxnSpMk id="31" creationId="{0BA1A4E5-5F17-4F26-8D6D-8B41F285E110}"/>
          </ac:cxnSpMkLst>
        </pc:cxnChg>
        <pc:cxnChg chg="mod">
          <ac:chgData name="Shailin Shah | MAQ Software" userId="d244ce48-64db-4db6-9174-ec222a23ffa2" providerId="ADAL" clId="{F70639B5-9928-436D-A6F0-3D617174F46C}" dt="2021-12-10T17:54:24.037" v="3336" actId="1076"/>
          <ac:cxnSpMkLst>
            <pc:docMk/>
            <pc:sldMk cId="2951482240" sldId="2134805706"/>
            <ac:cxnSpMk id="57" creationId="{AB4479E6-71B0-4007-B4E0-D371E281638C}"/>
          </ac:cxnSpMkLst>
        </pc:cxnChg>
        <pc:cxnChg chg="mod">
          <ac:chgData name="Shailin Shah | MAQ Software" userId="d244ce48-64db-4db6-9174-ec222a23ffa2" providerId="ADAL" clId="{F70639B5-9928-436D-A6F0-3D617174F46C}" dt="2021-12-10T17:54:16.919" v="3334" actId="14100"/>
          <ac:cxnSpMkLst>
            <pc:docMk/>
            <pc:sldMk cId="2951482240" sldId="2134805706"/>
            <ac:cxnSpMk id="62" creationId="{6871D5BA-1023-4B58-A618-DCFAD4878E4F}"/>
          </ac:cxnSpMkLst>
        </pc:cxnChg>
        <pc:cxnChg chg="mod">
          <ac:chgData name="Shailin Shah | MAQ Software" userId="d244ce48-64db-4db6-9174-ec222a23ffa2" providerId="ADAL" clId="{F70639B5-9928-436D-A6F0-3D617174F46C}" dt="2021-12-10T18:32:50.915" v="4177" actId="14100"/>
          <ac:cxnSpMkLst>
            <pc:docMk/>
            <pc:sldMk cId="2951482240" sldId="2134805706"/>
            <ac:cxnSpMk id="78" creationId="{FAF6A669-7FEA-48B2-87B6-9C75282F0156}"/>
          </ac:cxnSpMkLst>
        </pc:cxnChg>
        <pc:cxnChg chg="mod">
          <ac:chgData name="Shailin Shah | MAQ Software" userId="d244ce48-64db-4db6-9174-ec222a23ffa2" providerId="ADAL" clId="{F70639B5-9928-436D-A6F0-3D617174F46C}" dt="2021-12-10T18:34:44.723" v="4220" actId="14100"/>
          <ac:cxnSpMkLst>
            <pc:docMk/>
            <pc:sldMk cId="2951482240" sldId="2134805706"/>
            <ac:cxnSpMk id="79" creationId="{4CA9DD19-7952-45E1-A55C-3DCC6BFCBED0}"/>
          </ac:cxnSpMkLst>
        </pc:cxnChg>
        <pc:cxnChg chg="mod">
          <ac:chgData name="Shailin Shah | MAQ Software" userId="d244ce48-64db-4db6-9174-ec222a23ffa2" providerId="ADAL" clId="{F70639B5-9928-436D-A6F0-3D617174F46C}" dt="2021-12-10T18:16:07.060" v="3832" actId="14100"/>
          <ac:cxnSpMkLst>
            <pc:docMk/>
            <pc:sldMk cId="2951482240" sldId="2134805706"/>
            <ac:cxnSpMk id="80" creationId="{84E8E935-90DD-4EEC-B1C1-E56057C30EF7}"/>
          </ac:cxnSpMkLst>
        </pc:cxnChg>
        <pc:cxnChg chg="mod">
          <ac:chgData name="Shailin Shah | MAQ Software" userId="d244ce48-64db-4db6-9174-ec222a23ffa2" providerId="ADAL" clId="{F70639B5-9928-436D-A6F0-3D617174F46C}" dt="2021-12-10T18:16:03.647" v="3831" actId="14100"/>
          <ac:cxnSpMkLst>
            <pc:docMk/>
            <pc:sldMk cId="2951482240" sldId="2134805706"/>
            <ac:cxnSpMk id="101" creationId="{EC56E5A8-D608-4C55-A34E-429234B48B5A}"/>
          </ac:cxnSpMkLst>
        </pc:cxnChg>
        <pc:cxnChg chg="del mod">
          <ac:chgData name="Shailin Shah | MAQ Software" userId="d244ce48-64db-4db6-9174-ec222a23ffa2" providerId="ADAL" clId="{F70639B5-9928-436D-A6F0-3D617174F46C}" dt="2021-12-10T18:22:07.104" v="3939" actId="478"/>
          <ac:cxnSpMkLst>
            <pc:docMk/>
            <pc:sldMk cId="2951482240" sldId="2134805706"/>
            <ac:cxnSpMk id="102" creationId="{ACD3975A-BBD4-4887-9E3E-93262CA390E0}"/>
          </ac:cxnSpMkLst>
        </pc:cxnChg>
        <pc:cxnChg chg="mod">
          <ac:chgData name="Shailin Shah | MAQ Software" userId="d244ce48-64db-4db6-9174-ec222a23ffa2" providerId="ADAL" clId="{F70639B5-9928-436D-A6F0-3D617174F46C}" dt="2021-12-10T18:34:39.457" v="4219" actId="1076"/>
          <ac:cxnSpMkLst>
            <pc:docMk/>
            <pc:sldMk cId="2951482240" sldId="2134805706"/>
            <ac:cxnSpMk id="106" creationId="{38F18F00-ECC9-4C56-8A3F-209CD9884E79}"/>
          </ac:cxnSpMkLst>
        </pc:cxnChg>
        <pc:cxnChg chg="mod">
          <ac:chgData name="Shailin Shah | MAQ Software" userId="d244ce48-64db-4db6-9174-ec222a23ffa2" providerId="ADAL" clId="{F70639B5-9928-436D-A6F0-3D617174F46C}" dt="2021-12-10T18:30:32.525" v="4156" actId="14100"/>
          <ac:cxnSpMkLst>
            <pc:docMk/>
            <pc:sldMk cId="2951482240" sldId="2134805706"/>
            <ac:cxnSpMk id="111" creationId="{5569FAFB-8F9D-47EA-BAD7-87BEFDF33D0C}"/>
          </ac:cxnSpMkLst>
        </pc:cxnChg>
        <pc:cxnChg chg="mod">
          <ac:chgData name="Shailin Shah | MAQ Software" userId="d244ce48-64db-4db6-9174-ec222a23ffa2" providerId="ADAL" clId="{F70639B5-9928-436D-A6F0-3D617174F46C}" dt="2021-12-13T05:22:06.330" v="4223" actId="14100"/>
          <ac:cxnSpMkLst>
            <pc:docMk/>
            <pc:sldMk cId="2951482240" sldId="2134805706"/>
            <ac:cxnSpMk id="121" creationId="{206AF027-8132-4C3D-821E-050E206C0D6B}"/>
          </ac:cxnSpMkLst>
        </pc:cxnChg>
        <pc:cxnChg chg="add mod">
          <ac:chgData name="Shailin Shah | MAQ Software" userId="d244ce48-64db-4db6-9174-ec222a23ffa2" providerId="ADAL" clId="{F70639B5-9928-436D-A6F0-3D617174F46C}" dt="2021-12-10T18:31:08.386" v="4162" actId="14100"/>
          <ac:cxnSpMkLst>
            <pc:docMk/>
            <pc:sldMk cId="2951482240" sldId="2134805706"/>
            <ac:cxnSpMk id="125" creationId="{915AC336-0280-4095-973F-F5D24AF0FC71}"/>
          </ac:cxnSpMkLst>
        </pc:cxnChg>
        <pc:cxnChg chg="add mod">
          <ac:chgData name="Shailin Shah | MAQ Software" userId="d244ce48-64db-4db6-9174-ec222a23ffa2" providerId="ADAL" clId="{F70639B5-9928-436D-A6F0-3D617174F46C}" dt="2021-12-10T18:16:33.821" v="3839" actId="14100"/>
          <ac:cxnSpMkLst>
            <pc:docMk/>
            <pc:sldMk cId="2951482240" sldId="2134805706"/>
            <ac:cxnSpMk id="1029" creationId="{BD715871-C083-40B3-9E57-216B2A19FC5D}"/>
          </ac:cxnSpMkLst>
        </pc:cxnChg>
        <pc:cxnChg chg="add del mod">
          <ac:chgData name="Shailin Shah | MAQ Software" userId="d244ce48-64db-4db6-9174-ec222a23ffa2" providerId="ADAL" clId="{F70639B5-9928-436D-A6F0-3D617174F46C}" dt="2021-12-10T18:32:38.010" v="4174" actId="478"/>
          <ac:cxnSpMkLst>
            <pc:docMk/>
            <pc:sldMk cId="2951482240" sldId="2134805706"/>
            <ac:cxnSpMk id="1054" creationId="{A748CED0-95EF-4362-B7C1-FF844A900937}"/>
          </ac:cxnSpMkLst>
        </pc:cxnChg>
        <pc:cxnChg chg="add del mod">
          <ac:chgData name="Shailin Shah | MAQ Software" userId="d244ce48-64db-4db6-9174-ec222a23ffa2" providerId="ADAL" clId="{F70639B5-9928-436D-A6F0-3D617174F46C}" dt="2021-12-10T18:32:33.263" v="4173" actId="478"/>
          <ac:cxnSpMkLst>
            <pc:docMk/>
            <pc:sldMk cId="2951482240" sldId="2134805706"/>
            <ac:cxnSpMk id="1056" creationId="{1A213519-90D9-4BF4-AC88-911FC31BA9BC}"/>
          </ac:cxnSpMkLst>
        </pc:cxnChg>
        <pc:cxnChg chg="add del mod">
          <ac:chgData name="Shailin Shah | MAQ Software" userId="d244ce48-64db-4db6-9174-ec222a23ffa2" providerId="ADAL" clId="{F70639B5-9928-436D-A6F0-3D617174F46C}" dt="2021-12-10T18:32:31.376" v="4172" actId="478"/>
          <ac:cxnSpMkLst>
            <pc:docMk/>
            <pc:sldMk cId="2951482240" sldId="2134805706"/>
            <ac:cxnSpMk id="1058" creationId="{DE777285-53D4-4184-86ED-CC545F2F17E4}"/>
          </ac:cxnSpMkLst>
        </pc:cxnChg>
        <pc:cxnChg chg="add mod">
          <ac:chgData name="Shailin Shah | MAQ Software" userId="d244ce48-64db-4db6-9174-ec222a23ffa2" providerId="ADAL" clId="{F70639B5-9928-436D-A6F0-3D617174F46C}" dt="2021-12-10T18:33:11.718" v="4183" actId="14100"/>
          <ac:cxnSpMkLst>
            <pc:docMk/>
            <pc:sldMk cId="2951482240" sldId="2134805706"/>
            <ac:cxnSpMk id="1073" creationId="{7510DC41-DA5C-422E-8064-D6CC30141941}"/>
          </ac:cxnSpMkLst>
        </pc:cxnChg>
      </pc:sldChg>
      <pc:sldChg chg="addSp delSp modSp add mod">
        <pc:chgData name="Shailin Shah | MAQ Software" userId="d244ce48-64db-4db6-9174-ec222a23ffa2" providerId="ADAL" clId="{F70639B5-9928-436D-A6F0-3D617174F46C}" dt="2021-12-13T15:37:35.786" v="4392" actId="1036"/>
        <pc:sldMkLst>
          <pc:docMk/>
          <pc:sldMk cId="3865217712" sldId="2134805707"/>
        </pc:sldMkLst>
        <pc:spChg chg="add del mod">
          <ac:chgData name="Shailin Shah | MAQ Software" userId="d244ce48-64db-4db6-9174-ec222a23ffa2" providerId="ADAL" clId="{F70639B5-9928-436D-A6F0-3D617174F46C}" dt="2021-12-13T14:49:40.141" v="4283" actId="478"/>
          <ac:spMkLst>
            <pc:docMk/>
            <pc:sldMk cId="3865217712" sldId="2134805707"/>
            <ac:spMk id="5" creationId="{979CEF3B-D238-4FA0-B001-BFD696B9BE38}"/>
          </ac:spMkLst>
        </pc:spChg>
        <pc:spChg chg="add del mod">
          <ac:chgData name="Shailin Shah | MAQ Software" userId="d244ce48-64db-4db6-9174-ec222a23ffa2" providerId="ADAL" clId="{F70639B5-9928-436D-A6F0-3D617174F46C}" dt="2021-12-13T14:49:36.823" v="4280" actId="478"/>
          <ac:spMkLst>
            <pc:docMk/>
            <pc:sldMk cId="3865217712" sldId="2134805707"/>
            <ac:spMk id="9" creationId="{E6D86BAE-3E5F-4CC2-BAF8-D180E4F41928}"/>
          </ac:spMkLst>
        </pc:spChg>
        <pc:spChg chg="add mod">
          <ac:chgData name="Shailin Shah | MAQ Software" userId="d244ce48-64db-4db6-9174-ec222a23ffa2" providerId="ADAL" clId="{F70639B5-9928-436D-A6F0-3D617174F46C}" dt="2021-12-13T14:51:02.385" v="4356" actId="20577"/>
          <ac:spMkLst>
            <pc:docMk/>
            <pc:sldMk cId="3865217712" sldId="2134805707"/>
            <ac:spMk id="10" creationId="{3DE37DD3-C647-4418-B4BA-97BF4C6622D7}"/>
          </ac:spMkLst>
        </pc:spChg>
        <pc:spChg chg="del">
          <ac:chgData name="Shailin Shah | MAQ Software" userId="d244ce48-64db-4db6-9174-ec222a23ffa2" providerId="ADAL" clId="{F70639B5-9928-436D-A6F0-3D617174F46C}" dt="2021-12-13T14:49:38.863" v="4282" actId="478"/>
          <ac:spMkLst>
            <pc:docMk/>
            <pc:sldMk cId="3865217712" sldId="2134805707"/>
            <ac:spMk id="48" creationId="{0EFB2A08-C748-46D3-B175-9DFF2BE74027}"/>
          </ac:spMkLst>
        </pc:spChg>
        <pc:spChg chg="mod">
          <ac:chgData name="Shailin Shah | MAQ Software" userId="d244ce48-64db-4db6-9174-ec222a23ffa2" providerId="ADAL" clId="{F70639B5-9928-436D-A6F0-3D617174F46C}" dt="2021-12-13T14:49:31.987" v="4278"/>
          <ac:spMkLst>
            <pc:docMk/>
            <pc:sldMk cId="3865217712" sldId="2134805707"/>
            <ac:spMk id="57" creationId="{B282DFF2-F543-44AC-AAB9-415367300F95}"/>
          </ac:spMkLst>
        </pc:spChg>
        <pc:spChg chg="mod">
          <ac:chgData name="Shailin Shah | MAQ Software" userId="d244ce48-64db-4db6-9174-ec222a23ffa2" providerId="ADAL" clId="{F70639B5-9928-436D-A6F0-3D617174F46C}" dt="2021-12-13T14:49:31.987" v="4278"/>
          <ac:spMkLst>
            <pc:docMk/>
            <pc:sldMk cId="3865217712" sldId="2134805707"/>
            <ac:spMk id="58" creationId="{CA485B45-9409-44AC-A138-8883B3A592B6}"/>
          </ac:spMkLst>
        </pc:spChg>
        <pc:spChg chg="mod">
          <ac:chgData name="Shailin Shah | MAQ Software" userId="d244ce48-64db-4db6-9174-ec222a23ffa2" providerId="ADAL" clId="{F70639B5-9928-436D-A6F0-3D617174F46C}" dt="2021-12-13T14:49:31.987" v="4278"/>
          <ac:spMkLst>
            <pc:docMk/>
            <pc:sldMk cId="3865217712" sldId="2134805707"/>
            <ac:spMk id="60" creationId="{348EFEFD-C5CE-4E25-B803-4B5E7434DD54}"/>
          </ac:spMkLst>
        </pc:spChg>
        <pc:spChg chg="mod">
          <ac:chgData name="Shailin Shah | MAQ Software" userId="d244ce48-64db-4db6-9174-ec222a23ffa2" providerId="ADAL" clId="{F70639B5-9928-436D-A6F0-3D617174F46C}" dt="2021-12-13T14:49:31.987" v="4278"/>
          <ac:spMkLst>
            <pc:docMk/>
            <pc:sldMk cId="3865217712" sldId="2134805707"/>
            <ac:spMk id="61" creationId="{4B671966-D27D-4DC4-9C0C-B0EE097F6804}"/>
          </ac:spMkLst>
        </pc:spChg>
        <pc:spChg chg="del">
          <ac:chgData name="Shailin Shah | MAQ Software" userId="d244ce48-64db-4db6-9174-ec222a23ffa2" providerId="ADAL" clId="{F70639B5-9928-436D-A6F0-3D617174F46C}" dt="2021-12-13T14:48:02.651" v="4235" actId="478"/>
          <ac:spMkLst>
            <pc:docMk/>
            <pc:sldMk cId="3865217712" sldId="2134805707"/>
            <ac:spMk id="66" creationId="{25BAF57B-A03A-40FB-B9E4-B0B3EA3A52B5}"/>
          </ac:spMkLst>
        </pc:spChg>
        <pc:spChg chg="mod">
          <ac:chgData name="Shailin Shah | MAQ Software" userId="d244ce48-64db-4db6-9174-ec222a23ffa2" providerId="ADAL" clId="{F70639B5-9928-436D-A6F0-3D617174F46C}" dt="2021-12-13T14:49:31.987" v="4278"/>
          <ac:spMkLst>
            <pc:docMk/>
            <pc:sldMk cId="3865217712" sldId="2134805707"/>
            <ac:spMk id="71" creationId="{3F990FAC-6908-4B5D-A9EB-93BBA428E3B5}"/>
          </ac:spMkLst>
        </pc:spChg>
        <pc:spChg chg="mod">
          <ac:chgData name="Shailin Shah | MAQ Software" userId="d244ce48-64db-4db6-9174-ec222a23ffa2" providerId="ADAL" clId="{F70639B5-9928-436D-A6F0-3D617174F46C}" dt="2021-12-13T14:49:31.987" v="4278"/>
          <ac:spMkLst>
            <pc:docMk/>
            <pc:sldMk cId="3865217712" sldId="2134805707"/>
            <ac:spMk id="72" creationId="{96FC0F65-FB09-44DE-9191-8A1B7903D620}"/>
          </ac:spMkLst>
        </pc:spChg>
        <pc:spChg chg="mod">
          <ac:chgData name="Shailin Shah | MAQ Software" userId="d244ce48-64db-4db6-9174-ec222a23ffa2" providerId="ADAL" clId="{F70639B5-9928-436D-A6F0-3D617174F46C}" dt="2021-12-13T14:57:00.489" v="4365" actId="1076"/>
          <ac:spMkLst>
            <pc:docMk/>
            <pc:sldMk cId="3865217712" sldId="2134805707"/>
            <ac:spMk id="74" creationId="{1ABB11CF-E73B-48EF-8216-2380AF461B5A}"/>
          </ac:spMkLst>
        </pc:spChg>
        <pc:spChg chg="mod">
          <ac:chgData name="Shailin Shah | MAQ Software" userId="d244ce48-64db-4db6-9174-ec222a23ffa2" providerId="ADAL" clId="{F70639B5-9928-436D-A6F0-3D617174F46C}" dt="2021-12-13T14:57:00.489" v="4365" actId="1076"/>
          <ac:spMkLst>
            <pc:docMk/>
            <pc:sldMk cId="3865217712" sldId="2134805707"/>
            <ac:spMk id="75" creationId="{DD360627-4B66-43F1-AB29-4A40E94D05E7}"/>
          </ac:spMkLst>
        </pc:spChg>
        <pc:spChg chg="mod">
          <ac:chgData name="Shailin Shah | MAQ Software" userId="d244ce48-64db-4db6-9174-ec222a23ffa2" providerId="ADAL" clId="{F70639B5-9928-436D-A6F0-3D617174F46C}" dt="2021-12-13T14:57:00.489" v="4365" actId="1076"/>
          <ac:spMkLst>
            <pc:docMk/>
            <pc:sldMk cId="3865217712" sldId="2134805707"/>
            <ac:spMk id="77" creationId="{D064E040-5C64-46FC-AD17-DA13E45227DD}"/>
          </ac:spMkLst>
        </pc:spChg>
        <pc:spChg chg="del mod">
          <ac:chgData name="Shailin Shah | MAQ Software" userId="d244ce48-64db-4db6-9174-ec222a23ffa2" providerId="ADAL" clId="{F70639B5-9928-436D-A6F0-3D617174F46C}" dt="2021-12-13T14:50:14.149" v="4313" actId="478"/>
          <ac:spMkLst>
            <pc:docMk/>
            <pc:sldMk cId="3865217712" sldId="2134805707"/>
            <ac:spMk id="78" creationId="{47C0205D-80A2-4A53-87FA-3C89E9955FC1}"/>
          </ac:spMkLst>
        </pc:spChg>
        <pc:spChg chg="del mod">
          <ac:chgData name="Shailin Shah | MAQ Software" userId="d244ce48-64db-4db6-9174-ec222a23ffa2" providerId="ADAL" clId="{F70639B5-9928-436D-A6F0-3D617174F46C}" dt="2021-12-13T14:50:16.240" v="4314" actId="478"/>
          <ac:spMkLst>
            <pc:docMk/>
            <pc:sldMk cId="3865217712" sldId="2134805707"/>
            <ac:spMk id="79" creationId="{CC72E182-BD13-4757-AA15-851DE7B18E74}"/>
          </ac:spMkLst>
        </pc:spChg>
        <pc:spChg chg="add del mod">
          <ac:chgData name="Shailin Shah | MAQ Software" userId="d244ce48-64db-4db6-9174-ec222a23ffa2" providerId="ADAL" clId="{F70639B5-9928-436D-A6F0-3D617174F46C}" dt="2021-12-13T14:57:00.489" v="4365" actId="1076"/>
          <ac:spMkLst>
            <pc:docMk/>
            <pc:sldMk cId="3865217712" sldId="2134805707"/>
            <ac:spMk id="80" creationId="{AD99B819-0E0A-4580-A708-C1C5571615AA}"/>
          </ac:spMkLst>
        </pc:spChg>
        <pc:grpChg chg="add del mod">
          <ac:chgData name="Shailin Shah | MAQ Software" userId="d244ce48-64db-4db6-9174-ec222a23ffa2" providerId="ADAL" clId="{F70639B5-9928-436D-A6F0-3D617174F46C}" dt="2021-12-13T14:49:34.245" v="4279"/>
          <ac:grpSpMkLst>
            <pc:docMk/>
            <pc:sldMk cId="3865217712" sldId="2134805707"/>
            <ac:grpSpMk id="56" creationId="{4B90020F-20D1-40D3-A8A6-859AE98C55F9}"/>
          </ac:grpSpMkLst>
        </pc:grpChg>
        <pc:grpChg chg="del">
          <ac:chgData name="Shailin Shah | MAQ Software" userId="d244ce48-64db-4db6-9174-ec222a23ffa2" providerId="ADAL" clId="{F70639B5-9928-436D-A6F0-3D617174F46C}" dt="2021-12-13T14:49:22.985" v="4277" actId="478"/>
          <ac:grpSpMkLst>
            <pc:docMk/>
            <pc:sldMk cId="3865217712" sldId="2134805707"/>
            <ac:grpSpMk id="62" creationId="{1A484541-01A2-4EFE-8969-57D16C8D232F}"/>
          </ac:grpSpMkLst>
        </pc:grpChg>
        <pc:grpChg chg="add mod">
          <ac:chgData name="Shailin Shah | MAQ Software" userId="d244ce48-64db-4db6-9174-ec222a23ffa2" providerId="ADAL" clId="{F70639B5-9928-436D-A6F0-3D617174F46C}" dt="2021-12-13T14:57:00.489" v="4365" actId="1076"/>
          <ac:grpSpMkLst>
            <pc:docMk/>
            <pc:sldMk cId="3865217712" sldId="2134805707"/>
            <ac:grpSpMk id="73" creationId="{F57D6EAB-34FF-4BCD-99BD-2E3A3CC138B0}"/>
          </ac:grpSpMkLst>
        </pc:grpChg>
        <pc:picChg chg="add del">
          <ac:chgData name="Shailin Shah | MAQ Software" userId="d244ce48-64db-4db6-9174-ec222a23ffa2" providerId="ADAL" clId="{F70639B5-9928-436D-A6F0-3D617174F46C}" dt="2021-12-13T14:56:39.847" v="4360" actId="478"/>
          <ac:picMkLst>
            <pc:docMk/>
            <pc:sldMk cId="3865217712" sldId="2134805707"/>
            <ac:picMk id="11" creationId="{DCF7597C-A1D7-4FEC-99BD-F22D17C6ED80}"/>
          </ac:picMkLst>
        </pc:picChg>
        <pc:picChg chg="add mod">
          <ac:chgData name="Shailin Shah | MAQ Software" userId="d244ce48-64db-4db6-9174-ec222a23ffa2" providerId="ADAL" clId="{F70639B5-9928-436D-A6F0-3D617174F46C}" dt="2021-12-13T15:37:27.536" v="4385" actId="14100"/>
          <ac:picMkLst>
            <pc:docMk/>
            <pc:sldMk cId="3865217712" sldId="2134805707"/>
            <ac:picMk id="12" creationId="{3438CB58-21F1-4DD2-81BF-1FE3CE9C49C1}"/>
          </ac:picMkLst>
        </pc:picChg>
        <pc:picChg chg="add mod">
          <ac:chgData name="Shailin Shah | MAQ Software" userId="d244ce48-64db-4db6-9174-ec222a23ffa2" providerId="ADAL" clId="{F70639B5-9928-436D-A6F0-3D617174F46C}" dt="2021-12-13T15:37:35.786" v="4392" actId="1036"/>
          <ac:picMkLst>
            <pc:docMk/>
            <pc:sldMk cId="3865217712" sldId="2134805707"/>
            <ac:picMk id="13" creationId="{5B951A78-5589-4B71-92FD-8943A89662B2}"/>
          </ac:picMkLst>
        </pc:picChg>
        <pc:picChg chg="add del">
          <ac:chgData name="Shailin Shah | MAQ Software" userId="d244ce48-64db-4db6-9174-ec222a23ffa2" providerId="ADAL" clId="{F70639B5-9928-436D-A6F0-3D617174F46C}" dt="2021-12-13T14:56:38.135" v="4358"/>
          <ac:picMkLst>
            <pc:docMk/>
            <pc:sldMk cId="3865217712" sldId="2134805707"/>
            <ac:picMk id="1026" creationId="{0602C814-522A-4046-8782-CB36D2776956}"/>
          </ac:picMkLst>
        </pc:picChg>
        <pc:picChg chg="add del mod">
          <ac:chgData name="Shailin Shah | MAQ Software" userId="d244ce48-64db-4db6-9174-ec222a23ffa2" providerId="ADAL" clId="{F70639B5-9928-436D-A6F0-3D617174F46C}" dt="2021-12-13T14:57:01.754" v="4366"/>
          <ac:picMkLst>
            <pc:docMk/>
            <pc:sldMk cId="3865217712" sldId="2134805707"/>
            <ac:picMk id="1028" creationId="{FEFE809A-F032-4B5D-B5FE-28AA716A709C}"/>
          </ac:picMkLst>
        </pc:picChg>
        <pc:picChg chg="add mod">
          <ac:chgData name="Shailin Shah | MAQ Software" userId="d244ce48-64db-4db6-9174-ec222a23ffa2" providerId="ADAL" clId="{F70639B5-9928-436D-A6F0-3D617174F46C}" dt="2021-12-13T15:37:21.846" v="4383" actId="1076"/>
          <ac:picMkLst>
            <pc:docMk/>
            <pc:sldMk cId="3865217712" sldId="2134805707"/>
            <ac:picMk id="1030" creationId="{9D089F65-8E3E-45F8-B7D6-18EB712EC6C8}"/>
          </ac:picMkLst>
        </pc:picChg>
        <pc:picChg chg="add mod">
          <ac:chgData name="Shailin Shah | MAQ Software" userId="d244ce48-64db-4db6-9174-ec222a23ffa2" providerId="ADAL" clId="{F70639B5-9928-436D-A6F0-3D617174F46C}" dt="2021-12-13T15:37:32.285" v="4388" actId="1035"/>
          <ac:picMkLst>
            <pc:docMk/>
            <pc:sldMk cId="3865217712" sldId="2134805707"/>
            <ac:picMk id="1032" creationId="{42F95A4D-B263-48FA-9AE2-8892D2CDF237}"/>
          </ac:picMkLst>
        </pc:picChg>
        <pc:cxnChg chg="add del mod">
          <ac:chgData name="Shailin Shah | MAQ Software" userId="d244ce48-64db-4db6-9174-ec222a23ffa2" providerId="ADAL" clId="{F70639B5-9928-436D-A6F0-3D617174F46C}" dt="2021-12-13T14:49:37.909" v="4281" actId="478"/>
          <ac:cxnSpMkLst>
            <pc:docMk/>
            <pc:sldMk cId="3865217712" sldId="2134805707"/>
            <ac:cxnSpMk id="7" creationId="{D92558F7-CDAA-4413-A7AC-ADB0C390EF1F}"/>
          </ac:cxnSpMkLst>
        </pc:cxnChg>
        <pc:cxnChg chg="mod">
          <ac:chgData name="Shailin Shah | MAQ Software" userId="d244ce48-64db-4db6-9174-ec222a23ffa2" providerId="ADAL" clId="{F70639B5-9928-436D-A6F0-3D617174F46C}" dt="2021-12-13T14:49:31.987" v="4278"/>
          <ac:cxnSpMkLst>
            <pc:docMk/>
            <pc:sldMk cId="3865217712" sldId="2134805707"/>
            <ac:cxnSpMk id="59" creationId="{76BEA055-003C-4A42-9DE9-BDF2458E14F7}"/>
          </ac:cxnSpMkLst>
        </pc:cxnChg>
        <pc:cxnChg chg="mod">
          <ac:chgData name="Shailin Shah | MAQ Software" userId="d244ce48-64db-4db6-9174-ec222a23ffa2" providerId="ADAL" clId="{F70639B5-9928-436D-A6F0-3D617174F46C}" dt="2021-12-13T14:57:00.489" v="4365" actId="1076"/>
          <ac:cxnSpMkLst>
            <pc:docMk/>
            <pc:sldMk cId="3865217712" sldId="2134805707"/>
            <ac:cxnSpMk id="76" creationId="{E6459762-8891-430E-9F17-1F3ACECB4ABE}"/>
          </ac:cxnSpMkLst>
        </pc:cxnChg>
      </pc:sldChg>
    </pc:docChg>
  </pc:docChgLst>
  <pc:docChgLst>
    <pc:chgData name="Adhya Ayushi | MAQ Software" userId="S::adhyaa@maqsoftware.com::ee07dc02-4963-4f26-9708-b8c69e690370" providerId="AD" clId="Web-{4A367C8C-136B-434E-9F51-549C37D6671C}"/>
    <pc:docChg chg="addSld modSection">
      <pc:chgData name="Adhya Ayushi | MAQ Software" userId="S::adhyaa@maqsoftware.com::ee07dc02-4963-4f26-9708-b8c69e690370" providerId="AD" clId="Web-{4A367C8C-136B-434E-9F51-549C37D6671C}" dt="2020-02-18T10:30:00.639" v="0"/>
      <pc:docMkLst>
        <pc:docMk/>
      </pc:docMkLst>
      <pc:sldChg chg="add replId">
        <pc:chgData name="Adhya Ayushi | MAQ Software" userId="S::adhyaa@maqsoftware.com::ee07dc02-4963-4f26-9708-b8c69e690370" providerId="AD" clId="Web-{4A367C8C-136B-434E-9F51-549C37D6671C}" dt="2020-02-18T10:30:00.639" v="0"/>
        <pc:sldMkLst>
          <pc:docMk/>
          <pc:sldMk cId="1280594991" sldId="11187"/>
        </pc:sldMkLst>
      </pc:sldChg>
    </pc:docChg>
  </pc:docChgLst>
  <pc:docChgLst>
    <pc:chgData name="Nikhil Mathew | MAQ Software" userId="S::nikhilm@maqsoftware.com::4e9b457d-0ec0-462a-a19c-e08d5d92cd6f" providerId="AD" clId="Web-{B2DB4561-0E0F-823E-147A-B96AE572E0F8}"/>
    <pc:docChg chg="addSld modSld modSection">
      <pc:chgData name="Nikhil Mathew | MAQ Software" userId="S::nikhilm@maqsoftware.com::4e9b457d-0ec0-462a-a19c-e08d5d92cd6f" providerId="AD" clId="Web-{B2DB4561-0E0F-823E-147A-B96AE572E0F8}" dt="2022-02-02T03:15:08.197" v="16"/>
      <pc:docMkLst>
        <pc:docMk/>
      </pc:docMkLst>
      <pc:sldChg chg="addSp delSp modSp">
        <pc:chgData name="Nikhil Mathew | MAQ Software" userId="S::nikhilm@maqsoftware.com::4e9b457d-0ec0-462a-a19c-e08d5d92cd6f" providerId="AD" clId="Web-{B2DB4561-0E0F-823E-147A-B96AE572E0F8}" dt="2022-02-02T03:12:25.333" v="14" actId="14100"/>
        <pc:sldMkLst>
          <pc:docMk/>
          <pc:sldMk cId="793507195" sldId="2134805740"/>
        </pc:sldMkLst>
        <pc:picChg chg="add del mod">
          <ac:chgData name="Nikhil Mathew | MAQ Software" userId="S::nikhilm@maqsoftware.com::4e9b457d-0ec0-462a-a19c-e08d5d92cd6f" providerId="AD" clId="Web-{B2DB4561-0E0F-823E-147A-B96AE572E0F8}" dt="2022-02-02T03:10:56.441" v="5"/>
          <ac:picMkLst>
            <pc:docMk/>
            <pc:sldMk cId="793507195" sldId="2134805740"/>
            <ac:picMk id="5" creationId="{882600B7-452E-4E29-97F6-A12CA714F6BD}"/>
          </ac:picMkLst>
        </pc:picChg>
        <pc:picChg chg="add del mod">
          <ac:chgData name="Nikhil Mathew | MAQ Software" userId="S::nikhilm@maqsoftware.com::4e9b457d-0ec0-462a-a19c-e08d5d92cd6f" providerId="AD" clId="Web-{B2DB4561-0E0F-823E-147A-B96AE572E0F8}" dt="2022-02-02T03:11:02.878" v="7"/>
          <ac:picMkLst>
            <pc:docMk/>
            <pc:sldMk cId="793507195" sldId="2134805740"/>
            <ac:picMk id="6" creationId="{99549BDF-7630-4ED0-A78E-B1B14A0AE428}"/>
          </ac:picMkLst>
        </pc:picChg>
        <pc:picChg chg="add mod">
          <ac:chgData name="Nikhil Mathew | MAQ Software" userId="S::nikhilm@maqsoftware.com::4e9b457d-0ec0-462a-a19c-e08d5d92cd6f" providerId="AD" clId="Web-{B2DB4561-0E0F-823E-147A-B96AE572E0F8}" dt="2022-02-02T03:12:25.333" v="14" actId="14100"/>
          <ac:picMkLst>
            <pc:docMk/>
            <pc:sldMk cId="793507195" sldId="2134805740"/>
            <ac:picMk id="7" creationId="{8BD3A7D3-089A-4FF6-B49D-F5A26CE22A40}"/>
          </ac:picMkLst>
        </pc:picChg>
        <pc:picChg chg="del mod">
          <ac:chgData name="Nikhil Mathew | MAQ Software" userId="S::nikhilm@maqsoftware.com::4e9b457d-0ec0-462a-a19c-e08d5d92cd6f" providerId="AD" clId="Web-{B2DB4561-0E0F-823E-147A-B96AE572E0F8}" dt="2022-02-02T03:10:54.034" v="3"/>
          <ac:picMkLst>
            <pc:docMk/>
            <pc:sldMk cId="793507195" sldId="2134805740"/>
            <ac:picMk id="16" creationId="{0F314566-1B40-43AA-8EF7-5E1D474E025F}"/>
          </ac:picMkLst>
        </pc:picChg>
      </pc:sldChg>
      <pc:sldChg chg="delSp add replId">
        <pc:chgData name="Nikhil Mathew | MAQ Software" userId="S::nikhilm@maqsoftware.com::4e9b457d-0ec0-462a-a19c-e08d5d92cd6f" providerId="AD" clId="Web-{B2DB4561-0E0F-823E-147A-B96AE572E0F8}" dt="2022-02-02T03:15:08.197" v="16"/>
        <pc:sldMkLst>
          <pc:docMk/>
          <pc:sldMk cId="557588058" sldId="2134805843"/>
        </pc:sldMkLst>
        <pc:picChg chg="del">
          <ac:chgData name="Nikhil Mathew | MAQ Software" userId="S::nikhilm@maqsoftware.com::4e9b457d-0ec0-462a-a19c-e08d5d92cd6f" providerId="AD" clId="Web-{B2DB4561-0E0F-823E-147A-B96AE572E0F8}" dt="2022-02-02T03:15:08.197" v="16"/>
          <ac:picMkLst>
            <pc:docMk/>
            <pc:sldMk cId="557588058" sldId="2134805843"/>
            <ac:picMk id="2" creationId="{9D38B4D0-91E0-4EB7-B478-3B8DC8440C4A}"/>
          </ac:picMkLst>
        </pc:picChg>
      </pc:sldChg>
      <pc:sldChg chg="add replId">
        <pc:chgData name="Nikhil Mathew | MAQ Software" userId="S::nikhilm@maqsoftware.com::4e9b457d-0ec0-462a-a19c-e08d5d92cd6f" providerId="AD" clId="Web-{B2DB4561-0E0F-823E-147A-B96AE572E0F8}" dt="2022-02-02T03:15:04.712" v="15"/>
        <pc:sldMkLst>
          <pc:docMk/>
          <pc:sldMk cId="4197100822" sldId="2134805844"/>
        </pc:sldMkLst>
      </pc:sldChg>
    </pc:docChg>
  </pc:docChgLst>
  <pc:docChgLst>
    <pc:chgData name="Nikhil Mathew | MAQ Software" userId="S::nikhilm@maqsoftware.com::4e9b457d-0ec0-462a-a19c-e08d5d92cd6f" providerId="AD" clId="Web-{1AD922FD-CE86-F739-6C15-8BEB23837D2F}"/>
    <pc:docChg chg="modSld">
      <pc:chgData name="Nikhil Mathew | MAQ Software" userId="S::nikhilm@maqsoftware.com::4e9b457d-0ec0-462a-a19c-e08d5d92cd6f" providerId="AD" clId="Web-{1AD922FD-CE86-F739-6C15-8BEB23837D2F}" dt="2022-01-13T11:54:51.115" v="213"/>
      <pc:docMkLst>
        <pc:docMk/>
      </pc:docMkLst>
      <pc:sldChg chg="modSp">
        <pc:chgData name="Nikhil Mathew | MAQ Software" userId="S::nikhilm@maqsoftware.com::4e9b457d-0ec0-462a-a19c-e08d5d92cd6f" providerId="AD" clId="Web-{1AD922FD-CE86-F739-6C15-8BEB23837D2F}" dt="2022-01-13T11:51:12.627" v="109" actId="20577"/>
        <pc:sldMkLst>
          <pc:docMk/>
          <pc:sldMk cId="219318116" sldId="2134805678"/>
        </pc:sldMkLst>
        <pc:spChg chg="mod">
          <ac:chgData name="Nikhil Mathew | MAQ Software" userId="S::nikhilm@maqsoftware.com::4e9b457d-0ec0-462a-a19c-e08d5d92cd6f" providerId="AD" clId="Web-{1AD922FD-CE86-F739-6C15-8BEB23837D2F}" dt="2022-01-13T11:51:12.627" v="109" actId="20577"/>
          <ac:spMkLst>
            <pc:docMk/>
            <pc:sldMk cId="219318116" sldId="2134805678"/>
            <ac:spMk id="5" creationId="{F9ACD0E1-E687-404C-96DC-90AC2A61CD81}"/>
          </ac:spMkLst>
        </pc:spChg>
      </pc:sldChg>
      <pc:sldChg chg="modSp">
        <pc:chgData name="Nikhil Mathew | MAQ Software" userId="S::nikhilm@maqsoftware.com::4e9b457d-0ec0-462a-a19c-e08d5d92cd6f" providerId="AD" clId="Web-{1AD922FD-CE86-F739-6C15-8BEB23837D2F}" dt="2022-01-13T11:49:14.962" v="51"/>
        <pc:sldMkLst>
          <pc:docMk/>
          <pc:sldMk cId="2348967406" sldId="2134805739"/>
        </pc:sldMkLst>
        <pc:graphicFrameChg chg="mod modGraphic">
          <ac:chgData name="Nikhil Mathew | MAQ Software" userId="S::nikhilm@maqsoftware.com::4e9b457d-0ec0-462a-a19c-e08d5d92cd6f" providerId="AD" clId="Web-{1AD922FD-CE86-F739-6C15-8BEB23837D2F}" dt="2022-01-13T11:49:14.962" v="51"/>
          <ac:graphicFrameMkLst>
            <pc:docMk/>
            <pc:sldMk cId="2348967406" sldId="2134805739"/>
            <ac:graphicFrameMk id="3" creationId="{057F2D17-026B-4326-80A5-22FF537AA42B}"/>
          </ac:graphicFrameMkLst>
        </pc:graphicFrameChg>
      </pc:sldChg>
      <pc:sldChg chg="modSp">
        <pc:chgData name="Nikhil Mathew | MAQ Software" userId="S::nikhilm@maqsoftware.com::4e9b457d-0ec0-462a-a19c-e08d5d92cd6f" providerId="AD" clId="Web-{1AD922FD-CE86-F739-6C15-8BEB23837D2F}" dt="2022-01-13T11:54:51.115" v="213"/>
        <pc:sldMkLst>
          <pc:docMk/>
          <pc:sldMk cId="2854620752" sldId="2134805763"/>
        </pc:sldMkLst>
        <pc:graphicFrameChg chg="mod modGraphic">
          <ac:chgData name="Nikhil Mathew | MAQ Software" userId="S::nikhilm@maqsoftware.com::4e9b457d-0ec0-462a-a19c-e08d5d92cd6f" providerId="AD" clId="Web-{1AD922FD-CE86-F739-6C15-8BEB23837D2F}" dt="2022-01-13T11:54:51.115" v="213"/>
          <ac:graphicFrameMkLst>
            <pc:docMk/>
            <pc:sldMk cId="2854620752" sldId="2134805763"/>
            <ac:graphicFrameMk id="9" creationId="{830131DE-AFC8-4093-8334-5155381AC020}"/>
          </ac:graphicFrameMkLst>
        </pc:graphicFrameChg>
      </pc:sldChg>
      <pc:sldChg chg="modSp">
        <pc:chgData name="Nikhil Mathew | MAQ Software" userId="S::nikhilm@maqsoftware.com::4e9b457d-0ec0-462a-a19c-e08d5d92cd6f" providerId="AD" clId="Web-{1AD922FD-CE86-F739-6C15-8BEB23837D2F}" dt="2022-01-13T11:54:12.036" v="197"/>
        <pc:sldMkLst>
          <pc:docMk/>
          <pc:sldMk cId="971389946" sldId="2134805781"/>
        </pc:sldMkLst>
        <pc:graphicFrameChg chg="mod modGraphic">
          <ac:chgData name="Nikhil Mathew | MAQ Software" userId="S::nikhilm@maqsoftware.com::4e9b457d-0ec0-462a-a19c-e08d5d92cd6f" providerId="AD" clId="Web-{1AD922FD-CE86-F739-6C15-8BEB23837D2F}" dt="2022-01-13T11:54:12.036" v="197"/>
          <ac:graphicFrameMkLst>
            <pc:docMk/>
            <pc:sldMk cId="971389946" sldId="2134805781"/>
            <ac:graphicFrameMk id="2" creationId="{578F4156-4060-4A70-A602-C8BA5BAAE215}"/>
          </ac:graphicFrameMkLst>
        </pc:graphicFrameChg>
      </pc:sldChg>
      <pc:sldChg chg="modSp">
        <pc:chgData name="Nikhil Mathew | MAQ Software" userId="S::nikhilm@maqsoftware.com::4e9b457d-0ec0-462a-a19c-e08d5d92cd6f" providerId="AD" clId="Web-{1AD922FD-CE86-F739-6C15-8BEB23837D2F}" dt="2022-01-13T11:47:22.257" v="1" actId="1076"/>
        <pc:sldMkLst>
          <pc:docMk/>
          <pc:sldMk cId="3959491105" sldId="2134805812"/>
        </pc:sldMkLst>
        <pc:picChg chg="mod">
          <ac:chgData name="Nikhil Mathew | MAQ Software" userId="S::nikhilm@maqsoftware.com::4e9b457d-0ec0-462a-a19c-e08d5d92cd6f" providerId="AD" clId="Web-{1AD922FD-CE86-F739-6C15-8BEB23837D2F}" dt="2022-01-13T11:47:22.257" v="1" actId="1076"/>
          <ac:picMkLst>
            <pc:docMk/>
            <pc:sldMk cId="3959491105" sldId="2134805812"/>
            <ac:picMk id="11" creationId="{49B142F6-FE1B-4CAA-BAF5-C1422D084543}"/>
          </ac:picMkLst>
        </pc:picChg>
      </pc:sldChg>
    </pc:docChg>
  </pc:docChgLst>
  <pc:docChgLst>
    <pc:chgData name="Nikhil Mathew" userId="4e9b457d-0ec0-462a-a19c-e08d5d92cd6f" providerId="ADAL" clId="{9962426A-A675-4F18-8042-40838D1F5DB2}"/>
    <pc:docChg chg="undo custSel modSld">
      <pc:chgData name="Nikhil Mathew" userId="4e9b457d-0ec0-462a-a19c-e08d5d92cd6f" providerId="ADAL" clId="{9962426A-A675-4F18-8042-40838D1F5DB2}" dt="2022-01-07T13:46:08.526" v="708" actId="2056"/>
      <pc:docMkLst>
        <pc:docMk/>
      </pc:docMkLst>
      <pc:sldChg chg="addSp modSp mod delCm">
        <pc:chgData name="Nikhil Mathew" userId="4e9b457d-0ec0-462a-a19c-e08d5d92cd6f" providerId="ADAL" clId="{9962426A-A675-4F18-8042-40838D1F5DB2}" dt="2022-01-07T05:00:40.288" v="364"/>
        <pc:sldMkLst>
          <pc:docMk/>
          <pc:sldMk cId="1819282562" sldId="2134805755"/>
        </pc:sldMkLst>
        <pc:graphicFrameChg chg="add mod modGraphic">
          <ac:chgData name="Nikhil Mathew" userId="4e9b457d-0ec0-462a-a19c-e08d5d92cd6f" providerId="ADAL" clId="{9962426A-A675-4F18-8042-40838D1F5DB2}" dt="2022-01-07T04:48:53.077" v="95" actId="404"/>
          <ac:graphicFrameMkLst>
            <pc:docMk/>
            <pc:sldMk cId="1819282562" sldId="2134805755"/>
            <ac:graphicFrameMk id="2" creationId="{FBBC8FD2-4241-45CC-88A2-CFBFC8290DC1}"/>
          </ac:graphicFrameMkLst>
        </pc:graphicFrameChg>
        <pc:graphicFrameChg chg="modGraphic">
          <ac:chgData name="Nikhil Mathew" userId="4e9b457d-0ec0-462a-a19c-e08d5d92cd6f" providerId="ADAL" clId="{9962426A-A675-4F18-8042-40838D1F5DB2}" dt="2022-01-07T04:14:12.566" v="8" actId="14734"/>
          <ac:graphicFrameMkLst>
            <pc:docMk/>
            <pc:sldMk cId="1819282562" sldId="2134805755"/>
            <ac:graphicFrameMk id="9" creationId="{830131DE-AFC8-4093-8334-5155381AC020}"/>
          </ac:graphicFrameMkLst>
        </pc:graphicFrameChg>
      </pc:sldChg>
      <pc:sldChg chg="addSp modSp mod delCm">
        <pc:chgData name="Nikhil Mathew" userId="4e9b457d-0ec0-462a-a19c-e08d5d92cd6f" providerId="ADAL" clId="{9962426A-A675-4F18-8042-40838D1F5DB2}" dt="2022-01-07T05:00:34.296" v="362"/>
        <pc:sldMkLst>
          <pc:docMk/>
          <pc:sldMk cId="779974370" sldId="2134805756"/>
        </pc:sldMkLst>
        <pc:graphicFrameChg chg="add">
          <ac:chgData name="Nikhil Mathew" userId="4e9b457d-0ec0-462a-a19c-e08d5d92cd6f" providerId="ADAL" clId="{9962426A-A675-4F18-8042-40838D1F5DB2}" dt="2022-01-07T04:49:03.445" v="96" actId="22"/>
          <ac:graphicFrameMkLst>
            <pc:docMk/>
            <pc:sldMk cId="779974370" sldId="2134805756"/>
            <ac:graphicFrameMk id="2" creationId="{1DB6D896-49CC-4F95-BD8A-1776DCFD0518}"/>
          </ac:graphicFrameMkLst>
        </pc:graphicFrameChg>
        <pc:graphicFrameChg chg="modGraphic">
          <ac:chgData name="Nikhil Mathew" userId="4e9b457d-0ec0-462a-a19c-e08d5d92cd6f" providerId="ADAL" clId="{9962426A-A675-4F18-8042-40838D1F5DB2}" dt="2022-01-07T04:44:54.050" v="13" actId="14734"/>
          <ac:graphicFrameMkLst>
            <pc:docMk/>
            <pc:sldMk cId="779974370" sldId="2134805756"/>
            <ac:graphicFrameMk id="9" creationId="{830131DE-AFC8-4093-8334-5155381AC020}"/>
          </ac:graphicFrameMkLst>
        </pc:graphicFrameChg>
      </pc:sldChg>
      <pc:sldChg chg="addSp modSp mod delCm">
        <pc:chgData name="Nikhil Mathew" userId="4e9b457d-0ec0-462a-a19c-e08d5d92cd6f" providerId="ADAL" clId="{9962426A-A675-4F18-8042-40838D1F5DB2}" dt="2022-01-07T05:00:32.130" v="361"/>
        <pc:sldMkLst>
          <pc:docMk/>
          <pc:sldMk cId="1477651036" sldId="2134805757"/>
        </pc:sldMkLst>
        <pc:graphicFrameChg chg="add">
          <ac:chgData name="Nikhil Mathew" userId="4e9b457d-0ec0-462a-a19c-e08d5d92cd6f" providerId="ADAL" clId="{9962426A-A675-4F18-8042-40838D1F5DB2}" dt="2022-01-07T04:49:07.740" v="97" actId="22"/>
          <ac:graphicFrameMkLst>
            <pc:docMk/>
            <pc:sldMk cId="1477651036" sldId="2134805757"/>
            <ac:graphicFrameMk id="2" creationId="{6680CC9F-311B-4DD9-BDA6-3201C146BCB7}"/>
          </ac:graphicFrameMkLst>
        </pc:graphicFrameChg>
        <pc:graphicFrameChg chg="modGraphic">
          <ac:chgData name="Nikhil Mathew" userId="4e9b457d-0ec0-462a-a19c-e08d5d92cd6f" providerId="ADAL" clId="{9962426A-A675-4F18-8042-40838D1F5DB2}" dt="2022-01-07T04:45:21.696" v="18" actId="14734"/>
          <ac:graphicFrameMkLst>
            <pc:docMk/>
            <pc:sldMk cId="1477651036" sldId="2134805757"/>
            <ac:graphicFrameMk id="9" creationId="{830131DE-AFC8-4093-8334-5155381AC020}"/>
          </ac:graphicFrameMkLst>
        </pc:graphicFrameChg>
      </pc:sldChg>
      <pc:sldChg chg="addSp modSp mod delCm">
        <pc:chgData name="Nikhil Mathew" userId="4e9b457d-0ec0-462a-a19c-e08d5d92cd6f" providerId="ADAL" clId="{9962426A-A675-4F18-8042-40838D1F5DB2}" dt="2022-01-07T05:00:29.052" v="360"/>
        <pc:sldMkLst>
          <pc:docMk/>
          <pc:sldMk cId="3405647746" sldId="2134805758"/>
        </pc:sldMkLst>
        <pc:graphicFrameChg chg="add">
          <ac:chgData name="Nikhil Mathew" userId="4e9b457d-0ec0-462a-a19c-e08d5d92cd6f" providerId="ADAL" clId="{9962426A-A675-4F18-8042-40838D1F5DB2}" dt="2022-01-07T04:49:15.039" v="98" actId="22"/>
          <ac:graphicFrameMkLst>
            <pc:docMk/>
            <pc:sldMk cId="3405647746" sldId="2134805758"/>
            <ac:graphicFrameMk id="2" creationId="{2BA4CFAD-26E7-4B0D-8EF8-AEB087EDEB0A}"/>
          </ac:graphicFrameMkLst>
        </pc:graphicFrameChg>
        <pc:graphicFrameChg chg="modGraphic">
          <ac:chgData name="Nikhil Mathew" userId="4e9b457d-0ec0-462a-a19c-e08d5d92cd6f" providerId="ADAL" clId="{9962426A-A675-4F18-8042-40838D1F5DB2}" dt="2022-01-07T04:49:19.991" v="99" actId="33524"/>
          <ac:graphicFrameMkLst>
            <pc:docMk/>
            <pc:sldMk cId="3405647746" sldId="2134805758"/>
            <ac:graphicFrameMk id="9" creationId="{830131DE-AFC8-4093-8334-5155381AC020}"/>
          </ac:graphicFrameMkLst>
        </pc:graphicFrameChg>
      </pc:sldChg>
      <pc:sldChg chg="addSp modSp mod delCm">
        <pc:chgData name="Nikhil Mathew" userId="4e9b457d-0ec0-462a-a19c-e08d5d92cd6f" providerId="ADAL" clId="{9962426A-A675-4F18-8042-40838D1F5DB2}" dt="2022-01-07T05:00:37.026" v="363"/>
        <pc:sldMkLst>
          <pc:docMk/>
          <pc:sldMk cId="3486573058" sldId="2134805759"/>
        </pc:sldMkLst>
        <pc:graphicFrameChg chg="add">
          <ac:chgData name="Nikhil Mathew" userId="4e9b457d-0ec0-462a-a19c-e08d5d92cd6f" providerId="ADAL" clId="{9962426A-A675-4F18-8042-40838D1F5DB2}" dt="2022-01-07T04:49:34.251" v="100" actId="22"/>
          <ac:graphicFrameMkLst>
            <pc:docMk/>
            <pc:sldMk cId="3486573058" sldId="2134805759"/>
            <ac:graphicFrameMk id="2" creationId="{4E6CDB63-109A-44F7-AE36-C9A3D710C554}"/>
          </ac:graphicFrameMkLst>
        </pc:graphicFrameChg>
        <pc:graphicFrameChg chg="modGraphic">
          <ac:chgData name="Nikhil Mathew" userId="4e9b457d-0ec0-462a-a19c-e08d5d92cd6f" providerId="ADAL" clId="{9962426A-A675-4F18-8042-40838D1F5DB2}" dt="2022-01-07T04:50:15.151" v="107" actId="14734"/>
          <ac:graphicFrameMkLst>
            <pc:docMk/>
            <pc:sldMk cId="3486573058" sldId="2134805759"/>
            <ac:graphicFrameMk id="9" creationId="{830131DE-AFC8-4093-8334-5155381AC020}"/>
          </ac:graphicFrameMkLst>
        </pc:graphicFrameChg>
      </pc:sldChg>
      <pc:sldChg chg="addSp modSp mod delCm">
        <pc:chgData name="Nikhil Mathew" userId="4e9b457d-0ec0-462a-a19c-e08d5d92cd6f" providerId="ADAL" clId="{9962426A-A675-4F18-8042-40838D1F5DB2}" dt="2022-01-07T05:00:22.347" v="358"/>
        <pc:sldMkLst>
          <pc:docMk/>
          <pc:sldMk cId="3608596751" sldId="2134805760"/>
        </pc:sldMkLst>
        <pc:graphicFrameChg chg="add">
          <ac:chgData name="Nikhil Mathew" userId="4e9b457d-0ec0-462a-a19c-e08d5d92cd6f" providerId="ADAL" clId="{9962426A-A675-4F18-8042-40838D1F5DB2}" dt="2022-01-07T04:51:35.341" v="282" actId="22"/>
          <ac:graphicFrameMkLst>
            <pc:docMk/>
            <pc:sldMk cId="3608596751" sldId="2134805760"/>
            <ac:graphicFrameMk id="2" creationId="{B4F67F78-53D2-4D2C-8EA1-D60F86CEADC2}"/>
          </ac:graphicFrameMkLst>
        </pc:graphicFrameChg>
        <pc:graphicFrameChg chg="modGraphic">
          <ac:chgData name="Nikhil Mathew" userId="4e9b457d-0ec0-462a-a19c-e08d5d92cd6f" providerId="ADAL" clId="{9962426A-A675-4F18-8042-40838D1F5DB2}" dt="2022-01-07T04:51:53.857" v="287" actId="14734"/>
          <ac:graphicFrameMkLst>
            <pc:docMk/>
            <pc:sldMk cId="3608596751" sldId="2134805760"/>
            <ac:graphicFrameMk id="9" creationId="{830131DE-AFC8-4093-8334-5155381AC020}"/>
          </ac:graphicFrameMkLst>
        </pc:graphicFrameChg>
      </pc:sldChg>
      <pc:sldChg chg="addSp modSp mod delCm">
        <pc:chgData name="Nikhil Mathew" userId="4e9b457d-0ec0-462a-a19c-e08d5d92cd6f" providerId="ADAL" clId="{9962426A-A675-4F18-8042-40838D1F5DB2}" dt="2022-01-07T05:00:25.538" v="359"/>
        <pc:sldMkLst>
          <pc:docMk/>
          <pc:sldMk cId="1256931476" sldId="2134805761"/>
        </pc:sldMkLst>
        <pc:graphicFrameChg chg="add">
          <ac:chgData name="Nikhil Mathew" userId="4e9b457d-0ec0-462a-a19c-e08d5d92cd6f" providerId="ADAL" clId="{9962426A-A675-4F18-8042-40838D1F5DB2}" dt="2022-01-07T04:50:43.388" v="116" actId="22"/>
          <ac:graphicFrameMkLst>
            <pc:docMk/>
            <pc:sldMk cId="1256931476" sldId="2134805761"/>
            <ac:graphicFrameMk id="2" creationId="{06483912-3007-4630-9FDC-6C6AF72CF1BE}"/>
          </ac:graphicFrameMkLst>
        </pc:graphicFrameChg>
        <pc:graphicFrameChg chg="mod modGraphic">
          <ac:chgData name="Nikhil Mathew" userId="4e9b457d-0ec0-462a-a19c-e08d5d92cd6f" providerId="ADAL" clId="{9962426A-A675-4F18-8042-40838D1F5DB2}" dt="2022-01-07T04:51:31.842" v="281" actId="20577"/>
          <ac:graphicFrameMkLst>
            <pc:docMk/>
            <pc:sldMk cId="1256931476" sldId="2134805761"/>
            <ac:graphicFrameMk id="9" creationId="{830131DE-AFC8-4093-8334-5155381AC020}"/>
          </ac:graphicFrameMkLst>
        </pc:graphicFrameChg>
      </pc:sldChg>
      <pc:sldChg chg="addSp modSp mod delCm">
        <pc:chgData name="Nikhil Mathew" userId="4e9b457d-0ec0-462a-a19c-e08d5d92cd6f" providerId="ADAL" clId="{9962426A-A675-4F18-8042-40838D1F5DB2}" dt="2022-01-07T08:02:59.348" v="707" actId="13926"/>
        <pc:sldMkLst>
          <pc:docMk/>
          <pc:sldMk cId="3209618265" sldId="2134805762"/>
        </pc:sldMkLst>
        <pc:graphicFrameChg chg="add">
          <ac:chgData name="Nikhil Mathew" userId="4e9b457d-0ec0-462a-a19c-e08d5d92cd6f" providerId="ADAL" clId="{9962426A-A675-4F18-8042-40838D1F5DB2}" dt="2022-01-07T04:52:18.022" v="288" actId="22"/>
          <ac:graphicFrameMkLst>
            <pc:docMk/>
            <pc:sldMk cId="3209618265" sldId="2134805762"/>
            <ac:graphicFrameMk id="2" creationId="{6A2DD307-6DC2-42D0-838E-0A91AB0F98EF}"/>
          </ac:graphicFrameMkLst>
        </pc:graphicFrameChg>
        <pc:graphicFrameChg chg="modGraphic">
          <ac:chgData name="Nikhil Mathew" userId="4e9b457d-0ec0-462a-a19c-e08d5d92cd6f" providerId="ADAL" clId="{9962426A-A675-4F18-8042-40838D1F5DB2}" dt="2022-01-07T08:02:59.348" v="707" actId="13926"/>
          <ac:graphicFrameMkLst>
            <pc:docMk/>
            <pc:sldMk cId="3209618265" sldId="2134805762"/>
            <ac:graphicFrameMk id="9" creationId="{830131DE-AFC8-4093-8334-5155381AC020}"/>
          </ac:graphicFrameMkLst>
        </pc:graphicFrameChg>
      </pc:sldChg>
      <pc:sldChg chg="addSp modSp mod delCm">
        <pc:chgData name="Nikhil Mathew" userId="4e9b457d-0ec0-462a-a19c-e08d5d92cd6f" providerId="ADAL" clId="{9962426A-A675-4F18-8042-40838D1F5DB2}" dt="2022-01-07T05:00:17.111" v="356"/>
        <pc:sldMkLst>
          <pc:docMk/>
          <pc:sldMk cId="2854620752" sldId="2134805763"/>
        </pc:sldMkLst>
        <pc:graphicFrameChg chg="add">
          <ac:chgData name="Nikhil Mathew" userId="4e9b457d-0ec0-462a-a19c-e08d5d92cd6f" providerId="ADAL" clId="{9962426A-A675-4F18-8042-40838D1F5DB2}" dt="2022-01-07T04:53:15.713" v="295" actId="22"/>
          <ac:graphicFrameMkLst>
            <pc:docMk/>
            <pc:sldMk cId="2854620752" sldId="2134805763"/>
            <ac:graphicFrameMk id="2" creationId="{C10C5891-F822-4025-9394-D8F391C0531C}"/>
          </ac:graphicFrameMkLst>
        </pc:graphicFrameChg>
        <pc:graphicFrameChg chg="mod modGraphic">
          <ac:chgData name="Nikhil Mathew" userId="4e9b457d-0ec0-462a-a19c-e08d5d92cd6f" providerId="ADAL" clId="{9962426A-A675-4F18-8042-40838D1F5DB2}" dt="2022-01-07T04:56:41.548" v="309" actId="2161"/>
          <ac:graphicFrameMkLst>
            <pc:docMk/>
            <pc:sldMk cId="2854620752" sldId="2134805763"/>
            <ac:graphicFrameMk id="9" creationId="{830131DE-AFC8-4093-8334-5155381AC020}"/>
          </ac:graphicFrameMkLst>
        </pc:graphicFrameChg>
      </pc:sldChg>
      <pc:sldChg chg="addSp delSp modSp mod delCm">
        <pc:chgData name="Nikhil Mathew" userId="4e9b457d-0ec0-462a-a19c-e08d5d92cd6f" providerId="ADAL" clId="{9962426A-A675-4F18-8042-40838D1F5DB2}" dt="2022-01-07T05:00:14.202" v="355"/>
        <pc:sldMkLst>
          <pc:docMk/>
          <pc:sldMk cId="3488766236" sldId="2134805764"/>
        </pc:sldMkLst>
        <pc:graphicFrameChg chg="add del">
          <ac:chgData name="Nikhil Mathew" userId="4e9b457d-0ec0-462a-a19c-e08d5d92cd6f" providerId="ADAL" clId="{9962426A-A675-4F18-8042-40838D1F5DB2}" dt="2022-01-07T04:57:53.238" v="335"/>
          <ac:graphicFrameMkLst>
            <pc:docMk/>
            <pc:sldMk cId="3488766236" sldId="2134805764"/>
            <ac:graphicFrameMk id="2" creationId="{4D5D74DC-F758-443F-AC55-CD16A4C2D7C5}"/>
          </ac:graphicFrameMkLst>
        </pc:graphicFrameChg>
        <pc:graphicFrameChg chg="add del">
          <ac:chgData name="Nikhil Mathew" userId="4e9b457d-0ec0-462a-a19c-e08d5d92cd6f" providerId="ADAL" clId="{9962426A-A675-4F18-8042-40838D1F5DB2}" dt="2022-01-07T04:57:55.044" v="337"/>
          <ac:graphicFrameMkLst>
            <pc:docMk/>
            <pc:sldMk cId="3488766236" sldId="2134805764"/>
            <ac:graphicFrameMk id="5" creationId="{41AC7158-D284-40BE-B710-FBAD3F2E9073}"/>
          </ac:graphicFrameMkLst>
        </pc:graphicFrameChg>
        <pc:graphicFrameChg chg="add mod">
          <ac:chgData name="Nikhil Mathew" userId="4e9b457d-0ec0-462a-a19c-e08d5d92cd6f" providerId="ADAL" clId="{9962426A-A675-4F18-8042-40838D1F5DB2}" dt="2022-01-07T04:58:05.171" v="339" actId="1076"/>
          <ac:graphicFrameMkLst>
            <pc:docMk/>
            <pc:sldMk cId="3488766236" sldId="2134805764"/>
            <ac:graphicFrameMk id="6" creationId="{5351DF2D-9239-4513-A5F7-5D10C27167B5}"/>
          </ac:graphicFrameMkLst>
        </pc:graphicFrameChg>
        <pc:graphicFrameChg chg="modGraphic">
          <ac:chgData name="Nikhil Mathew" userId="4e9b457d-0ec0-462a-a19c-e08d5d92cd6f" providerId="ADAL" clId="{9962426A-A675-4F18-8042-40838D1F5DB2}" dt="2022-01-07T04:57:48.726" v="333" actId="6549"/>
          <ac:graphicFrameMkLst>
            <pc:docMk/>
            <pc:sldMk cId="3488766236" sldId="2134805764"/>
            <ac:graphicFrameMk id="9" creationId="{830131DE-AFC8-4093-8334-5155381AC020}"/>
          </ac:graphicFrameMkLst>
        </pc:graphicFrameChg>
      </pc:sldChg>
      <pc:sldChg chg="addSp modSp mod delCm">
        <pc:chgData name="Nikhil Mathew" userId="4e9b457d-0ec0-462a-a19c-e08d5d92cd6f" providerId="ADAL" clId="{9962426A-A675-4F18-8042-40838D1F5DB2}" dt="2022-01-07T05:00:12.192" v="354"/>
        <pc:sldMkLst>
          <pc:docMk/>
          <pc:sldMk cId="4146063735" sldId="2134805765"/>
        </pc:sldMkLst>
        <pc:graphicFrameChg chg="add">
          <ac:chgData name="Nikhil Mathew" userId="4e9b457d-0ec0-462a-a19c-e08d5d92cd6f" providerId="ADAL" clId="{9962426A-A675-4F18-8042-40838D1F5DB2}" dt="2022-01-07T04:58:13.408" v="340" actId="22"/>
          <ac:graphicFrameMkLst>
            <pc:docMk/>
            <pc:sldMk cId="4146063735" sldId="2134805765"/>
            <ac:graphicFrameMk id="2" creationId="{243AD77D-B04C-4A9A-A85A-43B43175E234}"/>
          </ac:graphicFrameMkLst>
        </pc:graphicFrameChg>
        <pc:graphicFrameChg chg="modGraphic">
          <ac:chgData name="Nikhil Mathew" userId="4e9b457d-0ec0-462a-a19c-e08d5d92cd6f" providerId="ADAL" clId="{9962426A-A675-4F18-8042-40838D1F5DB2}" dt="2022-01-07T04:58:32.672" v="345" actId="14734"/>
          <ac:graphicFrameMkLst>
            <pc:docMk/>
            <pc:sldMk cId="4146063735" sldId="2134805765"/>
            <ac:graphicFrameMk id="9" creationId="{830131DE-AFC8-4093-8334-5155381AC020}"/>
          </ac:graphicFrameMkLst>
        </pc:graphicFrameChg>
      </pc:sldChg>
      <pc:sldChg chg="addSp modSp mod delCm">
        <pc:chgData name="Nikhil Mathew" userId="4e9b457d-0ec0-462a-a19c-e08d5d92cd6f" providerId="ADAL" clId="{9962426A-A675-4F18-8042-40838D1F5DB2}" dt="2022-01-07T05:03:45.142" v="512"/>
        <pc:sldMkLst>
          <pc:docMk/>
          <pc:sldMk cId="2700234189" sldId="2134805766"/>
        </pc:sldMkLst>
        <pc:graphicFrameChg chg="add">
          <ac:chgData name="Nikhil Mathew" userId="4e9b457d-0ec0-462a-a19c-e08d5d92cd6f" providerId="ADAL" clId="{9962426A-A675-4F18-8042-40838D1F5DB2}" dt="2022-01-07T05:00:45.830" v="365" actId="22"/>
          <ac:graphicFrameMkLst>
            <pc:docMk/>
            <pc:sldMk cId="2700234189" sldId="2134805766"/>
            <ac:graphicFrameMk id="2" creationId="{ACEA0017-924D-41CF-987C-A0F868886A9E}"/>
          </ac:graphicFrameMkLst>
        </pc:graphicFrameChg>
        <pc:graphicFrameChg chg="mod modGraphic">
          <ac:chgData name="Nikhil Mathew" userId="4e9b457d-0ec0-462a-a19c-e08d5d92cd6f" providerId="ADAL" clId="{9962426A-A675-4F18-8042-40838D1F5DB2}" dt="2022-01-07T05:01:19.470" v="410"/>
          <ac:graphicFrameMkLst>
            <pc:docMk/>
            <pc:sldMk cId="2700234189" sldId="2134805766"/>
            <ac:graphicFrameMk id="9" creationId="{830131DE-AFC8-4093-8334-5155381AC020}"/>
          </ac:graphicFrameMkLst>
        </pc:graphicFrameChg>
      </pc:sldChg>
      <pc:sldChg chg="addSp modSp mod delCm">
        <pc:chgData name="Nikhil Mathew" userId="4e9b457d-0ec0-462a-a19c-e08d5d92cd6f" providerId="ADAL" clId="{9962426A-A675-4F18-8042-40838D1F5DB2}" dt="2022-01-07T05:00:09.708" v="353"/>
        <pc:sldMkLst>
          <pc:docMk/>
          <pc:sldMk cId="3275924316" sldId="2134805767"/>
        </pc:sldMkLst>
        <pc:graphicFrameChg chg="add">
          <ac:chgData name="Nikhil Mathew" userId="4e9b457d-0ec0-462a-a19c-e08d5d92cd6f" providerId="ADAL" clId="{9962426A-A675-4F18-8042-40838D1F5DB2}" dt="2022-01-07T04:58:39.452" v="346" actId="22"/>
          <ac:graphicFrameMkLst>
            <pc:docMk/>
            <pc:sldMk cId="3275924316" sldId="2134805767"/>
            <ac:graphicFrameMk id="2" creationId="{8ED44678-94A3-4C37-8CA5-CD68D41CEC22}"/>
          </ac:graphicFrameMkLst>
        </pc:graphicFrameChg>
        <pc:graphicFrameChg chg="modGraphic">
          <ac:chgData name="Nikhil Mathew" userId="4e9b457d-0ec0-462a-a19c-e08d5d92cd6f" providerId="ADAL" clId="{9962426A-A675-4F18-8042-40838D1F5DB2}" dt="2022-01-07T04:59:01.346" v="352" actId="120"/>
          <ac:graphicFrameMkLst>
            <pc:docMk/>
            <pc:sldMk cId="3275924316" sldId="2134805767"/>
            <ac:graphicFrameMk id="9" creationId="{830131DE-AFC8-4093-8334-5155381AC020}"/>
          </ac:graphicFrameMkLst>
        </pc:graphicFrameChg>
      </pc:sldChg>
      <pc:sldChg chg="addSp modSp mod delCm">
        <pc:chgData name="Nikhil Mathew" userId="4e9b457d-0ec0-462a-a19c-e08d5d92cd6f" providerId="ADAL" clId="{9962426A-A675-4F18-8042-40838D1F5DB2}" dt="2022-01-07T05:03:47.453" v="513"/>
        <pc:sldMkLst>
          <pc:docMk/>
          <pc:sldMk cId="1567809571" sldId="2134805768"/>
        </pc:sldMkLst>
        <pc:graphicFrameChg chg="add">
          <ac:chgData name="Nikhil Mathew" userId="4e9b457d-0ec0-462a-a19c-e08d5d92cd6f" providerId="ADAL" clId="{9962426A-A675-4F18-8042-40838D1F5DB2}" dt="2022-01-07T05:01:25.720" v="411" actId="22"/>
          <ac:graphicFrameMkLst>
            <pc:docMk/>
            <pc:sldMk cId="1567809571" sldId="2134805768"/>
            <ac:graphicFrameMk id="2" creationId="{B46B6CD7-33FA-4E89-8C3F-63114DFE8EFC}"/>
          </ac:graphicFrameMkLst>
        </pc:graphicFrameChg>
        <pc:graphicFrameChg chg="mod modGraphic">
          <ac:chgData name="Nikhil Mathew" userId="4e9b457d-0ec0-462a-a19c-e08d5d92cd6f" providerId="ADAL" clId="{9962426A-A675-4F18-8042-40838D1F5DB2}" dt="2022-01-07T05:01:52.029" v="418"/>
          <ac:graphicFrameMkLst>
            <pc:docMk/>
            <pc:sldMk cId="1567809571" sldId="2134805768"/>
            <ac:graphicFrameMk id="9" creationId="{830131DE-AFC8-4093-8334-5155381AC020}"/>
          </ac:graphicFrameMkLst>
        </pc:graphicFrameChg>
      </pc:sldChg>
      <pc:sldChg chg="addSp modSp mod delCm">
        <pc:chgData name="Nikhil Mathew" userId="4e9b457d-0ec0-462a-a19c-e08d5d92cd6f" providerId="ADAL" clId="{9962426A-A675-4F18-8042-40838D1F5DB2}" dt="2022-01-07T05:03:50.124" v="514"/>
        <pc:sldMkLst>
          <pc:docMk/>
          <pc:sldMk cId="880663607" sldId="2134805769"/>
        </pc:sldMkLst>
        <pc:graphicFrameChg chg="add">
          <ac:chgData name="Nikhil Mathew" userId="4e9b457d-0ec0-462a-a19c-e08d5d92cd6f" providerId="ADAL" clId="{9962426A-A675-4F18-8042-40838D1F5DB2}" dt="2022-01-07T05:01:55.384" v="419" actId="22"/>
          <ac:graphicFrameMkLst>
            <pc:docMk/>
            <pc:sldMk cId="880663607" sldId="2134805769"/>
            <ac:graphicFrameMk id="2" creationId="{573B4F60-D916-483C-8A72-6176D053D3BF}"/>
          </ac:graphicFrameMkLst>
        </pc:graphicFrameChg>
        <pc:graphicFrameChg chg="modGraphic">
          <ac:chgData name="Nikhil Mathew" userId="4e9b457d-0ec0-462a-a19c-e08d5d92cd6f" providerId="ADAL" clId="{9962426A-A675-4F18-8042-40838D1F5DB2}" dt="2022-01-07T05:02:58.832" v="506" actId="20577"/>
          <ac:graphicFrameMkLst>
            <pc:docMk/>
            <pc:sldMk cId="880663607" sldId="2134805769"/>
            <ac:graphicFrameMk id="9" creationId="{830131DE-AFC8-4093-8334-5155381AC020}"/>
          </ac:graphicFrameMkLst>
        </pc:graphicFrameChg>
      </pc:sldChg>
      <pc:sldChg chg="addSp modSp mod delCm">
        <pc:chgData name="Nikhil Mathew" userId="4e9b457d-0ec0-462a-a19c-e08d5d92cd6f" providerId="ADAL" clId="{9962426A-A675-4F18-8042-40838D1F5DB2}" dt="2022-01-07T05:05:21.354" v="539"/>
        <pc:sldMkLst>
          <pc:docMk/>
          <pc:sldMk cId="4142221518" sldId="2134805770"/>
        </pc:sldMkLst>
        <pc:graphicFrameChg chg="add mod">
          <ac:chgData name="Nikhil Mathew" userId="4e9b457d-0ec0-462a-a19c-e08d5d92cd6f" providerId="ADAL" clId="{9962426A-A675-4F18-8042-40838D1F5DB2}" dt="2022-01-07T05:04:13.392" v="523" actId="1076"/>
          <ac:graphicFrameMkLst>
            <pc:docMk/>
            <pc:sldMk cId="4142221518" sldId="2134805770"/>
            <ac:graphicFrameMk id="2" creationId="{EF883355-C661-4EF3-8DFD-462594548724}"/>
          </ac:graphicFrameMkLst>
        </pc:graphicFrameChg>
        <pc:graphicFrameChg chg="modGraphic">
          <ac:chgData name="Nikhil Mathew" userId="4e9b457d-0ec0-462a-a19c-e08d5d92cd6f" providerId="ADAL" clId="{9962426A-A675-4F18-8042-40838D1F5DB2}" dt="2022-01-07T05:04:20.932" v="524" actId="13926"/>
          <ac:graphicFrameMkLst>
            <pc:docMk/>
            <pc:sldMk cId="4142221518" sldId="2134805770"/>
            <ac:graphicFrameMk id="9" creationId="{830131DE-AFC8-4093-8334-5155381AC020}"/>
          </ac:graphicFrameMkLst>
        </pc:graphicFrameChg>
      </pc:sldChg>
      <pc:sldChg chg="addSp modSp mod delCm">
        <pc:chgData name="Nikhil Mathew" userId="4e9b457d-0ec0-462a-a19c-e08d5d92cd6f" providerId="ADAL" clId="{9962426A-A675-4F18-8042-40838D1F5DB2}" dt="2022-01-07T05:14:55.887" v="696" actId="20577"/>
        <pc:sldMkLst>
          <pc:docMk/>
          <pc:sldMk cId="1646501471" sldId="2134805771"/>
        </pc:sldMkLst>
        <pc:graphicFrameChg chg="add">
          <ac:chgData name="Nikhil Mathew" userId="4e9b457d-0ec0-462a-a19c-e08d5d92cd6f" providerId="ADAL" clId="{9962426A-A675-4F18-8042-40838D1F5DB2}" dt="2022-01-07T05:04:49.577" v="532" actId="22"/>
          <ac:graphicFrameMkLst>
            <pc:docMk/>
            <pc:sldMk cId="1646501471" sldId="2134805771"/>
            <ac:graphicFrameMk id="2" creationId="{EDF2DEF6-DCE6-432F-872F-4FA5731E8F4D}"/>
          </ac:graphicFrameMkLst>
        </pc:graphicFrameChg>
        <pc:graphicFrameChg chg="modGraphic">
          <ac:chgData name="Nikhil Mathew" userId="4e9b457d-0ec0-462a-a19c-e08d5d92cd6f" providerId="ADAL" clId="{9962426A-A675-4F18-8042-40838D1F5DB2}" dt="2022-01-07T05:14:55.887" v="696" actId="20577"/>
          <ac:graphicFrameMkLst>
            <pc:docMk/>
            <pc:sldMk cId="1646501471" sldId="2134805771"/>
            <ac:graphicFrameMk id="9" creationId="{830131DE-AFC8-4093-8334-5155381AC020}"/>
          </ac:graphicFrameMkLst>
        </pc:graphicFrameChg>
      </pc:sldChg>
      <pc:sldChg chg="addSp modSp mod delCm">
        <pc:chgData name="Nikhil Mathew" userId="4e9b457d-0ec0-462a-a19c-e08d5d92cd6f" providerId="ADAL" clId="{9962426A-A675-4F18-8042-40838D1F5DB2}" dt="2022-01-07T05:05:25.739" v="541"/>
        <pc:sldMkLst>
          <pc:docMk/>
          <pc:sldMk cId="2662892030" sldId="2134805773"/>
        </pc:sldMkLst>
        <pc:graphicFrameChg chg="add">
          <ac:chgData name="Nikhil Mathew" userId="4e9b457d-0ec0-462a-a19c-e08d5d92cd6f" providerId="ADAL" clId="{9962426A-A675-4F18-8042-40838D1F5DB2}" dt="2022-01-07T05:05:14.312" v="538" actId="22"/>
          <ac:graphicFrameMkLst>
            <pc:docMk/>
            <pc:sldMk cId="2662892030" sldId="2134805773"/>
            <ac:graphicFrameMk id="2" creationId="{1C71082A-E40B-4819-962C-DECCF6626C2E}"/>
          </ac:graphicFrameMkLst>
        </pc:graphicFrameChg>
        <pc:graphicFrameChg chg="modGraphic">
          <ac:chgData name="Nikhil Mathew" userId="4e9b457d-0ec0-462a-a19c-e08d5d92cd6f" providerId="ADAL" clId="{9962426A-A675-4F18-8042-40838D1F5DB2}" dt="2022-01-07T05:05:12.629" v="537" actId="14734"/>
          <ac:graphicFrameMkLst>
            <pc:docMk/>
            <pc:sldMk cId="2662892030" sldId="2134805773"/>
            <ac:graphicFrameMk id="9" creationId="{830131DE-AFC8-4093-8334-5155381AC020}"/>
          </ac:graphicFrameMkLst>
        </pc:graphicFrameChg>
      </pc:sldChg>
      <pc:sldChg chg="addSp modSp mod delCm">
        <pc:chgData name="Nikhil Mathew" userId="4e9b457d-0ec0-462a-a19c-e08d5d92cd6f" providerId="ADAL" clId="{9962426A-A675-4F18-8042-40838D1F5DB2}" dt="2022-01-07T05:07:31.252" v="569" actId="22"/>
        <pc:sldMkLst>
          <pc:docMk/>
          <pc:sldMk cId="285361667" sldId="2134805774"/>
        </pc:sldMkLst>
        <pc:graphicFrameChg chg="add">
          <ac:chgData name="Nikhil Mathew" userId="4e9b457d-0ec0-462a-a19c-e08d5d92cd6f" providerId="ADAL" clId="{9962426A-A675-4F18-8042-40838D1F5DB2}" dt="2022-01-07T05:07:31.252" v="569" actId="22"/>
          <ac:graphicFrameMkLst>
            <pc:docMk/>
            <pc:sldMk cId="285361667" sldId="2134805774"/>
            <ac:graphicFrameMk id="2" creationId="{EF3F53DA-64F9-44D2-B362-362E673458CF}"/>
          </ac:graphicFrameMkLst>
        </pc:graphicFrameChg>
        <pc:graphicFrameChg chg="mod modGraphic">
          <ac:chgData name="Nikhil Mathew" userId="4e9b457d-0ec0-462a-a19c-e08d5d92cd6f" providerId="ADAL" clId="{9962426A-A675-4F18-8042-40838D1F5DB2}" dt="2022-01-07T05:06:43.224" v="557" actId="1076"/>
          <ac:graphicFrameMkLst>
            <pc:docMk/>
            <pc:sldMk cId="285361667" sldId="2134805774"/>
            <ac:graphicFrameMk id="9" creationId="{830131DE-AFC8-4093-8334-5155381AC020}"/>
          </ac:graphicFrameMkLst>
        </pc:graphicFrameChg>
      </pc:sldChg>
      <pc:sldChg chg="addSp modSp mod delCm">
        <pc:chgData name="Nikhil Mathew" userId="4e9b457d-0ec0-462a-a19c-e08d5d92cd6f" providerId="ADAL" clId="{9962426A-A675-4F18-8042-40838D1F5DB2}" dt="2022-01-07T05:07:30.619" v="568" actId="22"/>
        <pc:sldMkLst>
          <pc:docMk/>
          <pc:sldMk cId="1815418170" sldId="2134805775"/>
        </pc:sldMkLst>
        <pc:graphicFrameChg chg="add">
          <ac:chgData name="Nikhil Mathew" userId="4e9b457d-0ec0-462a-a19c-e08d5d92cd6f" providerId="ADAL" clId="{9962426A-A675-4F18-8042-40838D1F5DB2}" dt="2022-01-07T05:07:30.619" v="568" actId="22"/>
          <ac:graphicFrameMkLst>
            <pc:docMk/>
            <pc:sldMk cId="1815418170" sldId="2134805775"/>
            <ac:graphicFrameMk id="2" creationId="{70C93986-59E9-4C80-BB2C-4D5A01EAE126}"/>
          </ac:graphicFrameMkLst>
        </pc:graphicFrameChg>
        <pc:graphicFrameChg chg="mod modGraphic">
          <ac:chgData name="Nikhil Mathew" userId="4e9b457d-0ec0-462a-a19c-e08d5d92cd6f" providerId="ADAL" clId="{9962426A-A675-4F18-8042-40838D1F5DB2}" dt="2022-01-07T05:07:01.373" v="562" actId="14734"/>
          <ac:graphicFrameMkLst>
            <pc:docMk/>
            <pc:sldMk cId="1815418170" sldId="2134805775"/>
            <ac:graphicFrameMk id="9" creationId="{830131DE-AFC8-4093-8334-5155381AC020}"/>
          </ac:graphicFrameMkLst>
        </pc:graphicFrameChg>
      </pc:sldChg>
      <pc:sldChg chg="addSp modSp mod delCm">
        <pc:chgData name="Nikhil Mathew" userId="4e9b457d-0ec0-462a-a19c-e08d5d92cd6f" providerId="ADAL" clId="{9962426A-A675-4F18-8042-40838D1F5DB2}" dt="2022-01-07T05:15:26.999" v="697" actId="13926"/>
        <pc:sldMkLst>
          <pc:docMk/>
          <pc:sldMk cId="1279927171" sldId="2134805776"/>
        </pc:sldMkLst>
        <pc:graphicFrameChg chg="add">
          <ac:chgData name="Nikhil Mathew" userId="4e9b457d-0ec0-462a-a19c-e08d5d92cd6f" providerId="ADAL" clId="{9962426A-A675-4F18-8042-40838D1F5DB2}" dt="2022-01-07T05:07:32.740" v="570" actId="22"/>
          <ac:graphicFrameMkLst>
            <pc:docMk/>
            <pc:sldMk cId="1279927171" sldId="2134805776"/>
            <ac:graphicFrameMk id="2" creationId="{9961AF3D-8116-423D-8031-291A7C109592}"/>
          </ac:graphicFrameMkLst>
        </pc:graphicFrameChg>
        <pc:graphicFrameChg chg="mod modGraphic">
          <ac:chgData name="Nikhil Mathew" userId="4e9b457d-0ec0-462a-a19c-e08d5d92cd6f" providerId="ADAL" clId="{9962426A-A675-4F18-8042-40838D1F5DB2}" dt="2022-01-07T05:15:26.999" v="697" actId="13926"/>
          <ac:graphicFrameMkLst>
            <pc:docMk/>
            <pc:sldMk cId="1279927171" sldId="2134805776"/>
            <ac:graphicFrameMk id="9" creationId="{830131DE-AFC8-4093-8334-5155381AC020}"/>
          </ac:graphicFrameMkLst>
        </pc:graphicFrameChg>
      </pc:sldChg>
      <pc:sldChg chg="addSp modSp mod delCm">
        <pc:chgData name="Nikhil Mathew" userId="4e9b457d-0ec0-462a-a19c-e08d5d92cd6f" providerId="ADAL" clId="{9962426A-A675-4F18-8042-40838D1F5DB2}" dt="2022-01-07T05:15:40.765" v="699" actId="13926"/>
        <pc:sldMkLst>
          <pc:docMk/>
          <pc:sldMk cId="4174682022" sldId="2134805777"/>
        </pc:sldMkLst>
        <pc:graphicFrameChg chg="mod modGraphic">
          <ac:chgData name="Nikhil Mathew" userId="4e9b457d-0ec0-462a-a19c-e08d5d92cd6f" providerId="ADAL" clId="{9962426A-A675-4F18-8042-40838D1F5DB2}" dt="2022-01-07T05:15:40.765" v="699" actId="13926"/>
          <ac:graphicFrameMkLst>
            <pc:docMk/>
            <pc:sldMk cId="4174682022" sldId="2134805777"/>
            <ac:graphicFrameMk id="2" creationId="{578F4156-4060-4A70-A602-C8BA5BAAE215}"/>
          </ac:graphicFrameMkLst>
        </pc:graphicFrameChg>
        <pc:graphicFrameChg chg="add">
          <ac:chgData name="Nikhil Mathew" userId="4e9b457d-0ec0-462a-a19c-e08d5d92cd6f" providerId="ADAL" clId="{9962426A-A675-4F18-8042-40838D1F5DB2}" dt="2022-01-07T05:10:00.022" v="602" actId="22"/>
          <ac:graphicFrameMkLst>
            <pc:docMk/>
            <pc:sldMk cId="4174682022" sldId="2134805777"/>
            <ac:graphicFrameMk id="3" creationId="{828A76AB-0AA8-4F94-9B3E-49BD29DDCD86}"/>
          </ac:graphicFrameMkLst>
        </pc:graphicFrameChg>
      </pc:sldChg>
      <pc:sldChg chg="addSp delSp modSp mod delCm">
        <pc:chgData name="Nikhil Mathew" userId="4e9b457d-0ec0-462a-a19c-e08d5d92cd6f" providerId="ADAL" clId="{9962426A-A675-4F18-8042-40838D1F5DB2}" dt="2022-01-07T05:11:20.292" v="620" actId="22"/>
        <pc:sldMkLst>
          <pc:docMk/>
          <pc:sldMk cId="1950998031" sldId="2134805778"/>
        </pc:sldMkLst>
        <pc:graphicFrameChg chg="mod modGraphic">
          <ac:chgData name="Nikhil Mathew" userId="4e9b457d-0ec0-462a-a19c-e08d5d92cd6f" providerId="ADAL" clId="{9962426A-A675-4F18-8042-40838D1F5DB2}" dt="2022-01-07T05:11:01.272" v="616" actId="1076"/>
          <ac:graphicFrameMkLst>
            <pc:docMk/>
            <pc:sldMk cId="1950998031" sldId="2134805778"/>
            <ac:graphicFrameMk id="2" creationId="{578F4156-4060-4A70-A602-C8BA5BAAE215}"/>
          </ac:graphicFrameMkLst>
        </pc:graphicFrameChg>
        <pc:graphicFrameChg chg="add del">
          <ac:chgData name="Nikhil Mathew" userId="4e9b457d-0ec0-462a-a19c-e08d5d92cd6f" providerId="ADAL" clId="{9962426A-A675-4F18-8042-40838D1F5DB2}" dt="2022-01-07T05:10:02.550" v="604" actId="22"/>
          <ac:graphicFrameMkLst>
            <pc:docMk/>
            <pc:sldMk cId="1950998031" sldId="2134805778"/>
            <ac:graphicFrameMk id="3" creationId="{43259814-5D94-49C2-9161-A884FEC65B1F}"/>
          </ac:graphicFrameMkLst>
        </pc:graphicFrameChg>
        <pc:graphicFrameChg chg="add">
          <ac:chgData name="Nikhil Mathew" userId="4e9b457d-0ec0-462a-a19c-e08d5d92cd6f" providerId="ADAL" clId="{9962426A-A675-4F18-8042-40838D1F5DB2}" dt="2022-01-07T05:11:20.292" v="620" actId="22"/>
          <ac:graphicFrameMkLst>
            <pc:docMk/>
            <pc:sldMk cId="1950998031" sldId="2134805778"/>
            <ac:graphicFrameMk id="6" creationId="{600167E3-2AF1-4D17-AD40-9BB6B51203DE}"/>
          </ac:graphicFrameMkLst>
        </pc:graphicFrameChg>
      </pc:sldChg>
      <pc:sldChg chg="addSp modSp mod delCm">
        <pc:chgData name="Nikhil Mathew" userId="4e9b457d-0ec0-462a-a19c-e08d5d92cd6f" providerId="ADAL" clId="{9962426A-A675-4F18-8042-40838D1F5DB2}" dt="2022-01-07T05:15:53.925" v="700" actId="33524"/>
        <pc:sldMkLst>
          <pc:docMk/>
          <pc:sldMk cId="680716389" sldId="2134805779"/>
        </pc:sldMkLst>
        <pc:graphicFrameChg chg="mod modGraphic">
          <ac:chgData name="Nikhil Mathew" userId="4e9b457d-0ec0-462a-a19c-e08d5d92cd6f" providerId="ADAL" clId="{9962426A-A675-4F18-8042-40838D1F5DB2}" dt="2022-01-07T05:15:53.925" v="700" actId="33524"/>
          <ac:graphicFrameMkLst>
            <pc:docMk/>
            <pc:sldMk cId="680716389" sldId="2134805779"/>
            <ac:graphicFrameMk id="2" creationId="{578F4156-4060-4A70-A602-C8BA5BAAE215}"/>
          </ac:graphicFrameMkLst>
        </pc:graphicFrameChg>
        <pc:graphicFrameChg chg="add">
          <ac:chgData name="Nikhil Mathew" userId="4e9b457d-0ec0-462a-a19c-e08d5d92cd6f" providerId="ADAL" clId="{9962426A-A675-4F18-8042-40838D1F5DB2}" dt="2022-01-07T05:11:25.557" v="622" actId="22"/>
          <ac:graphicFrameMkLst>
            <pc:docMk/>
            <pc:sldMk cId="680716389" sldId="2134805779"/>
            <ac:graphicFrameMk id="3" creationId="{87605836-E207-4509-855D-331ECE7A034D}"/>
          </ac:graphicFrameMkLst>
        </pc:graphicFrameChg>
      </pc:sldChg>
      <pc:sldChg chg="addSp modSp mod delCm">
        <pc:chgData name="Nikhil Mathew" userId="4e9b457d-0ec0-462a-a19c-e08d5d92cd6f" providerId="ADAL" clId="{9962426A-A675-4F18-8042-40838D1F5DB2}" dt="2022-01-07T05:16:18.990" v="704" actId="13926"/>
        <pc:sldMkLst>
          <pc:docMk/>
          <pc:sldMk cId="1247718788" sldId="2134805780"/>
        </pc:sldMkLst>
        <pc:graphicFrameChg chg="mod modGraphic">
          <ac:chgData name="Nikhil Mathew" userId="4e9b457d-0ec0-462a-a19c-e08d5d92cd6f" providerId="ADAL" clId="{9962426A-A675-4F18-8042-40838D1F5DB2}" dt="2022-01-07T05:16:18.990" v="704" actId="13926"/>
          <ac:graphicFrameMkLst>
            <pc:docMk/>
            <pc:sldMk cId="1247718788" sldId="2134805780"/>
            <ac:graphicFrameMk id="2" creationId="{578F4156-4060-4A70-A602-C8BA5BAAE215}"/>
          </ac:graphicFrameMkLst>
        </pc:graphicFrameChg>
        <pc:graphicFrameChg chg="add">
          <ac:chgData name="Nikhil Mathew" userId="4e9b457d-0ec0-462a-a19c-e08d5d92cd6f" providerId="ADAL" clId="{9962426A-A675-4F18-8042-40838D1F5DB2}" dt="2022-01-07T05:12:17.141" v="634" actId="22"/>
          <ac:graphicFrameMkLst>
            <pc:docMk/>
            <pc:sldMk cId="1247718788" sldId="2134805780"/>
            <ac:graphicFrameMk id="3" creationId="{D2D30F04-4414-49F5-9A59-AF1C62642467}"/>
          </ac:graphicFrameMkLst>
        </pc:graphicFrameChg>
      </pc:sldChg>
      <pc:sldChg chg="addSp delSp modSp mod delCm">
        <pc:chgData name="Nikhil Mathew" userId="4e9b457d-0ec0-462a-a19c-e08d5d92cd6f" providerId="ADAL" clId="{9962426A-A675-4F18-8042-40838D1F5DB2}" dt="2022-01-07T05:16:32.348" v="706" actId="13926"/>
        <pc:sldMkLst>
          <pc:docMk/>
          <pc:sldMk cId="971389946" sldId="2134805781"/>
        </pc:sldMkLst>
        <pc:graphicFrameChg chg="mod modGraphic">
          <ac:chgData name="Nikhil Mathew" userId="4e9b457d-0ec0-462a-a19c-e08d5d92cd6f" providerId="ADAL" clId="{9962426A-A675-4F18-8042-40838D1F5DB2}" dt="2022-01-07T05:16:32.348" v="706" actId="13926"/>
          <ac:graphicFrameMkLst>
            <pc:docMk/>
            <pc:sldMk cId="971389946" sldId="2134805781"/>
            <ac:graphicFrameMk id="2" creationId="{578F4156-4060-4A70-A602-C8BA5BAAE215}"/>
          </ac:graphicFrameMkLst>
        </pc:graphicFrameChg>
        <pc:graphicFrameChg chg="add">
          <ac:chgData name="Nikhil Mathew" userId="4e9b457d-0ec0-462a-a19c-e08d5d92cd6f" providerId="ADAL" clId="{9962426A-A675-4F18-8042-40838D1F5DB2}" dt="2022-01-07T05:12:19.222" v="635" actId="22"/>
          <ac:graphicFrameMkLst>
            <pc:docMk/>
            <pc:sldMk cId="971389946" sldId="2134805781"/>
            <ac:graphicFrameMk id="3" creationId="{830A9F2C-5333-49B5-9EEA-617DA542713F}"/>
          </ac:graphicFrameMkLst>
        </pc:graphicFrameChg>
        <pc:graphicFrameChg chg="add del">
          <ac:chgData name="Nikhil Mathew" userId="4e9b457d-0ec0-462a-a19c-e08d5d92cd6f" providerId="ADAL" clId="{9962426A-A675-4F18-8042-40838D1F5DB2}" dt="2022-01-07T05:13:08.484" v="647" actId="22"/>
          <ac:graphicFrameMkLst>
            <pc:docMk/>
            <pc:sldMk cId="971389946" sldId="2134805781"/>
            <ac:graphicFrameMk id="6" creationId="{9E0A9C5C-5416-4422-B3A9-0A27D0013F95}"/>
          </ac:graphicFrameMkLst>
        </pc:graphicFrameChg>
      </pc:sldChg>
      <pc:sldChg chg="addSp modSp mod delCm">
        <pc:chgData name="Nikhil Mathew" userId="4e9b457d-0ec0-462a-a19c-e08d5d92cd6f" providerId="ADAL" clId="{9962426A-A675-4F18-8042-40838D1F5DB2}" dt="2022-01-07T05:13:15.542" v="649" actId="1076"/>
        <pc:sldMkLst>
          <pc:docMk/>
          <pc:sldMk cId="2243282668" sldId="2134805782"/>
        </pc:sldMkLst>
        <pc:graphicFrameChg chg="mod modGraphic">
          <ac:chgData name="Nikhil Mathew" userId="4e9b457d-0ec0-462a-a19c-e08d5d92cd6f" providerId="ADAL" clId="{9962426A-A675-4F18-8042-40838D1F5DB2}" dt="2022-01-07T05:13:15.542" v="649" actId="1076"/>
          <ac:graphicFrameMkLst>
            <pc:docMk/>
            <pc:sldMk cId="2243282668" sldId="2134805782"/>
            <ac:graphicFrameMk id="2" creationId="{578F4156-4060-4A70-A602-C8BA5BAAE215}"/>
          </ac:graphicFrameMkLst>
        </pc:graphicFrameChg>
        <pc:graphicFrameChg chg="add">
          <ac:chgData name="Nikhil Mathew" userId="4e9b457d-0ec0-462a-a19c-e08d5d92cd6f" providerId="ADAL" clId="{9962426A-A675-4F18-8042-40838D1F5DB2}" dt="2022-01-07T05:13:09.449" v="648" actId="22"/>
          <ac:graphicFrameMkLst>
            <pc:docMk/>
            <pc:sldMk cId="2243282668" sldId="2134805782"/>
            <ac:graphicFrameMk id="3" creationId="{B9D869C6-7882-48F3-862C-686CDD2E987E}"/>
          </ac:graphicFrameMkLst>
        </pc:graphicFrameChg>
      </pc:sldChg>
      <pc:sldChg chg="addSp modSp mod delCm">
        <pc:chgData name="Nikhil Mathew" userId="4e9b457d-0ec0-462a-a19c-e08d5d92cd6f" providerId="ADAL" clId="{9962426A-A675-4F18-8042-40838D1F5DB2}" dt="2022-01-07T05:14:20.027" v="664" actId="14734"/>
        <pc:sldMkLst>
          <pc:docMk/>
          <pc:sldMk cId="3348709245" sldId="2134805784"/>
        </pc:sldMkLst>
        <pc:graphicFrameChg chg="mod modGraphic">
          <ac:chgData name="Nikhil Mathew" userId="4e9b457d-0ec0-462a-a19c-e08d5d92cd6f" providerId="ADAL" clId="{9962426A-A675-4F18-8042-40838D1F5DB2}" dt="2022-01-07T05:14:20.027" v="664" actId="14734"/>
          <ac:graphicFrameMkLst>
            <pc:docMk/>
            <pc:sldMk cId="3348709245" sldId="2134805784"/>
            <ac:graphicFrameMk id="2" creationId="{578F4156-4060-4A70-A602-C8BA5BAAE215}"/>
          </ac:graphicFrameMkLst>
        </pc:graphicFrameChg>
        <pc:graphicFrameChg chg="add">
          <ac:chgData name="Nikhil Mathew" userId="4e9b457d-0ec0-462a-a19c-e08d5d92cd6f" providerId="ADAL" clId="{9962426A-A675-4F18-8042-40838D1F5DB2}" dt="2022-01-07T05:13:56.166" v="658" actId="22"/>
          <ac:graphicFrameMkLst>
            <pc:docMk/>
            <pc:sldMk cId="3348709245" sldId="2134805784"/>
            <ac:graphicFrameMk id="3" creationId="{18D158A4-808E-47CA-95CE-C2E0178FC8EF}"/>
          </ac:graphicFrameMkLst>
        </pc:graphicFrameChg>
      </pc:sldChg>
      <pc:sldChg chg="addSp modSp mod delCm">
        <pc:chgData name="Nikhil Mathew" userId="4e9b457d-0ec0-462a-a19c-e08d5d92cd6f" providerId="ADAL" clId="{9962426A-A675-4F18-8042-40838D1F5DB2}" dt="2022-01-07T05:13:44.964" v="657" actId="14734"/>
        <pc:sldMkLst>
          <pc:docMk/>
          <pc:sldMk cId="1051867765" sldId="2134805785"/>
        </pc:sldMkLst>
        <pc:graphicFrameChg chg="mod modGraphic">
          <ac:chgData name="Nikhil Mathew" userId="4e9b457d-0ec0-462a-a19c-e08d5d92cd6f" providerId="ADAL" clId="{9962426A-A675-4F18-8042-40838D1F5DB2}" dt="2022-01-07T05:13:44.964" v="657" actId="14734"/>
          <ac:graphicFrameMkLst>
            <pc:docMk/>
            <pc:sldMk cId="1051867765" sldId="2134805785"/>
            <ac:graphicFrameMk id="2" creationId="{578F4156-4060-4A70-A602-C8BA5BAAE215}"/>
          </ac:graphicFrameMkLst>
        </pc:graphicFrameChg>
        <pc:graphicFrameChg chg="add">
          <ac:chgData name="Nikhil Mathew" userId="4e9b457d-0ec0-462a-a19c-e08d5d92cd6f" providerId="ADAL" clId="{9962426A-A675-4F18-8042-40838D1F5DB2}" dt="2022-01-07T05:13:42.547" v="656" actId="22"/>
          <ac:graphicFrameMkLst>
            <pc:docMk/>
            <pc:sldMk cId="1051867765" sldId="2134805785"/>
            <ac:graphicFrameMk id="3" creationId="{8F993CF7-C22F-4710-A68E-644E870EB49F}"/>
          </ac:graphicFrameMkLst>
        </pc:graphicFrameChg>
      </pc:sldChg>
      <pc:sldChg chg="modCm">
        <pc:chgData name="Nikhil Mathew" userId="4e9b457d-0ec0-462a-a19c-e08d5d92cd6f" providerId="ADAL" clId="{9962426A-A675-4F18-8042-40838D1F5DB2}" dt="2022-01-07T13:46:08.526" v="708" actId="2056"/>
        <pc:sldMkLst>
          <pc:docMk/>
          <pc:sldMk cId="2509344575" sldId="2134805786"/>
        </pc:sldMkLst>
      </pc:sldChg>
    </pc:docChg>
  </pc:docChgLst>
  <pc:docChgLst>
    <pc:chgData name="Nadir Tareen | MAQ Software" userId="f61d88a6-35a0-453c-835a-5ab85ee5be79" providerId="ADAL" clId="{F98745AD-92AD-475B-AE62-9F04D393ECDA}"/>
    <pc:docChg chg="undo custSel modSld modMainMaster">
      <pc:chgData name="Nadir Tareen | MAQ Software" userId="f61d88a6-35a0-453c-835a-5ab85ee5be79" providerId="ADAL" clId="{F98745AD-92AD-475B-AE62-9F04D393ECDA}" dt="2021-12-14T00:05:06.188" v="58" actId="404"/>
      <pc:docMkLst>
        <pc:docMk/>
      </pc:docMkLst>
      <pc:sldChg chg="modSp mod">
        <pc:chgData name="Nadir Tareen | MAQ Software" userId="f61d88a6-35a0-453c-835a-5ab85ee5be79" providerId="ADAL" clId="{F98745AD-92AD-475B-AE62-9F04D393ECDA}" dt="2021-12-10T19:54:12.674" v="38" actId="207"/>
        <pc:sldMkLst>
          <pc:docMk/>
          <pc:sldMk cId="4150644372" sldId="2134805669"/>
        </pc:sldMkLst>
        <pc:spChg chg="mod">
          <ac:chgData name="Nadir Tareen | MAQ Software" userId="f61d88a6-35a0-453c-835a-5ab85ee5be79" providerId="ADAL" clId="{F98745AD-92AD-475B-AE62-9F04D393ECDA}" dt="2021-12-10T19:54:10.434" v="37" actId="207"/>
          <ac:spMkLst>
            <pc:docMk/>
            <pc:sldMk cId="4150644372" sldId="2134805669"/>
            <ac:spMk id="112" creationId="{80EE1F03-77ED-43E5-985F-1ED48A04C75C}"/>
          </ac:spMkLst>
        </pc:spChg>
        <pc:spChg chg="mod">
          <ac:chgData name="Nadir Tareen | MAQ Software" userId="f61d88a6-35a0-453c-835a-5ab85ee5be79" providerId="ADAL" clId="{F98745AD-92AD-475B-AE62-9F04D393ECDA}" dt="2021-12-10T19:54:12.674" v="38" actId="207"/>
          <ac:spMkLst>
            <pc:docMk/>
            <pc:sldMk cId="4150644372" sldId="2134805669"/>
            <ac:spMk id="113" creationId="{52F89AD4-00E3-43BB-BC2E-C8C3DA7DE5BC}"/>
          </ac:spMkLst>
        </pc:spChg>
      </pc:sldChg>
      <pc:sldChg chg="modSp mod">
        <pc:chgData name="Nadir Tareen | MAQ Software" userId="f61d88a6-35a0-453c-835a-5ab85ee5be79" providerId="ADAL" clId="{F98745AD-92AD-475B-AE62-9F04D393ECDA}" dt="2021-12-10T19:54:06.178" v="36" actId="207"/>
        <pc:sldMkLst>
          <pc:docMk/>
          <pc:sldMk cId="3482935448" sldId="2134805673"/>
        </pc:sldMkLst>
        <pc:graphicFrameChg chg="modGraphic">
          <ac:chgData name="Nadir Tareen | MAQ Software" userId="f61d88a6-35a0-453c-835a-5ab85ee5be79" providerId="ADAL" clId="{F98745AD-92AD-475B-AE62-9F04D393ECDA}" dt="2021-12-10T19:54:06.178" v="36" actId="207"/>
          <ac:graphicFrameMkLst>
            <pc:docMk/>
            <pc:sldMk cId="3482935448" sldId="2134805673"/>
            <ac:graphicFrameMk id="6" creationId="{62EE3225-0EB6-40ED-82FC-601E4303D95A}"/>
          </ac:graphicFrameMkLst>
        </pc:graphicFrameChg>
      </pc:sldChg>
      <pc:sldChg chg="modSp mod">
        <pc:chgData name="Nadir Tareen | MAQ Software" userId="f61d88a6-35a0-453c-835a-5ab85ee5be79" providerId="ADAL" clId="{F98745AD-92AD-475B-AE62-9F04D393ECDA}" dt="2021-12-14T00:03:52.488" v="51" actId="404"/>
        <pc:sldMkLst>
          <pc:docMk/>
          <pc:sldMk cId="3679617601" sldId="2134805674"/>
        </pc:sldMkLst>
        <pc:spChg chg="mod">
          <ac:chgData name="Nadir Tareen | MAQ Software" userId="f61d88a6-35a0-453c-835a-5ab85ee5be79" providerId="ADAL" clId="{F98745AD-92AD-475B-AE62-9F04D393ECDA}" dt="2021-12-14T00:03:52.488" v="51" actId="404"/>
          <ac:spMkLst>
            <pc:docMk/>
            <pc:sldMk cId="3679617601" sldId="2134805674"/>
            <ac:spMk id="2" creationId="{CDA1BD41-0AD5-4A69-B28D-2032F6A62E4F}"/>
          </ac:spMkLst>
        </pc:spChg>
        <pc:spChg chg="mod">
          <ac:chgData name="Nadir Tareen | MAQ Software" userId="f61d88a6-35a0-453c-835a-5ab85ee5be79" providerId="ADAL" clId="{F98745AD-92AD-475B-AE62-9F04D393ECDA}" dt="2021-12-14T00:03:44.974" v="50" actId="2711"/>
          <ac:spMkLst>
            <pc:docMk/>
            <pc:sldMk cId="3679617601" sldId="2134805674"/>
            <ac:spMk id="7" creationId="{1914B36E-F0FC-4950-8EEF-A283C19EE0DB}"/>
          </ac:spMkLst>
        </pc:spChg>
      </pc:sldChg>
      <pc:sldChg chg="modSp mod">
        <pc:chgData name="Nadir Tareen | MAQ Software" userId="f61d88a6-35a0-453c-835a-5ab85ee5be79" providerId="ADAL" clId="{F98745AD-92AD-475B-AE62-9F04D393ECDA}" dt="2021-12-14T00:04:22.962" v="55" actId="404"/>
        <pc:sldMkLst>
          <pc:docMk/>
          <pc:sldMk cId="1442776827" sldId="2134805676"/>
        </pc:sldMkLst>
        <pc:spChg chg="mod">
          <ac:chgData name="Nadir Tareen | MAQ Software" userId="f61d88a6-35a0-453c-835a-5ab85ee5be79" providerId="ADAL" clId="{F98745AD-92AD-475B-AE62-9F04D393ECDA}" dt="2021-12-14T00:04:22.962" v="55" actId="404"/>
          <ac:spMkLst>
            <pc:docMk/>
            <pc:sldMk cId="1442776827" sldId="2134805676"/>
            <ac:spMk id="2" creationId="{FF5DC807-43BD-46F0-A97A-784E4981ED84}"/>
          </ac:spMkLst>
        </pc:spChg>
        <pc:spChg chg="mod">
          <ac:chgData name="Nadir Tareen | MAQ Software" userId="f61d88a6-35a0-453c-835a-5ab85ee5be79" providerId="ADAL" clId="{F98745AD-92AD-475B-AE62-9F04D393ECDA}" dt="2021-12-14T00:04:08.747" v="52" actId="2711"/>
          <ac:spMkLst>
            <pc:docMk/>
            <pc:sldMk cId="1442776827" sldId="2134805676"/>
            <ac:spMk id="5" creationId="{2B622AE3-C0D1-4C1B-903B-850EC6CD9768}"/>
          </ac:spMkLst>
        </pc:spChg>
        <pc:spChg chg="mod">
          <ac:chgData name="Nadir Tareen | MAQ Software" userId="f61d88a6-35a0-453c-835a-5ab85ee5be79" providerId="ADAL" clId="{F98745AD-92AD-475B-AE62-9F04D393ECDA}" dt="2021-12-14T00:04:19.745" v="54" actId="404"/>
          <ac:spMkLst>
            <pc:docMk/>
            <pc:sldMk cId="1442776827" sldId="2134805676"/>
            <ac:spMk id="6" creationId="{43452529-296D-4DA1-B455-3C8280461CF2}"/>
          </ac:spMkLst>
        </pc:spChg>
        <pc:spChg chg="mod">
          <ac:chgData name="Nadir Tareen | MAQ Software" userId="f61d88a6-35a0-453c-835a-5ab85ee5be79" providerId="ADAL" clId="{F98745AD-92AD-475B-AE62-9F04D393ECDA}" dt="2021-12-14T00:04:13.510" v="53" actId="2711"/>
          <ac:spMkLst>
            <pc:docMk/>
            <pc:sldMk cId="1442776827" sldId="2134805676"/>
            <ac:spMk id="7" creationId="{BAA081C3-29A4-4DF7-94CA-A07E69CDCC66}"/>
          </ac:spMkLst>
        </pc:spChg>
      </pc:sldChg>
      <pc:sldChg chg="modSp mod">
        <pc:chgData name="Nadir Tareen | MAQ Software" userId="f61d88a6-35a0-453c-835a-5ab85ee5be79" providerId="ADAL" clId="{F98745AD-92AD-475B-AE62-9F04D393ECDA}" dt="2021-12-14T00:05:06.188" v="58" actId="404"/>
        <pc:sldMkLst>
          <pc:docMk/>
          <pc:sldMk cId="219318116" sldId="2134805678"/>
        </pc:sldMkLst>
        <pc:spChg chg="mod">
          <ac:chgData name="Nadir Tareen | MAQ Software" userId="f61d88a6-35a0-453c-835a-5ab85ee5be79" providerId="ADAL" clId="{F98745AD-92AD-475B-AE62-9F04D393ECDA}" dt="2021-12-14T00:05:06.188" v="58" actId="404"/>
          <ac:spMkLst>
            <pc:docMk/>
            <pc:sldMk cId="219318116" sldId="2134805678"/>
            <ac:spMk id="2" creationId="{E9E965C3-FCA1-498F-9012-2F3C1D909FCB}"/>
          </ac:spMkLst>
        </pc:spChg>
      </pc:sldChg>
      <pc:sldChg chg="modSp mod">
        <pc:chgData name="Nadir Tareen | MAQ Software" userId="f61d88a6-35a0-453c-835a-5ab85ee5be79" providerId="ADAL" clId="{F98745AD-92AD-475B-AE62-9F04D393ECDA}" dt="2021-12-10T19:53:50.817" v="34" actId="207"/>
        <pc:sldMkLst>
          <pc:docMk/>
          <pc:sldMk cId="1780011144" sldId="2134805679"/>
        </pc:sldMkLst>
        <pc:graphicFrameChg chg="modGraphic">
          <ac:chgData name="Nadir Tareen | MAQ Software" userId="f61d88a6-35a0-453c-835a-5ab85ee5be79" providerId="ADAL" clId="{F98745AD-92AD-475B-AE62-9F04D393ECDA}" dt="2021-12-10T19:53:50.817" v="34" actId="207"/>
          <ac:graphicFrameMkLst>
            <pc:docMk/>
            <pc:sldMk cId="1780011144" sldId="2134805679"/>
            <ac:graphicFrameMk id="239" creationId="{27FF28C8-752A-4013-AD51-754677A40492}"/>
          </ac:graphicFrameMkLst>
        </pc:graphicFrameChg>
      </pc:sldChg>
      <pc:sldChg chg="modSp mod">
        <pc:chgData name="Nadir Tareen | MAQ Software" userId="f61d88a6-35a0-453c-835a-5ab85ee5be79" providerId="ADAL" clId="{F98745AD-92AD-475B-AE62-9F04D393ECDA}" dt="2021-12-10T19:53:59.162" v="35" actId="207"/>
        <pc:sldMkLst>
          <pc:docMk/>
          <pc:sldMk cId="27013746" sldId="2134805681"/>
        </pc:sldMkLst>
        <pc:spChg chg="mod">
          <ac:chgData name="Nadir Tareen | MAQ Software" userId="f61d88a6-35a0-453c-835a-5ab85ee5be79" providerId="ADAL" clId="{F98745AD-92AD-475B-AE62-9F04D393ECDA}" dt="2021-12-10T19:53:59.162" v="35" actId="207"/>
          <ac:spMkLst>
            <pc:docMk/>
            <pc:sldMk cId="27013746" sldId="2134805681"/>
            <ac:spMk id="20" creationId="{E1E8F36A-9437-4719-B828-23234B35779A}"/>
          </ac:spMkLst>
        </pc:spChg>
      </pc:sldChg>
      <pc:sldChg chg="modSp mod">
        <pc:chgData name="Nadir Tareen | MAQ Software" userId="f61d88a6-35a0-453c-835a-5ab85ee5be79" providerId="ADAL" clId="{F98745AD-92AD-475B-AE62-9F04D393ECDA}" dt="2021-12-10T19:54:29.371" v="41" actId="207"/>
        <pc:sldMkLst>
          <pc:docMk/>
          <pc:sldMk cId="3303153707" sldId="2134805701"/>
        </pc:sldMkLst>
        <pc:spChg chg="mod">
          <ac:chgData name="Nadir Tareen | MAQ Software" userId="f61d88a6-35a0-453c-835a-5ab85ee5be79" providerId="ADAL" clId="{F98745AD-92AD-475B-AE62-9F04D393ECDA}" dt="2021-12-10T19:54:29.371" v="41" actId="207"/>
          <ac:spMkLst>
            <pc:docMk/>
            <pc:sldMk cId="3303153707" sldId="2134805701"/>
            <ac:spMk id="84" creationId="{FF8FF71F-8A7F-42CC-97B8-E87E1CD67110}"/>
          </ac:spMkLst>
        </pc:spChg>
        <pc:spChg chg="mod">
          <ac:chgData name="Nadir Tareen | MAQ Software" userId="f61d88a6-35a0-453c-835a-5ab85ee5be79" providerId="ADAL" clId="{F98745AD-92AD-475B-AE62-9F04D393ECDA}" dt="2021-12-10T19:54:29.371" v="41" actId="207"/>
          <ac:spMkLst>
            <pc:docMk/>
            <pc:sldMk cId="3303153707" sldId="2134805701"/>
            <ac:spMk id="123" creationId="{1FDF8434-CBF7-425B-8334-8677CC69667F}"/>
          </ac:spMkLst>
        </pc:spChg>
        <pc:spChg chg="mod">
          <ac:chgData name="Nadir Tareen | MAQ Software" userId="f61d88a6-35a0-453c-835a-5ab85ee5be79" providerId="ADAL" clId="{F98745AD-92AD-475B-AE62-9F04D393ECDA}" dt="2021-12-10T19:54:29.371" v="41" actId="207"/>
          <ac:spMkLst>
            <pc:docMk/>
            <pc:sldMk cId="3303153707" sldId="2134805701"/>
            <ac:spMk id="129" creationId="{0EC139F8-6068-4AA8-9382-CB53C50C7F8D}"/>
          </ac:spMkLst>
        </pc:spChg>
        <pc:spChg chg="mod">
          <ac:chgData name="Nadir Tareen | MAQ Software" userId="f61d88a6-35a0-453c-835a-5ab85ee5be79" providerId="ADAL" clId="{F98745AD-92AD-475B-AE62-9F04D393ECDA}" dt="2021-12-10T19:54:29.371" v="41" actId="207"/>
          <ac:spMkLst>
            <pc:docMk/>
            <pc:sldMk cId="3303153707" sldId="2134805701"/>
            <ac:spMk id="145" creationId="{72146AA0-AF12-42D2-96A0-BB5C63F9DBA8}"/>
          </ac:spMkLst>
        </pc:spChg>
        <pc:spChg chg="mod">
          <ac:chgData name="Nadir Tareen | MAQ Software" userId="f61d88a6-35a0-453c-835a-5ab85ee5be79" providerId="ADAL" clId="{F98745AD-92AD-475B-AE62-9F04D393ECDA}" dt="2021-12-10T19:54:29.371" v="41" actId="207"/>
          <ac:spMkLst>
            <pc:docMk/>
            <pc:sldMk cId="3303153707" sldId="2134805701"/>
            <ac:spMk id="192" creationId="{1D1FCE05-836E-481F-8ADE-FB517DCE5650}"/>
          </ac:spMkLst>
        </pc:spChg>
      </pc:sldChg>
      <pc:sldChg chg="modSp mod">
        <pc:chgData name="Nadir Tareen | MAQ Software" userId="f61d88a6-35a0-453c-835a-5ab85ee5be79" providerId="ADAL" clId="{F98745AD-92AD-475B-AE62-9F04D393ECDA}" dt="2021-12-13T23:43:03.368" v="48" actId="207"/>
        <pc:sldMkLst>
          <pc:docMk/>
          <pc:sldMk cId="3051750883" sldId="2134805703"/>
        </pc:sldMkLst>
        <pc:spChg chg="mod">
          <ac:chgData name="Nadir Tareen | MAQ Software" userId="f61d88a6-35a0-453c-835a-5ab85ee5be79" providerId="ADAL" clId="{F98745AD-92AD-475B-AE62-9F04D393ECDA}" dt="2021-12-13T23:43:03.368" v="48" actId="207"/>
          <ac:spMkLst>
            <pc:docMk/>
            <pc:sldMk cId="3051750883" sldId="2134805703"/>
            <ac:spMk id="79" creationId="{EE0981C7-150A-4103-9145-194F4AE422E7}"/>
          </ac:spMkLst>
        </pc:spChg>
        <pc:spChg chg="mod">
          <ac:chgData name="Nadir Tareen | MAQ Software" userId="f61d88a6-35a0-453c-835a-5ab85ee5be79" providerId="ADAL" clId="{F98745AD-92AD-475B-AE62-9F04D393ECDA}" dt="2021-12-10T19:54:38.373" v="42" actId="207"/>
          <ac:spMkLst>
            <pc:docMk/>
            <pc:sldMk cId="3051750883" sldId="2134805703"/>
            <ac:spMk id="84" creationId="{FF8FF71F-8A7F-42CC-97B8-E87E1CD67110}"/>
          </ac:spMkLst>
        </pc:spChg>
        <pc:spChg chg="mod">
          <ac:chgData name="Nadir Tareen | MAQ Software" userId="f61d88a6-35a0-453c-835a-5ab85ee5be79" providerId="ADAL" clId="{F98745AD-92AD-475B-AE62-9F04D393ECDA}" dt="2021-12-10T19:54:38.373" v="42" actId="207"/>
          <ac:spMkLst>
            <pc:docMk/>
            <pc:sldMk cId="3051750883" sldId="2134805703"/>
            <ac:spMk id="103" creationId="{9722EB15-61FA-474A-ABFA-84EE8691911E}"/>
          </ac:spMkLst>
        </pc:spChg>
        <pc:spChg chg="mod">
          <ac:chgData name="Nadir Tareen | MAQ Software" userId="f61d88a6-35a0-453c-835a-5ab85ee5be79" providerId="ADAL" clId="{F98745AD-92AD-475B-AE62-9F04D393ECDA}" dt="2021-12-10T19:54:38.373" v="42" actId="207"/>
          <ac:spMkLst>
            <pc:docMk/>
            <pc:sldMk cId="3051750883" sldId="2134805703"/>
            <ac:spMk id="145" creationId="{72146AA0-AF12-42D2-96A0-BB5C63F9DBA8}"/>
          </ac:spMkLst>
        </pc:spChg>
        <pc:spChg chg="mod">
          <ac:chgData name="Nadir Tareen | MAQ Software" userId="f61d88a6-35a0-453c-835a-5ab85ee5be79" providerId="ADAL" clId="{F98745AD-92AD-475B-AE62-9F04D393ECDA}" dt="2021-12-10T19:54:38.373" v="42" actId="207"/>
          <ac:spMkLst>
            <pc:docMk/>
            <pc:sldMk cId="3051750883" sldId="2134805703"/>
            <ac:spMk id="192" creationId="{1D1FCE05-836E-481F-8ADE-FB517DCE5650}"/>
          </ac:spMkLst>
        </pc:spChg>
      </pc:sldChg>
      <pc:sldChg chg="modSp mod">
        <pc:chgData name="Nadir Tareen | MAQ Software" userId="f61d88a6-35a0-453c-835a-5ab85ee5be79" providerId="ADAL" clId="{F98745AD-92AD-475B-AE62-9F04D393ECDA}" dt="2021-12-10T19:55:07.925" v="46" actId="207"/>
        <pc:sldMkLst>
          <pc:docMk/>
          <pc:sldMk cId="1543132645" sldId="2134805704"/>
        </pc:sldMkLst>
        <pc:graphicFrameChg chg="modGraphic">
          <ac:chgData name="Nadir Tareen | MAQ Software" userId="f61d88a6-35a0-453c-835a-5ab85ee5be79" providerId="ADAL" clId="{F98745AD-92AD-475B-AE62-9F04D393ECDA}" dt="2021-12-10T19:54:51.669" v="43" actId="207"/>
          <ac:graphicFrameMkLst>
            <pc:docMk/>
            <pc:sldMk cId="1543132645" sldId="2134805704"/>
            <ac:graphicFrameMk id="8" creationId="{9F0B80FB-9BBE-4DA1-9455-379D8399C786}"/>
          </ac:graphicFrameMkLst>
        </pc:graphicFrameChg>
        <pc:graphicFrameChg chg="modGraphic">
          <ac:chgData name="Nadir Tareen | MAQ Software" userId="f61d88a6-35a0-453c-835a-5ab85ee5be79" providerId="ADAL" clId="{F98745AD-92AD-475B-AE62-9F04D393ECDA}" dt="2021-12-10T19:54:57.565" v="44" actId="207"/>
          <ac:graphicFrameMkLst>
            <pc:docMk/>
            <pc:sldMk cId="1543132645" sldId="2134805704"/>
            <ac:graphicFrameMk id="9" creationId="{62622CC0-F011-42E7-A5E2-602F8E811D4F}"/>
          </ac:graphicFrameMkLst>
        </pc:graphicFrameChg>
        <pc:graphicFrameChg chg="modGraphic">
          <ac:chgData name="Nadir Tareen | MAQ Software" userId="f61d88a6-35a0-453c-835a-5ab85ee5be79" providerId="ADAL" clId="{F98745AD-92AD-475B-AE62-9F04D393ECDA}" dt="2021-12-10T19:55:02.457" v="45" actId="207"/>
          <ac:graphicFrameMkLst>
            <pc:docMk/>
            <pc:sldMk cId="1543132645" sldId="2134805704"/>
            <ac:graphicFrameMk id="17" creationId="{1C846BDE-0102-4ABC-8711-349FEA65796E}"/>
          </ac:graphicFrameMkLst>
        </pc:graphicFrameChg>
        <pc:graphicFrameChg chg="modGraphic">
          <ac:chgData name="Nadir Tareen | MAQ Software" userId="f61d88a6-35a0-453c-835a-5ab85ee5be79" providerId="ADAL" clId="{F98745AD-92AD-475B-AE62-9F04D393ECDA}" dt="2021-12-10T19:55:07.925" v="46" actId="207"/>
          <ac:graphicFrameMkLst>
            <pc:docMk/>
            <pc:sldMk cId="1543132645" sldId="2134805704"/>
            <ac:graphicFrameMk id="18" creationId="{1EE34EF3-FD6C-47E6-9FBC-F909F287AB7E}"/>
          </ac:graphicFrameMkLst>
        </pc:graphicFrameChg>
      </pc:sldChg>
      <pc:sldChg chg="modSp mod">
        <pc:chgData name="Nadir Tareen | MAQ Software" userId="f61d88a6-35a0-453c-835a-5ab85ee5be79" providerId="ADAL" clId="{F98745AD-92AD-475B-AE62-9F04D393ECDA}" dt="2021-12-14T00:04:35.571" v="56" actId="2711"/>
        <pc:sldMkLst>
          <pc:docMk/>
          <pc:sldMk cId="4192461531" sldId="2134805705"/>
        </pc:sldMkLst>
        <pc:spChg chg="mod">
          <ac:chgData name="Nadir Tareen | MAQ Software" userId="f61d88a6-35a0-453c-835a-5ab85ee5be79" providerId="ADAL" clId="{F98745AD-92AD-475B-AE62-9F04D393ECDA}" dt="2021-12-14T00:04:35.571" v="56" actId="2711"/>
          <ac:spMkLst>
            <pc:docMk/>
            <pc:sldMk cId="4192461531" sldId="2134805705"/>
            <ac:spMk id="24" creationId="{E66D93AF-DAC1-FA4C-BC22-8EDF8DC98301}"/>
          </ac:spMkLst>
        </pc:spChg>
      </pc:sldChg>
      <pc:sldChg chg="modSp mod">
        <pc:chgData name="Nadir Tareen | MAQ Software" userId="f61d88a6-35a0-453c-835a-5ab85ee5be79" providerId="ADAL" clId="{F98745AD-92AD-475B-AE62-9F04D393ECDA}" dt="2021-12-10T19:54:19.262" v="40" actId="207"/>
        <pc:sldMkLst>
          <pc:docMk/>
          <pc:sldMk cId="2951482240" sldId="2134805706"/>
        </pc:sldMkLst>
        <pc:spChg chg="mod">
          <ac:chgData name="Nadir Tareen | MAQ Software" userId="f61d88a6-35a0-453c-835a-5ab85ee5be79" providerId="ADAL" clId="{F98745AD-92AD-475B-AE62-9F04D393ECDA}" dt="2021-12-10T19:54:17.089" v="39" actId="207"/>
          <ac:spMkLst>
            <pc:docMk/>
            <pc:sldMk cId="2951482240" sldId="2134805706"/>
            <ac:spMk id="112" creationId="{80EE1F03-77ED-43E5-985F-1ED48A04C75C}"/>
          </ac:spMkLst>
        </pc:spChg>
        <pc:spChg chg="mod">
          <ac:chgData name="Nadir Tareen | MAQ Software" userId="f61d88a6-35a0-453c-835a-5ab85ee5be79" providerId="ADAL" clId="{F98745AD-92AD-475B-AE62-9F04D393ECDA}" dt="2021-12-10T19:54:19.262" v="40" actId="207"/>
          <ac:spMkLst>
            <pc:docMk/>
            <pc:sldMk cId="2951482240" sldId="2134805706"/>
            <ac:spMk id="113" creationId="{52F89AD4-00E3-43BB-BC2E-C8C3DA7DE5BC}"/>
          </ac:spMkLst>
        </pc:spChg>
      </pc:sldChg>
      <pc:sldMasterChg chg="modSldLayout">
        <pc:chgData name="Nadir Tareen | MAQ Software" userId="f61d88a6-35a0-453c-835a-5ab85ee5be79" providerId="ADAL" clId="{F98745AD-92AD-475B-AE62-9F04D393ECDA}" dt="2021-12-10T19:55:29.833" v="47" actId="207"/>
        <pc:sldMasterMkLst>
          <pc:docMk/>
          <pc:sldMasterMk cId="3779587373" sldId="2147483648"/>
        </pc:sldMasterMkLst>
        <pc:sldLayoutChg chg="addSp delSp modSp mod">
          <pc:chgData name="Nadir Tareen | MAQ Software" userId="f61d88a6-35a0-453c-835a-5ab85ee5be79" providerId="ADAL" clId="{F98745AD-92AD-475B-AE62-9F04D393ECDA}" dt="2021-12-10T19:50:02.857" v="9" actId="22"/>
          <pc:sldLayoutMkLst>
            <pc:docMk/>
            <pc:sldMasterMk cId="3779587373" sldId="2147483648"/>
            <pc:sldLayoutMk cId="610319564" sldId="2147483649"/>
          </pc:sldLayoutMkLst>
          <pc:spChg chg="mod">
            <ac:chgData name="Nadir Tareen | MAQ Software" userId="f61d88a6-35a0-453c-835a-5ab85ee5be79" providerId="ADAL" clId="{F98745AD-92AD-475B-AE62-9F04D393ECDA}" dt="2021-12-10T19:48:39.761" v="3" actId="1076"/>
            <ac:spMkLst>
              <pc:docMk/>
              <pc:sldMasterMk cId="3779587373" sldId="2147483648"/>
              <pc:sldLayoutMk cId="610319564" sldId="2147483649"/>
              <ac:spMk id="7" creationId="{D386EEB4-C3F5-4743-8F68-4EE0EB14CCC4}"/>
            </ac:spMkLst>
          </pc:spChg>
          <pc:spChg chg="mod">
            <ac:chgData name="Nadir Tareen | MAQ Software" userId="f61d88a6-35a0-453c-835a-5ab85ee5be79" providerId="ADAL" clId="{F98745AD-92AD-475B-AE62-9F04D393ECDA}" dt="2021-12-10T19:48:29.419" v="1" actId="207"/>
            <ac:spMkLst>
              <pc:docMk/>
              <pc:sldMasterMk cId="3779587373" sldId="2147483648"/>
              <pc:sldLayoutMk cId="610319564" sldId="2147483649"/>
              <ac:spMk id="8" creationId="{641D3A28-F886-49C6-995B-1DCC018EE41A}"/>
            </ac:spMkLst>
          </pc:spChg>
          <pc:spChg chg="mod">
            <ac:chgData name="Nadir Tareen | MAQ Software" userId="f61d88a6-35a0-453c-835a-5ab85ee5be79" providerId="ADAL" clId="{F98745AD-92AD-475B-AE62-9F04D393ECDA}" dt="2021-12-10T19:48:52.154" v="5" actId="2711"/>
            <ac:spMkLst>
              <pc:docMk/>
              <pc:sldMasterMk cId="3779587373" sldId="2147483648"/>
              <pc:sldLayoutMk cId="610319564" sldId="2147483649"/>
              <ac:spMk id="11" creationId="{60EDB1AA-CCEF-437B-A3CD-E21C88AAC3DB}"/>
            </ac:spMkLst>
          </pc:spChg>
          <pc:spChg chg="mod">
            <ac:chgData name="Nadir Tareen | MAQ Software" userId="f61d88a6-35a0-453c-835a-5ab85ee5be79" providerId="ADAL" clId="{F98745AD-92AD-475B-AE62-9F04D393ECDA}" dt="2021-12-10T19:49:43.942" v="7"/>
            <ac:spMkLst>
              <pc:docMk/>
              <pc:sldMasterMk cId="3779587373" sldId="2147483648"/>
              <pc:sldLayoutMk cId="610319564" sldId="2147483649"/>
              <ac:spMk id="14" creationId="{DC8C29DA-ED60-4FE8-B671-C8E9FAF6BD5D}"/>
            </ac:spMkLst>
          </pc:spChg>
          <pc:spChg chg="mod">
            <ac:chgData name="Nadir Tareen | MAQ Software" userId="f61d88a6-35a0-453c-835a-5ab85ee5be79" providerId="ADAL" clId="{F98745AD-92AD-475B-AE62-9F04D393ECDA}" dt="2021-12-10T19:49:22.738" v="6" actId="207"/>
            <ac:spMkLst>
              <pc:docMk/>
              <pc:sldMasterMk cId="3779587373" sldId="2147483648"/>
              <pc:sldLayoutMk cId="610319564" sldId="2147483649"/>
              <ac:spMk id="15" creationId="{0179D264-EC14-4998-B4F5-039C06B4B955}"/>
            </ac:spMkLst>
          </pc:spChg>
          <pc:spChg chg="mod">
            <ac:chgData name="Nadir Tareen | MAQ Software" userId="f61d88a6-35a0-453c-835a-5ab85ee5be79" providerId="ADAL" clId="{F98745AD-92AD-475B-AE62-9F04D393ECDA}" dt="2021-12-10T19:48:37.070" v="2" actId="2711"/>
            <ac:spMkLst>
              <pc:docMk/>
              <pc:sldMasterMk cId="3779587373" sldId="2147483648"/>
              <pc:sldLayoutMk cId="610319564" sldId="2147483649"/>
              <ac:spMk id="44" creationId="{1F35FBFC-7487-4321-8093-72E9DA6EB748}"/>
            </ac:spMkLst>
          </pc:spChg>
          <pc:grpChg chg="del">
            <ac:chgData name="Nadir Tareen | MAQ Software" userId="f61d88a6-35a0-453c-835a-5ab85ee5be79" providerId="ADAL" clId="{F98745AD-92AD-475B-AE62-9F04D393ECDA}" dt="2021-12-10T19:50:02.158" v="8" actId="478"/>
            <ac:grpSpMkLst>
              <pc:docMk/>
              <pc:sldMasterMk cId="3779587373" sldId="2147483648"/>
              <pc:sldLayoutMk cId="610319564" sldId="2147483649"/>
              <ac:grpSpMk id="21" creationId="{8FBE7B47-CD2D-4EB5-BA3C-634B3BEBDA35}"/>
            </ac:grpSpMkLst>
          </pc:grpChg>
          <pc:picChg chg="add">
            <ac:chgData name="Nadir Tareen | MAQ Software" userId="f61d88a6-35a0-453c-835a-5ab85ee5be79" providerId="ADAL" clId="{F98745AD-92AD-475B-AE62-9F04D393ECDA}" dt="2021-12-10T19:50:02.857" v="9" actId="22"/>
            <ac:picMkLst>
              <pc:docMk/>
              <pc:sldMasterMk cId="3779587373" sldId="2147483648"/>
              <pc:sldLayoutMk cId="610319564" sldId="2147483649"/>
              <ac:picMk id="2" creationId="{E8483DFB-3BB6-49BE-A225-96D53B999601}"/>
            </ac:picMkLst>
          </pc:picChg>
          <pc:picChg chg="add">
            <ac:chgData name="Nadir Tareen | MAQ Software" userId="f61d88a6-35a0-453c-835a-5ab85ee5be79" providerId="ADAL" clId="{F98745AD-92AD-475B-AE62-9F04D393ECDA}" dt="2021-12-10T19:50:02.857" v="9" actId="22"/>
            <ac:picMkLst>
              <pc:docMk/>
              <pc:sldMasterMk cId="3779587373" sldId="2147483648"/>
              <pc:sldLayoutMk cId="610319564" sldId="2147483649"/>
              <ac:picMk id="3" creationId="{A0A5C5C3-F238-4718-A7AF-9E239951CC86}"/>
            </ac:picMkLst>
          </pc:picChg>
          <pc:picChg chg="add">
            <ac:chgData name="Nadir Tareen | MAQ Software" userId="f61d88a6-35a0-453c-835a-5ab85ee5be79" providerId="ADAL" clId="{F98745AD-92AD-475B-AE62-9F04D393ECDA}" dt="2021-12-10T19:50:02.857" v="9" actId="22"/>
            <ac:picMkLst>
              <pc:docMk/>
              <pc:sldMasterMk cId="3779587373" sldId="2147483648"/>
              <pc:sldLayoutMk cId="610319564" sldId="2147483649"/>
              <ac:picMk id="4" creationId="{60903EB8-DBA2-4ED2-B9B5-AF5B1B317184}"/>
            </ac:picMkLst>
          </pc:picChg>
          <pc:picChg chg="add">
            <ac:chgData name="Nadir Tareen | MAQ Software" userId="f61d88a6-35a0-453c-835a-5ab85ee5be79" providerId="ADAL" clId="{F98745AD-92AD-475B-AE62-9F04D393ECDA}" dt="2021-12-10T19:50:02.857" v="9" actId="22"/>
            <ac:picMkLst>
              <pc:docMk/>
              <pc:sldMasterMk cId="3779587373" sldId="2147483648"/>
              <pc:sldLayoutMk cId="610319564" sldId="2147483649"/>
              <ac:picMk id="5" creationId="{A60B3E05-57BA-4A50-96C2-6CBD03AEF06E}"/>
            </ac:picMkLst>
          </pc:picChg>
          <pc:picChg chg="add">
            <ac:chgData name="Nadir Tareen | MAQ Software" userId="f61d88a6-35a0-453c-835a-5ab85ee5be79" providerId="ADAL" clId="{F98745AD-92AD-475B-AE62-9F04D393ECDA}" dt="2021-12-10T19:50:02.857" v="9" actId="22"/>
            <ac:picMkLst>
              <pc:docMk/>
              <pc:sldMasterMk cId="3779587373" sldId="2147483648"/>
              <pc:sldLayoutMk cId="610319564" sldId="2147483649"/>
              <ac:picMk id="6" creationId="{197F63AB-5FA8-4B8A-BED4-24E14F79A154}"/>
            </ac:picMkLst>
          </pc:picChg>
          <pc:picChg chg="add">
            <ac:chgData name="Nadir Tareen | MAQ Software" userId="f61d88a6-35a0-453c-835a-5ab85ee5be79" providerId="ADAL" clId="{F98745AD-92AD-475B-AE62-9F04D393ECDA}" dt="2021-12-10T19:50:02.857" v="9" actId="22"/>
            <ac:picMkLst>
              <pc:docMk/>
              <pc:sldMasterMk cId="3779587373" sldId="2147483648"/>
              <pc:sldLayoutMk cId="610319564" sldId="2147483649"/>
              <ac:picMk id="10" creationId="{64617D10-3E94-4EAC-B89B-8DF5AD7D0F34}"/>
            </ac:picMkLst>
          </pc:picChg>
          <pc:picChg chg="del">
            <ac:chgData name="Nadir Tareen | MAQ Software" userId="f61d88a6-35a0-453c-835a-5ab85ee5be79" providerId="ADAL" clId="{F98745AD-92AD-475B-AE62-9F04D393ECDA}" dt="2021-12-10T19:50:02.158" v="8" actId="478"/>
            <ac:picMkLst>
              <pc:docMk/>
              <pc:sldMasterMk cId="3779587373" sldId="2147483648"/>
              <pc:sldLayoutMk cId="610319564" sldId="2147483649"/>
              <ac:picMk id="17" creationId="{FA6724DA-6FC7-47C9-9D2E-2C9697BA2CFC}"/>
            </ac:picMkLst>
          </pc:picChg>
          <pc:picChg chg="del">
            <ac:chgData name="Nadir Tareen | MAQ Software" userId="f61d88a6-35a0-453c-835a-5ab85ee5be79" providerId="ADAL" clId="{F98745AD-92AD-475B-AE62-9F04D393ECDA}" dt="2021-12-10T19:50:02.158" v="8" actId="478"/>
            <ac:picMkLst>
              <pc:docMk/>
              <pc:sldMasterMk cId="3779587373" sldId="2147483648"/>
              <pc:sldLayoutMk cId="610319564" sldId="2147483649"/>
              <ac:picMk id="18" creationId="{35E8DC55-86D0-49DC-BEE5-D33CFD838712}"/>
            </ac:picMkLst>
          </pc:picChg>
          <pc:picChg chg="del">
            <ac:chgData name="Nadir Tareen | MAQ Software" userId="f61d88a6-35a0-453c-835a-5ab85ee5be79" providerId="ADAL" clId="{F98745AD-92AD-475B-AE62-9F04D393ECDA}" dt="2021-12-10T19:50:02.158" v="8" actId="478"/>
            <ac:picMkLst>
              <pc:docMk/>
              <pc:sldMasterMk cId="3779587373" sldId="2147483648"/>
              <pc:sldLayoutMk cId="610319564" sldId="2147483649"/>
              <ac:picMk id="19" creationId="{7F924CB4-A998-4E79-81F9-1B3EDE7E47A5}"/>
            </ac:picMkLst>
          </pc:picChg>
          <pc:picChg chg="del">
            <ac:chgData name="Nadir Tareen | MAQ Software" userId="f61d88a6-35a0-453c-835a-5ab85ee5be79" providerId="ADAL" clId="{F98745AD-92AD-475B-AE62-9F04D393ECDA}" dt="2021-12-10T19:50:02.158" v="8" actId="478"/>
            <ac:picMkLst>
              <pc:docMk/>
              <pc:sldMasterMk cId="3779587373" sldId="2147483648"/>
              <pc:sldLayoutMk cId="610319564" sldId="2147483649"/>
              <ac:picMk id="20" creationId="{ECA9ED12-82CB-463D-B6A7-98B97655608D}"/>
            </ac:picMkLst>
          </pc:picChg>
          <pc:picChg chg="del">
            <ac:chgData name="Nadir Tareen | MAQ Software" userId="f61d88a6-35a0-453c-835a-5ab85ee5be79" providerId="ADAL" clId="{F98745AD-92AD-475B-AE62-9F04D393ECDA}" dt="2021-12-10T19:50:02.158" v="8" actId="478"/>
            <ac:picMkLst>
              <pc:docMk/>
              <pc:sldMasterMk cId="3779587373" sldId="2147483648"/>
              <pc:sldLayoutMk cId="610319564" sldId="2147483649"/>
              <ac:picMk id="37" creationId="{CF1F2FCC-894E-4743-860B-E6B76CD8F5D7}"/>
            </ac:picMkLst>
          </pc:picChg>
        </pc:sldLayoutChg>
        <pc:sldLayoutChg chg="modSp">
          <pc:chgData name="Nadir Tareen | MAQ Software" userId="f61d88a6-35a0-453c-835a-5ab85ee5be79" providerId="ADAL" clId="{F98745AD-92AD-475B-AE62-9F04D393ECDA}" dt="2021-12-10T19:51:16.898" v="15" actId="2711"/>
          <pc:sldLayoutMkLst>
            <pc:docMk/>
            <pc:sldMasterMk cId="3779587373" sldId="2147483648"/>
            <pc:sldLayoutMk cId="404830310" sldId="2147483651"/>
          </pc:sldLayoutMkLst>
          <pc:spChg chg="mod">
            <ac:chgData name="Nadir Tareen | MAQ Software" userId="f61d88a6-35a0-453c-835a-5ab85ee5be79" providerId="ADAL" clId="{F98745AD-92AD-475B-AE62-9F04D393ECDA}" dt="2021-12-10T19:51:16.898" v="15" actId="2711"/>
            <ac:spMkLst>
              <pc:docMk/>
              <pc:sldMasterMk cId="3779587373" sldId="2147483648"/>
              <pc:sldLayoutMk cId="404830310" sldId="2147483651"/>
              <ac:spMk id="9" creationId="{5E9D1984-D7EF-46BE-A9DE-C93F384E56AF}"/>
            </ac:spMkLst>
          </pc:spChg>
        </pc:sldLayoutChg>
        <pc:sldLayoutChg chg="modSp">
          <pc:chgData name="Nadir Tareen | MAQ Software" userId="f61d88a6-35a0-453c-835a-5ab85ee5be79" providerId="ADAL" clId="{F98745AD-92AD-475B-AE62-9F04D393ECDA}" dt="2021-12-10T19:51:25.435" v="16" actId="2711"/>
          <pc:sldLayoutMkLst>
            <pc:docMk/>
            <pc:sldMasterMk cId="3779587373" sldId="2147483648"/>
            <pc:sldLayoutMk cId="1757665483" sldId="2147483653"/>
          </pc:sldLayoutMkLst>
          <pc:spChg chg="mod">
            <ac:chgData name="Nadir Tareen | MAQ Software" userId="f61d88a6-35a0-453c-835a-5ab85ee5be79" providerId="ADAL" clId="{F98745AD-92AD-475B-AE62-9F04D393ECDA}" dt="2021-12-10T19:51:25.435" v="16" actId="2711"/>
            <ac:spMkLst>
              <pc:docMk/>
              <pc:sldMasterMk cId="3779587373" sldId="2147483648"/>
              <pc:sldLayoutMk cId="1757665483" sldId="2147483653"/>
              <ac:spMk id="12" creationId="{D15E6321-CC0D-45D9-98DC-FF15879F9CAC}"/>
            </ac:spMkLst>
          </pc:spChg>
        </pc:sldLayoutChg>
        <pc:sldLayoutChg chg="addSp delSp modSp mod">
          <pc:chgData name="Nadir Tareen | MAQ Software" userId="f61d88a6-35a0-453c-835a-5ab85ee5be79" providerId="ADAL" clId="{F98745AD-92AD-475B-AE62-9F04D393ECDA}" dt="2021-12-10T19:55:29.833" v="47" actId="207"/>
          <pc:sldLayoutMkLst>
            <pc:docMk/>
            <pc:sldMasterMk cId="3779587373" sldId="2147483648"/>
            <pc:sldLayoutMk cId="959131856" sldId="2147483654"/>
          </pc:sldLayoutMkLst>
          <pc:spChg chg="mod">
            <ac:chgData name="Nadir Tareen | MAQ Software" userId="f61d88a6-35a0-453c-835a-5ab85ee5be79" providerId="ADAL" clId="{F98745AD-92AD-475B-AE62-9F04D393ECDA}" dt="2021-12-10T19:55:29.833" v="47" actId="207"/>
            <ac:spMkLst>
              <pc:docMk/>
              <pc:sldMasterMk cId="3779587373" sldId="2147483648"/>
              <pc:sldLayoutMk cId="959131856" sldId="2147483654"/>
              <ac:spMk id="12" creationId="{6CF5B338-7EB6-4B07-985F-71B3E782A27A}"/>
            </ac:spMkLst>
          </pc:spChg>
          <pc:grpChg chg="del">
            <ac:chgData name="Nadir Tareen | MAQ Software" userId="f61d88a6-35a0-453c-835a-5ab85ee5be79" providerId="ADAL" clId="{F98745AD-92AD-475B-AE62-9F04D393ECDA}" dt="2021-12-10T19:53:26.126" v="30" actId="478"/>
            <ac:grpSpMkLst>
              <pc:docMk/>
              <pc:sldMasterMk cId="3779587373" sldId="2147483648"/>
              <pc:sldLayoutMk cId="959131856" sldId="2147483654"/>
              <ac:grpSpMk id="17" creationId="{70D6E5D0-A21F-45BB-B5B1-400AA87BBB7C}"/>
            </ac:grpSpMkLst>
          </pc:grpChg>
          <pc:picChg chg="add">
            <ac:chgData name="Nadir Tareen | MAQ Software" userId="f61d88a6-35a0-453c-835a-5ab85ee5be79" providerId="ADAL" clId="{F98745AD-92AD-475B-AE62-9F04D393ECDA}" dt="2021-12-10T19:53:26.310" v="31" actId="22"/>
            <ac:picMkLst>
              <pc:docMk/>
              <pc:sldMasterMk cId="3779587373" sldId="2147483648"/>
              <pc:sldLayoutMk cId="959131856" sldId="2147483654"/>
              <ac:picMk id="2" creationId="{9B6CBF87-E1A5-4D83-80EB-86AB6DEFD486}"/>
            </ac:picMkLst>
          </pc:picChg>
          <pc:picChg chg="add">
            <ac:chgData name="Nadir Tareen | MAQ Software" userId="f61d88a6-35a0-453c-835a-5ab85ee5be79" providerId="ADAL" clId="{F98745AD-92AD-475B-AE62-9F04D393ECDA}" dt="2021-12-10T19:53:26.310" v="31" actId="22"/>
            <ac:picMkLst>
              <pc:docMk/>
              <pc:sldMasterMk cId="3779587373" sldId="2147483648"/>
              <pc:sldLayoutMk cId="959131856" sldId="2147483654"/>
              <ac:picMk id="3" creationId="{798925D7-ED83-4256-9C85-9A12B143348A}"/>
            </ac:picMkLst>
          </pc:picChg>
          <pc:picChg chg="add">
            <ac:chgData name="Nadir Tareen | MAQ Software" userId="f61d88a6-35a0-453c-835a-5ab85ee5be79" providerId="ADAL" clId="{F98745AD-92AD-475B-AE62-9F04D393ECDA}" dt="2021-12-10T19:53:26.310" v="31" actId="22"/>
            <ac:picMkLst>
              <pc:docMk/>
              <pc:sldMasterMk cId="3779587373" sldId="2147483648"/>
              <pc:sldLayoutMk cId="959131856" sldId="2147483654"/>
              <ac:picMk id="4" creationId="{585FF649-60E5-469B-AD4F-433C71D8458E}"/>
            </ac:picMkLst>
          </pc:picChg>
          <pc:picChg chg="add">
            <ac:chgData name="Nadir Tareen | MAQ Software" userId="f61d88a6-35a0-453c-835a-5ab85ee5be79" providerId="ADAL" clId="{F98745AD-92AD-475B-AE62-9F04D393ECDA}" dt="2021-12-10T19:53:26.310" v="31" actId="22"/>
            <ac:picMkLst>
              <pc:docMk/>
              <pc:sldMasterMk cId="3779587373" sldId="2147483648"/>
              <pc:sldLayoutMk cId="959131856" sldId="2147483654"/>
              <ac:picMk id="5" creationId="{0B6325B4-F79F-49EE-8D2A-31141D8B2930}"/>
            </ac:picMkLst>
          </pc:picChg>
          <pc:picChg chg="add">
            <ac:chgData name="Nadir Tareen | MAQ Software" userId="f61d88a6-35a0-453c-835a-5ab85ee5be79" providerId="ADAL" clId="{F98745AD-92AD-475B-AE62-9F04D393ECDA}" dt="2021-12-10T19:53:26.310" v="31" actId="22"/>
            <ac:picMkLst>
              <pc:docMk/>
              <pc:sldMasterMk cId="3779587373" sldId="2147483648"/>
              <pc:sldLayoutMk cId="959131856" sldId="2147483654"/>
              <ac:picMk id="8" creationId="{D64881B9-AFB0-40FF-B5D8-0DA5E093A79F}"/>
            </ac:picMkLst>
          </pc:picChg>
          <pc:picChg chg="del">
            <ac:chgData name="Nadir Tareen | MAQ Software" userId="f61d88a6-35a0-453c-835a-5ab85ee5be79" providerId="ADAL" clId="{F98745AD-92AD-475B-AE62-9F04D393ECDA}" dt="2021-12-10T19:53:26.126" v="30" actId="478"/>
            <ac:picMkLst>
              <pc:docMk/>
              <pc:sldMasterMk cId="3779587373" sldId="2147483648"/>
              <pc:sldLayoutMk cId="959131856" sldId="2147483654"/>
              <ac:picMk id="13" creationId="{17FC926B-001E-40BB-A26A-5A86EAB21978}"/>
            </ac:picMkLst>
          </pc:picChg>
          <pc:picChg chg="del">
            <ac:chgData name="Nadir Tareen | MAQ Software" userId="f61d88a6-35a0-453c-835a-5ab85ee5be79" providerId="ADAL" clId="{F98745AD-92AD-475B-AE62-9F04D393ECDA}" dt="2021-12-10T19:53:26.126" v="30" actId="478"/>
            <ac:picMkLst>
              <pc:docMk/>
              <pc:sldMasterMk cId="3779587373" sldId="2147483648"/>
              <pc:sldLayoutMk cId="959131856" sldId="2147483654"/>
              <ac:picMk id="14" creationId="{D39891AD-CE1B-44BB-84D5-D8D926922031}"/>
            </ac:picMkLst>
          </pc:picChg>
          <pc:picChg chg="del">
            <ac:chgData name="Nadir Tareen | MAQ Software" userId="f61d88a6-35a0-453c-835a-5ab85ee5be79" providerId="ADAL" clId="{F98745AD-92AD-475B-AE62-9F04D393ECDA}" dt="2021-12-10T19:53:26.126" v="30" actId="478"/>
            <ac:picMkLst>
              <pc:docMk/>
              <pc:sldMasterMk cId="3779587373" sldId="2147483648"/>
              <pc:sldLayoutMk cId="959131856" sldId="2147483654"/>
              <ac:picMk id="15" creationId="{30923CB7-D584-4D29-81A3-A5F3343D3F24}"/>
            </ac:picMkLst>
          </pc:picChg>
          <pc:picChg chg="del">
            <ac:chgData name="Nadir Tareen | MAQ Software" userId="f61d88a6-35a0-453c-835a-5ab85ee5be79" providerId="ADAL" clId="{F98745AD-92AD-475B-AE62-9F04D393ECDA}" dt="2021-12-10T19:53:26.126" v="30" actId="478"/>
            <ac:picMkLst>
              <pc:docMk/>
              <pc:sldMasterMk cId="3779587373" sldId="2147483648"/>
              <pc:sldLayoutMk cId="959131856" sldId="2147483654"/>
              <ac:picMk id="16" creationId="{1D984EDE-54D5-414E-913D-22F81C826A3B}"/>
            </ac:picMkLst>
          </pc:picChg>
          <pc:picChg chg="del">
            <ac:chgData name="Nadir Tareen | MAQ Software" userId="f61d88a6-35a0-453c-835a-5ab85ee5be79" providerId="ADAL" clId="{F98745AD-92AD-475B-AE62-9F04D393ECDA}" dt="2021-12-10T19:53:26.126" v="30" actId="478"/>
            <ac:picMkLst>
              <pc:docMk/>
              <pc:sldMasterMk cId="3779587373" sldId="2147483648"/>
              <pc:sldLayoutMk cId="959131856" sldId="2147483654"/>
              <ac:picMk id="33" creationId="{243D550E-3B2B-4B51-A999-96C48D4F1D53}"/>
            </ac:picMkLst>
          </pc:picChg>
          <pc:picChg chg="add">
            <ac:chgData name="Nadir Tareen | MAQ Software" userId="f61d88a6-35a0-453c-835a-5ab85ee5be79" providerId="ADAL" clId="{F98745AD-92AD-475B-AE62-9F04D393ECDA}" dt="2021-12-10T19:53:26.310" v="31" actId="22"/>
            <ac:picMkLst>
              <pc:docMk/>
              <pc:sldMasterMk cId="3779587373" sldId="2147483648"/>
              <pc:sldLayoutMk cId="959131856" sldId="2147483654"/>
              <ac:picMk id="40" creationId="{7EEE8C24-E972-4D07-B9C6-5ABCF2F35D43}"/>
            </ac:picMkLst>
          </pc:picChg>
        </pc:sldLayoutChg>
        <pc:sldLayoutChg chg="delSp modSp mod">
          <pc:chgData name="Nadir Tareen | MAQ Software" userId="f61d88a6-35a0-453c-835a-5ab85ee5be79" providerId="ADAL" clId="{F98745AD-92AD-475B-AE62-9F04D393ECDA}" dt="2021-12-10T19:51:08.952" v="14" actId="478"/>
          <pc:sldLayoutMkLst>
            <pc:docMk/>
            <pc:sldMasterMk cId="3779587373" sldId="2147483648"/>
            <pc:sldLayoutMk cId="2514485148" sldId="2147483660"/>
          </pc:sldLayoutMkLst>
          <pc:spChg chg="del">
            <ac:chgData name="Nadir Tareen | MAQ Software" userId="f61d88a6-35a0-453c-835a-5ab85ee5be79" providerId="ADAL" clId="{F98745AD-92AD-475B-AE62-9F04D393ECDA}" dt="2021-12-10T19:51:08.952" v="14" actId="478"/>
            <ac:spMkLst>
              <pc:docMk/>
              <pc:sldMasterMk cId="3779587373" sldId="2147483648"/>
              <pc:sldLayoutMk cId="2514485148" sldId="2147483660"/>
              <ac:spMk id="6" creationId="{1AAB507F-5F3F-4EDB-84EB-2AF34E5C9AB5}"/>
            </ac:spMkLst>
          </pc:spChg>
          <pc:spChg chg="mod">
            <ac:chgData name="Nadir Tareen | MAQ Software" userId="f61d88a6-35a0-453c-835a-5ab85ee5be79" providerId="ADAL" clId="{F98745AD-92AD-475B-AE62-9F04D393ECDA}" dt="2021-12-10T19:50:24.504" v="13" actId="2711"/>
            <ac:spMkLst>
              <pc:docMk/>
              <pc:sldMasterMk cId="3779587373" sldId="2147483648"/>
              <pc:sldLayoutMk cId="2514485148" sldId="2147483660"/>
              <ac:spMk id="8" creationId="{6493B87E-1744-473A-8D55-572FF40C487D}"/>
            </ac:spMkLst>
          </pc:spChg>
        </pc:sldLayoutChg>
        <pc:sldLayoutChg chg="modSp">
          <pc:chgData name="Nadir Tareen | MAQ Software" userId="f61d88a6-35a0-453c-835a-5ab85ee5be79" providerId="ADAL" clId="{F98745AD-92AD-475B-AE62-9F04D393ECDA}" dt="2021-12-10T19:50:10.290" v="10" actId="2711"/>
          <pc:sldLayoutMkLst>
            <pc:docMk/>
            <pc:sldMasterMk cId="3779587373" sldId="2147483648"/>
            <pc:sldLayoutMk cId="1746094541" sldId="2147483661"/>
          </pc:sldLayoutMkLst>
          <pc:spChg chg="mod">
            <ac:chgData name="Nadir Tareen | MAQ Software" userId="f61d88a6-35a0-453c-835a-5ab85ee5be79" providerId="ADAL" clId="{F98745AD-92AD-475B-AE62-9F04D393ECDA}" dt="2021-12-10T19:50:10.290" v="10" actId="2711"/>
            <ac:spMkLst>
              <pc:docMk/>
              <pc:sldMasterMk cId="3779587373" sldId="2147483648"/>
              <pc:sldLayoutMk cId="1746094541" sldId="2147483661"/>
              <ac:spMk id="8" creationId="{0A309608-2D69-4BD9-A745-D7F1AA0B2E2C}"/>
            </ac:spMkLst>
          </pc:spChg>
        </pc:sldLayoutChg>
        <pc:sldLayoutChg chg="modSp">
          <pc:chgData name="Nadir Tareen | MAQ Software" userId="f61d88a6-35a0-453c-835a-5ab85ee5be79" providerId="ADAL" clId="{F98745AD-92AD-475B-AE62-9F04D393ECDA}" dt="2021-12-10T19:53:14.891" v="28" actId="2711"/>
          <pc:sldLayoutMkLst>
            <pc:docMk/>
            <pc:sldMasterMk cId="3779587373" sldId="2147483648"/>
            <pc:sldLayoutMk cId="3129592778" sldId="2147483662"/>
          </pc:sldLayoutMkLst>
          <pc:spChg chg="mod">
            <ac:chgData name="Nadir Tareen | MAQ Software" userId="f61d88a6-35a0-453c-835a-5ab85ee5be79" providerId="ADAL" clId="{F98745AD-92AD-475B-AE62-9F04D393ECDA}" dt="2021-12-10T19:53:14.891" v="28" actId="2711"/>
            <ac:spMkLst>
              <pc:docMk/>
              <pc:sldMasterMk cId="3779587373" sldId="2147483648"/>
              <pc:sldLayoutMk cId="3129592778" sldId="2147483662"/>
              <ac:spMk id="9" creationId="{EC26BA54-0C4C-4CB4-82DF-1B28585CCF65}"/>
            </ac:spMkLst>
          </pc:spChg>
        </pc:sldLayoutChg>
        <pc:sldLayoutChg chg="modSp mod">
          <pc:chgData name="Nadir Tareen | MAQ Software" userId="f61d88a6-35a0-453c-835a-5ab85ee5be79" providerId="ADAL" clId="{F98745AD-92AD-475B-AE62-9F04D393ECDA}" dt="2021-12-10T19:53:09.742" v="27" actId="207"/>
          <pc:sldLayoutMkLst>
            <pc:docMk/>
            <pc:sldMasterMk cId="3779587373" sldId="2147483648"/>
            <pc:sldLayoutMk cId="1175394862" sldId="2147483663"/>
          </pc:sldLayoutMkLst>
          <pc:spChg chg="mod">
            <ac:chgData name="Nadir Tareen | MAQ Software" userId="f61d88a6-35a0-453c-835a-5ab85ee5be79" providerId="ADAL" clId="{F98745AD-92AD-475B-AE62-9F04D393ECDA}" dt="2021-12-10T19:53:09.742" v="27" actId="207"/>
            <ac:spMkLst>
              <pc:docMk/>
              <pc:sldMasterMk cId="3779587373" sldId="2147483648"/>
              <pc:sldLayoutMk cId="1175394862" sldId="2147483663"/>
              <ac:spMk id="12" creationId="{25F2F3F9-56C3-8F49-873D-A5FE47D50BCF}"/>
            </ac:spMkLst>
          </pc:spChg>
          <pc:spChg chg="mod">
            <ac:chgData name="Nadir Tareen | MAQ Software" userId="f61d88a6-35a0-453c-835a-5ab85ee5be79" providerId="ADAL" clId="{F98745AD-92AD-475B-AE62-9F04D393ECDA}" dt="2021-12-10T19:53:04.042" v="26" actId="207"/>
            <ac:spMkLst>
              <pc:docMk/>
              <pc:sldMasterMk cId="3779587373" sldId="2147483648"/>
              <pc:sldLayoutMk cId="1175394862" sldId="2147483663"/>
              <ac:spMk id="20" creationId="{F3118573-44FD-944B-A746-3BBE6D8BE0D7}"/>
            </ac:spMkLst>
          </pc:spChg>
        </pc:sldLayoutChg>
        <pc:sldLayoutChg chg="modSp">
          <pc:chgData name="Nadir Tareen | MAQ Software" userId="f61d88a6-35a0-453c-835a-5ab85ee5be79" providerId="ADAL" clId="{F98745AD-92AD-475B-AE62-9F04D393ECDA}" dt="2021-12-10T19:51:43.867" v="20" actId="207"/>
          <pc:sldLayoutMkLst>
            <pc:docMk/>
            <pc:sldMasterMk cId="3779587373" sldId="2147483648"/>
            <pc:sldLayoutMk cId="50469667" sldId="2147483664"/>
          </pc:sldLayoutMkLst>
          <pc:spChg chg="mod">
            <ac:chgData name="Nadir Tareen | MAQ Software" userId="f61d88a6-35a0-453c-835a-5ab85ee5be79" providerId="ADAL" clId="{F98745AD-92AD-475B-AE62-9F04D393ECDA}" dt="2021-12-10T19:51:43.867" v="20" actId="207"/>
            <ac:spMkLst>
              <pc:docMk/>
              <pc:sldMasterMk cId="3779587373" sldId="2147483648"/>
              <pc:sldLayoutMk cId="50469667" sldId="2147483664"/>
              <ac:spMk id="20" creationId="{F3118573-44FD-944B-A746-3BBE6D8BE0D7}"/>
            </ac:spMkLst>
          </pc:spChg>
        </pc:sldLayoutChg>
        <pc:sldLayoutChg chg="modSp">
          <pc:chgData name="Nadir Tareen | MAQ Software" userId="f61d88a6-35a0-453c-835a-5ab85ee5be79" providerId="ADAL" clId="{F98745AD-92AD-475B-AE62-9F04D393ECDA}" dt="2021-12-10T19:52:07.746" v="24" actId="207"/>
          <pc:sldLayoutMkLst>
            <pc:docMk/>
            <pc:sldMasterMk cId="3779587373" sldId="2147483648"/>
            <pc:sldLayoutMk cId="2436814034" sldId="2147483665"/>
          </pc:sldLayoutMkLst>
          <pc:spChg chg="mod">
            <ac:chgData name="Nadir Tareen | MAQ Software" userId="f61d88a6-35a0-453c-835a-5ab85ee5be79" providerId="ADAL" clId="{F98745AD-92AD-475B-AE62-9F04D393ECDA}" dt="2021-12-10T19:52:07.746" v="24" actId="207"/>
            <ac:spMkLst>
              <pc:docMk/>
              <pc:sldMasterMk cId="3779587373" sldId="2147483648"/>
              <pc:sldLayoutMk cId="2436814034" sldId="2147483665"/>
              <ac:spMk id="20" creationId="{F3118573-44FD-944B-A746-3BBE6D8BE0D7}"/>
            </ac:spMkLst>
          </pc:spChg>
        </pc:sldLayoutChg>
        <pc:sldLayoutChg chg="modSp">
          <pc:chgData name="Nadir Tareen | MAQ Software" userId="f61d88a6-35a0-453c-835a-5ab85ee5be79" providerId="ADAL" clId="{F98745AD-92AD-475B-AE62-9F04D393ECDA}" dt="2021-12-10T19:50:17.193" v="12" actId="207"/>
          <pc:sldLayoutMkLst>
            <pc:docMk/>
            <pc:sldMasterMk cId="3779587373" sldId="2147483648"/>
            <pc:sldLayoutMk cId="3835203276" sldId="2147483666"/>
          </pc:sldLayoutMkLst>
          <pc:spChg chg="mod">
            <ac:chgData name="Nadir Tareen | MAQ Software" userId="f61d88a6-35a0-453c-835a-5ab85ee5be79" providerId="ADAL" clId="{F98745AD-92AD-475B-AE62-9F04D393ECDA}" dt="2021-12-10T19:50:17.193" v="12" actId="207"/>
            <ac:spMkLst>
              <pc:docMk/>
              <pc:sldMasterMk cId="3779587373" sldId="2147483648"/>
              <pc:sldLayoutMk cId="3835203276" sldId="2147483666"/>
              <ac:spMk id="8" creationId="{0A309608-2D69-4BD9-A745-D7F1AA0B2E2C}"/>
            </ac:spMkLst>
          </pc:spChg>
        </pc:sldLayoutChg>
        <pc:sldLayoutChg chg="modSp">
          <pc:chgData name="Nadir Tareen | MAQ Software" userId="f61d88a6-35a0-453c-835a-5ab85ee5be79" providerId="ADAL" clId="{F98745AD-92AD-475B-AE62-9F04D393ECDA}" dt="2021-12-10T19:51:35.122" v="18" actId="207"/>
          <pc:sldLayoutMkLst>
            <pc:docMk/>
            <pc:sldMasterMk cId="3779587373" sldId="2147483648"/>
            <pc:sldLayoutMk cId="178207010" sldId="2147483667"/>
          </pc:sldLayoutMkLst>
          <pc:spChg chg="mod">
            <ac:chgData name="Nadir Tareen | MAQ Software" userId="f61d88a6-35a0-453c-835a-5ab85ee5be79" providerId="ADAL" clId="{F98745AD-92AD-475B-AE62-9F04D393ECDA}" dt="2021-12-10T19:51:35.122" v="18" actId="207"/>
            <ac:spMkLst>
              <pc:docMk/>
              <pc:sldMasterMk cId="3779587373" sldId="2147483648"/>
              <pc:sldLayoutMk cId="178207010" sldId="2147483667"/>
              <ac:spMk id="20" creationId="{F3118573-44FD-944B-A746-3BBE6D8BE0D7}"/>
            </ac:spMkLst>
          </pc:spChg>
        </pc:sldLayoutChg>
        <pc:sldLayoutChg chg="modSp mod">
          <pc:chgData name="Nadir Tareen | MAQ Software" userId="f61d88a6-35a0-453c-835a-5ab85ee5be79" providerId="ADAL" clId="{F98745AD-92AD-475B-AE62-9F04D393ECDA}" dt="2021-12-10T19:51:58.576" v="22" actId="2711"/>
          <pc:sldLayoutMkLst>
            <pc:docMk/>
            <pc:sldMasterMk cId="3779587373" sldId="2147483648"/>
            <pc:sldLayoutMk cId="640215324" sldId="2147483668"/>
          </pc:sldLayoutMkLst>
          <pc:spChg chg="mod">
            <ac:chgData name="Nadir Tareen | MAQ Software" userId="f61d88a6-35a0-453c-835a-5ab85ee5be79" providerId="ADAL" clId="{F98745AD-92AD-475B-AE62-9F04D393ECDA}" dt="2021-12-10T19:51:53.872" v="21" actId="207"/>
            <ac:spMkLst>
              <pc:docMk/>
              <pc:sldMasterMk cId="3779587373" sldId="2147483648"/>
              <pc:sldLayoutMk cId="640215324" sldId="2147483668"/>
              <ac:spMk id="12" creationId="{25F2F3F9-56C3-8F49-873D-A5FE47D50BCF}"/>
            </ac:spMkLst>
          </pc:spChg>
          <pc:spChg chg="mod">
            <ac:chgData name="Nadir Tareen | MAQ Software" userId="f61d88a6-35a0-453c-835a-5ab85ee5be79" providerId="ADAL" clId="{F98745AD-92AD-475B-AE62-9F04D393ECDA}" dt="2021-12-10T19:51:58.576" v="22" actId="2711"/>
            <ac:spMkLst>
              <pc:docMk/>
              <pc:sldMasterMk cId="3779587373" sldId="2147483648"/>
              <pc:sldLayoutMk cId="640215324" sldId="2147483668"/>
              <ac:spMk id="20" creationId="{F3118573-44FD-944B-A746-3BBE6D8BE0D7}"/>
            </ac:spMkLst>
          </pc:spChg>
        </pc:sldLayoutChg>
      </pc:sldMasterChg>
    </pc:docChg>
  </pc:docChgLst>
  <pc:docChgLst>
    <pc:chgData name="Utkarsh Saxena" userId="09d64eff-ec6d-4541-ae65-630ccbd93b73" providerId="ADAL" clId="{C70B3570-12E4-422A-9D68-9157B67BD1D1}"/>
    <pc:docChg chg="undo custSel addSld delSld modSld modSection">
      <pc:chgData name="Utkarsh Saxena" userId="09d64eff-ec6d-4541-ae65-630ccbd93b73" providerId="ADAL" clId="{C70B3570-12E4-422A-9D68-9157B67BD1D1}" dt="2022-02-01T14:34:30.626" v="449" actId="478"/>
      <pc:docMkLst>
        <pc:docMk/>
      </pc:docMkLst>
      <pc:sldChg chg="modSp mod">
        <pc:chgData name="Utkarsh Saxena" userId="09d64eff-ec6d-4541-ae65-630ccbd93b73" providerId="ADAL" clId="{C70B3570-12E4-422A-9D68-9157B67BD1D1}" dt="2022-02-01T06:03:17.871" v="6" actId="2711"/>
        <pc:sldMkLst>
          <pc:docMk/>
          <pc:sldMk cId="2567061238" sldId="262"/>
        </pc:sldMkLst>
        <pc:spChg chg="mod">
          <ac:chgData name="Utkarsh Saxena" userId="09d64eff-ec6d-4541-ae65-630ccbd93b73" providerId="ADAL" clId="{C70B3570-12E4-422A-9D68-9157B67BD1D1}" dt="2022-02-01T06:03:17.871" v="6" actId="2711"/>
          <ac:spMkLst>
            <pc:docMk/>
            <pc:sldMk cId="2567061238" sldId="262"/>
            <ac:spMk id="2" creationId="{F2F35F0E-42A6-4C8D-B377-1B2816EF1265}"/>
          </ac:spMkLst>
        </pc:spChg>
      </pc:sldChg>
      <pc:sldChg chg="addSp delSp modSp mod">
        <pc:chgData name="Utkarsh Saxena" userId="09d64eff-ec6d-4541-ae65-630ccbd93b73" providerId="ADAL" clId="{C70B3570-12E4-422A-9D68-9157B67BD1D1}" dt="2022-02-01T12:20:10.241" v="412" actId="478"/>
        <pc:sldMkLst>
          <pc:docMk/>
          <pc:sldMk cId="4173696998" sldId="2134805682"/>
        </pc:sldMkLst>
        <pc:spChg chg="mod">
          <ac:chgData name="Utkarsh Saxena" userId="09d64eff-ec6d-4541-ae65-630ccbd93b73" providerId="ADAL" clId="{C70B3570-12E4-422A-9D68-9157B67BD1D1}" dt="2022-02-01T12:18:42.851" v="404" actId="14861"/>
          <ac:spMkLst>
            <pc:docMk/>
            <pc:sldMk cId="4173696998" sldId="2134805682"/>
            <ac:spMk id="7" creationId="{ACD9E7E2-4BFF-4343-B231-8B795CB34A1D}"/>
          </ac:spMkLst>
        </pc:spChg>
        <pc:spChg chg="mod">
          <ac:chgData name="Utkarsh Saxena" userId="09d64eff-ec6d-4541-ae65-630ccbd93b73" providerId="ADAL" clId="{C70B3570-12E4-422A-9D68-9157B67BD1D1}" dt="2022-02-01T12:18:16.133" v="401" actId="33524"/>
          <ac:spMkLst>
            <pc:docMk/>
            <pc:sldMk cId="4173696998" sldId="2134805682"/>
            <ac:spMk id="8" creationId="{1E181B54-1CB3-4C7A-A05B-F5A7A0271AA4}"/>
          </ac:spMkLst>
        </pc:spChg>
        <pc:spChg chg="mod">
          <ac:chgData name="Utkarsh Saxena" userId="09d64eff-ec6d-4541-ae65-630ccbd93b73" providerId="ADAL" clId="{C70B3570-12E4-422A-9D68-9157B67BD1D1}" dt="2022-02-01T12:19:37.348" v="409" actId="14100"/>
          <ac:spMkLst>
            <pc:docMk/>
            <pc:sldMk cId="4173696998" sldId="2134805682"/>
            <ac:spMk id="10" creationId="{1948F887-F0A0-4DD9-AFBA-931874B60355}"/>
          </ac:spMkLst>
        </pc:spChg>
        <pc:spChg chg="mod">
          <ac:chgData name="Utkarsh Saxena" userId="09d64eff-ec6d-4541-ae65-630ccbd93b73" providerId="ADAL" clId="{C70B3570-12E4-422A-9D68-9157B67BD1D1}" dt="2022-02-01T12:19:22.558" v="407" actId="14100"/>
          <ac:spMkLst>
            <pc:docMk/>
            <pc:sldMk cId="4173696998" sldId="2134805682"/>
            <ac:spMk id="12" creationId="{33926E16-8F3D-4FA8-9DFD-48D4E9AA4482}"/>
          </ac:spMkLst>
        </pc:spChg>
        <pc:spChg chg="mod">
          <ac:chgData name="Utkarsh Saxena" userId="09d64eff-ec6d-4541-ae65-630ccbd93b73" providerId="ADAL" clId="{C70B3570-12E4-422A-9D68-9157B67BD1D1}" dt="2022-02-01T12:19:15.089" v="406" actId="14100"/>
          <ac:spMkLst>
            <pc:docMk/>
            <pc:sldMk cId="4173696998" sldId="2134805682"/>
            <ac:spMk id="13" creationId="{63EB325D-C16F-4DE6-998C-455605BC5105}"/>
          </ac:spMkLst>
        </pc:spChg>
        <pc:grpChg chg="mod">
          <ac:chgData name="Utkarsh Saxena" userId="09d64eff-ec6d-4541-ae65-630ccbd93b73" providerId="ADAL" clId="{C70B3570-12E4-422A-9D68-9157B67BD1D1}" dt="2022-02-01T09:59:28.773" v="7" actId="12788"/>
          <ac:grpSpMkLst>
            <pc:docMk/>
            <pc:sldMk cId="4173696998" sldId="2134805682"/>
            <ac:grpSpMk id="6" creationId="{6F7A222F-7BE3-403E-997C-7FB2A332EC62}"/>
          </ac:grpSpMkLst>
        </pc:grpChg>
        <pc:picChg chg="add del mod">
          <ac:chgData name="Utkarsh Saxena" userId="09d64eff-ec6d-4541-ae65-630ccbd93b73" providerId="ADAL" clId="{C70B3570-12E4-422A-9D68-9157B67BD1D1}" dt="2022-02-01T12:20:10.241" v="412" actId="478"/>
          <ac:picMkLst>
            <pc:docMk/>
            <pc:sldMk cId="4173696998" sldId="2134805682"/>
            <ac:picMk id="2" creationId="{D8ED200A-6917-486D-A1E4-4C435CE82D4A}"/>
          </ac:picMkLst>
        </pc:picChg>
        <pc:picChg chg="mod">
          <ac:chgData name="Utkarsh Saxena" userId="09d64eff-ec6d-4541-ae65-630ccbd93b73" providerId="ADAL" clId="{C70B3570-12E4-422A-9D68-9157B67BD1D1}" dt="2022-02-01T10:01:20.338" v="22" actId="14100"/>
          <ac:picMkLst>
            <pc:docMk/>
            <pc:sldMk cId="4173696998" sldId="2134805682"/>
            <ac:picMk id="20" creationId="{E9A8FD46-2328-420A-AFF3-4FDB699A1FC1}"/>
          </ac:picMkLst>
        </pc:picChg>
      </pc:sldChg>
      <pc:sldChg chg="addSp delSp modSp mod modTransition modClrScheme chgLayout">
        <pc:chgData name="Utkarsh Saxena" userId="09d64eff-ec6d-4541-ae65-630ccbd93b73" providerId="ADAL" clId="{C70B3570-12E4-422A-9D68-9157B67BD1D1}" dt="2022-02-01T12:12:22.191" v="400" actId="478"/>
        <pc:sldMkLst>
          <pc:docMk/>
          <pc:sldMk cId="3782448757" sldId="2134805697"/>
        </pc:sldMkLst>
        <pc:spChg chg="add del mod ord">
          <ac:chgData name="Utkarsh Saxena" userId="09d64eff-ec6d-4541-ae65-630ccbd93b73" providerId="ADAL" clId="{C70B3570-12E4-422A-9D68-9157B67BD1D1}" dt="2022-02-01T12:12:22.191" v="400" actId="478"/>
          <ac:spMkLst>
            <pc:docMk/>
            <pc:sldMk cId="3782448757" sldId="2134805697"/>
            <ac:spMk id="11" creationId="{352FB6A6-2094-455D-9590-A6F0537BEBA1}"/>
          </ac:spMkLst>
        </pc:spChg>
      </pc:sldChg>
      <pc:sldChg chg="addSp delSp modSp mod modTransition">
        <pc:chgData name="Utkarsh Saxena" userId="09d64eff-ec6d-4541-ae65-630ccbd93b73" providerId="ADAL" clId="{C70B3570-12E4-422A-9D68-9157B67BD1D1}" dt="2022-02-01T12:20:26.488" v="413"/>
        <pc:sldMkLst>
          <pc:docMk/>
          <pc:sldMk cId="793507195" sldId="2134805740"/>
        </pc:sldMkLst>
        <pc:spChg chg="add mod ord">
          <ac:chgData name="Utkarsh Saxena" userId="09d64eff-ec6d-4541-ae65-630ccbd93b73" providerId="ADAL" clId="{C70B3570-12E4-422A-9D68-9157B67BD1D1}" dt="2022-02-01T11:16:05.671" v="116" actId="14100"/>
          <ac:spMkLst>
            <pc:docMk/>
            <pc:sldMk cId="793507195" sldId="2134805740"/>
            <ac:spMk id="4" creationId="{E3E4A3AE-C9B6-4A03-A36D-B76F285C4315}"/>
          </ac:spMkLst>
        </pc:spChg>
        <pc:picChg chg="add mod">
          <ac:chgData name="Utkarsh Saxena" userId="09d64eff-ec6d-4541-ae65-630ccbd93b73" providerId="ADAL" clId="{C70B3570-12E4-422A-9D68-9157B67BD1D1}" dt="2022-02-01T11:16:19.655" v="117" actId="1076"/>
          <ac:picMkLst>
            <pc:docMk/>
            <pc:sldMk cId="793507195" sldId="2134805740"/>
            <ac:picMk id="2" creationId="{9D38B4D0-91E0-4EB7-B478-3B8DC8440C4A}"/>
          </ac:picMkLst>
        </pc:picChg>
        <pc:picChg chg="mod ord modCrop">
          <ac:chgData name="Utkarsh Saxena" userId="09d64eff-ec6d-4541-ae65-630ccbd93b73" providerId="ADAL" clId="{C70B3570-12E4-422A-9D68-9157B67BD1D1}" dt="2022-02-01T11:16:01.016" v="115" actId="552"/>
          <ac:picMkLst>
            <pc:docMk/>
            <pc:sldMk cId="793507195" sldId="2134805740"/>
            <ac:picMk id="16" creationId="{0F314566-1B40-43AA-8EF7-5E1D474E025F}"/>
          </ac:picMkLst>
        </pc:picChg>
        <pc:picChg chg="del">
          <ac:chgData name="Utkarsh Saxena" userId="09d64eff-ec6d-4541-ae65-630ccbd93b73" providerId="ADAL" clId="{C70B3570-12E4-422A-9D68-9157B67BD1D1}" dt="2022-02-01T10:02:52.920" v="25" actId="478"/>
          <ac:picMkLst>
            <pc:docMk/>
            <pc:sldMk cId="793507195" sldId="2134805740"/>
            <ac:picMk id="38" creationId="{97CF8A2D-5FAF-4331-9248-CCFB48FECA2B}"/>
          </ac:picMkLst>
        </pc:picChg>
      </pc:sldChg>
      <pc:sldChg chg="addSp delSp modSp mod">
        <pc:chgData name="Utkarsh Saxena" userId="09d64eff-ec6d-4541-ae65-630ccbd93b73" providerId="ADAL" clId="{C70B3570-12E4-422A-9D68-9157B67BD1D1}" dt="2022-02-01T14:34:09.016" v="443" actId="1076"/>
        <pc:sldMkLst>
          <pc:docMk/>
          <pc:sldMk cId="1869055366" sldId="2134805808"/>
        </pc:sldMkLst>
        <pc:picChg chg="add del">
          <ac:chgData name="Utkarsh Saxena" userId="09d64eff-ec6d-4541-ae65-630ccbd93b73" providerId="ADAL" clId="{C70B3570-12E4-422A-9D68-9157B67BD1D1}" dt="2022-02-01T14:32:29.331" v="435" actId="478"/>
          <ac:picMkLst>
            <pc:docMk/>
            <pc:sldMk cId="1869055366" sldId="2134805808"/>
            <ac:picMk id="4" creationId="{837F6BB5-8361-485D-A07E-D4F4C50E5D31}"/>
          </ac:picMkLst>
        </pc:picChg>
        <pc:picChg chg="del mod">
          <ac:chgData name="Utkarsh Saxena" userId="09d64eff-ec6d-4541-ae65-630ccbd93b73" providerId="ADAL" clId="{C70B3570-12E4-422A-9D68-9157B67BD1D1}" dt="2022-02-01T14:33:59.754" v="440" actId="478"/>
          <ac:picMkLst>
            <pc:docMk/>
            <pc:sldMk cId="1869055366" sldId="2134805808"/>
            <ac:picMk id="7" creationId="{94690310-955E-4898-9983-A36C977328D6}"/>
          </ac:picMkLst>
        </pc:picChg>
        <pc:picChg chg="add del">
          <ac:chgData name="Utkarsh Saxena" userId="09d64eff-ec6d-4541-ae65-630ccbd93b73" providerId="ADAL" clId="{C70B3570-12E4-422A-9D68-9157B67BD1D1}" dt="2022-02-01T14:33:51.359" v="437" actId="478"/>
          <ac:picMkLst>
            <pc:docMk/>
            <pc:sldMk cId="1869055366" sldId="2134805808"/>
            <ac:picMk id="8" creationId="{29B2CF47-8205-4DA8-A7AA-40C466B65E45}"/>
          </ac:picMkLst>
        </pc:picChg>
        <pc:picChg chg="add mod">
          <ac:chgData name="Utkarsh Saxena" userId="09d64eff-ec6d-4541-ae65-630ccbd93b73" providerId="ADAL" clId="{C70B3570-12E4-422A-9D68-9157B67BD1D1}" dt="2022-02-01T14:34:09.016" v="443" actId="1076"/>
          <ac:picMkLst>
            <pc:docMk/>
            <pc:sldMk cId="1869055366" sldId="2134805808"/>
            <ac:picMk id="10" creationId="{E1AD292F-F2C0-43B8-9BA2-72B925D83E69}"/>
          </ac:picMkLst>
        </pc:picChg>
      </pc:sldChg>
      <pc:sldChg chg="addSp delSp modSp mod modCm">
        <pc:chgData name="Utkarsh Saxena" userId="09d64eff-ec6d-4541-ae65-630ccbd93b73" providerId="ADAL" clId="{C70B3570-12E4-422A-9D68-9157B67BD1D1}" dt="2022-02-01T14:34:30.626" v="449" actId="478"/>
        <pc:sldMkLst>
          <pc:docMk/>
          <pc:sldMk cId="983172268" sldId="2134805809"/>
        </pc:sldMkLst>
        <pc:picChg chg="del">
          <ac:chgData name="Utkarsh Saxena" userId="09d64eff-ec6d-4541-ae65-630ccbd93b73" providerId="ADAL" clId="{C70B3570-12E4-422A-9D68-9157B67BD1D1}" dt="2022-02-01T14:32:08.228" v="432" actId="478"/>
          <ac:picMkLst>
            <pc:docMk/>
            <pc:sldMk cId="983172268" sldId="2134805809"/>
            <ac:picMk id="2" creationId="{58203F59-44FD-4F0A-9F32-16006AAFBAA0}"/>
          </ac:picMkLst>
        </pc:picChg>
        <pc:picChg chg="add del mod">
          <ac:chgData name="Utkarsh Saxena" userId="09d64eff-ec6d-4541-ae65-630ccbd93b73" providerId="ADAL" clId="{C70B3570-12E4-422A-9D68-9157B67BD1D1}" dt="2022-02-01T14:32:10.105" v="433" actId="478"/>
          <ac:picMkLst>
            <pc:docMk/>
            <pc:sldMk cId="983172268" sldId="2134805809"/>
            <ac:picMk id="4" creationId="{CA7E8E31-1679-49AB-AA7F-FC52A7CBDBA6}"/>
          </ac:picMkLst>
        </pc:picChg>
        <pc:picChg chg="add mod">
          <ac:chgData name="Utkarsh Saxena" userId="09d64eff-ec6d-4541-ae65-630ccbd93b73" providerId="ADAL" clId="{C70B3570-12E4-422A-9D68-9157B67BD1D1}" dt="2022-02-01T14:34:29.119" v="448" actId="1076"/>
          <ac:picMkLst>
            <pc:docMk/>
            <pc:sldMk cId="983172268" sldId="2134805809"/>
            <ac:picMk id="7" creationId="{156AFD21-D021-47B8-8617-44350BB53D1B}"/>
          </ac:picMkLst>
        </pc:picChg>
        <pc:picChg chg="add del">
          <ac:chgData name="Utkarsh Saxena" userId="09d64eff-ec6d-4541-ae65-630ccbd93b73" providerId="ADAL" clId="{C70B3570-12E4-422A-9D68-9157B67BD1D1}" dt="2022-02-01T14:34:30.626" v="449" actId="478"/>
          <ac:picMkLst>
            <pc:docMk/>
            <pc:sldMk cId="983172268" sldId="2134805809"/>
            <ac:picMk id="10" creationId="{09DF2229-7232-4EB1-91B8-200C5783A982}"/>
          </ac:picMkLst>
        </pc:picChg>
      </pc:sldChg>
      <pc:sldChg chg="addSp delSp modSp mod modTransition">
        <pc:chgData name="Utkarsh Saxena" userId="09d64eff-ec6d-4541-ae65-630ccbd93b73" providerId="ADAL" clId="{C70B3570-12E4-422A-9D68-9157B67BD1D1}" dt="2022-02-01T12:20:39.672" v="414"/>
        <pc:sldMkLst>
          <pc:docMk/>
          <pc:sldMk cId="1965233889" sldId="2134805813"/>
        </pc:sldMkLst>
        <pc:spChg chg="mod">
          <ac:chgData name="Utkarsh Saxena" userId="09d64eff-ec6d-4541-ae65-630ccbd93b73" providerId="ADAL" clId="{C70B3570-12E4-422A-9D68-9157B67BD1D1}" dt="2022-02-01T11:17:35.275" v="135" actId="1076"/>
          <ac:spMkLst>
            <pc:docMk/>
            <pc:sldMk cId="1965233889" sldId="2134805813"/>
            <ac:spMk id="7" creationId="{0EE511FD-A8F0-4612-908C-0BEE26036D81}"/>
          </ac:spMkLst>
        </pc:spChg>
        <pc:spChg chg="add ord">
          <ac:chgData name="Utkarsh Saxena" userId="09d64eff-ec6d-4541-ae65-630ccbd93b73" providerId="ADAL" clId="{C70B3570-12E4-422A-9D68-9157B67BD1D1}" dt="2022-02-01T11:17:11.162" v="133" actId="167"/>
          <ac:spMkLst>
            <pc:docMk/>
            <pc:sldMk cId="1965233889" sldId="2134805813"/>
            <ac:spMk id="9" creationId="{3944F285-C862-402D-BCDE-6DAC235526B3}"/>
          </ac:spMkLst>
        </pc:spChg>
        <pc:picChg chg="add del mod">
          <ac:chgData name="Utkarsh Saxena" userId="09d64eff-ec6d-4541-ae65-630ccbd93b73" providerId="ADAL" clId="{C70B3570-12E4-422A-9D68-9157B67BD1D1}" dt="2022-02-01T11:10:22.992" v="96" actId="22"/>
          <ac:picMkLst>
            <pc:docMk/>
            <pc:sldMk cId="1965233889" sldId="2134805813"/>
            <ac:picMk id="2" creationId="{CC2FD3E8-980D-44F0-B1AA-A48714B6804E}"/>
          </ac:picMkLst>
        </pc:picChg>
        <pc:picChg chg="del">
          <ac:chgData name="Utkarsh Saxena" userId="09d64eff-ec6d-4541-ae65-630ccbd93b73" providerId="ADAL" clId="{C70B3570-12E4-422A-9D68-9157B67BD1D1}" dt="2022-02-01T11:17:54.470" v="139" actId="478"/>
          <ac:picMkLst>
            <pc:docMk/>
            <pc:sldMk cId="1965233889" sldId="2134805813"/>
            <ac:picMk id="4" creationId="{29A1DC3C-155D-4106-9945-A2D821279D18}"/>
          </ac:picMkLst>
        </pc:picChg>
        <pc:picChg chg="add mod ord">
          <ac:chgData name="Utkarsh Saxena" userId="09d64eff-ec6d-4541-ae65-630ccbd93b73" providerId="ADAL" clId="{C70B3570-12E4-422A-9D68-9157B67BD1D1}" dt="2022-02-01T11:17:23.438" v="134" actId="14826"/>
          <ac:picMkLst>
            <pc:docMk/>
            <pc:sldMk cId="1965233889" sldId="2134805813"/>
            <ac:picMk id="5" creationId="{8A6DD600-BC67-4949-AD6F-ED5A5ACA6F24}"/>
          </ac:picMkLst>
        </pc:picChg>
        <pc:picChg chg="add del">
          <ac:chgData name="Utkarsh Saxena" userId="09d64eff-ec6d-4541-ae65-630ccbd93b73" providerId="ADAL" clId="{C70B3570-12E4-422A-9D68-9157B67BD1D1}" dt="2022-02-01T11:16:58.916" v="128" actId="478"/>
          <ac:picMkLst>
            <pc:docMk/>
            <pc:sldMk cId="1965233889" sldId="2134805813"/>
            <ac:picMk id="6" creationId="{51C7E0BC-06A2-40DB-8FA3-F86A7A0FBCBE}"/>
          </ac:picMkLst>
        </pc:picChg>
        <pc:picChg chg="add ord">
          <ac:chgData name="Utkarsh Saxena" userId="09d64eff-ec6d-4541-ae65-630ccbd93b73" providerId="ADAL" clId="{C70B3570-12E4-422A-9D68-9157B67BD1D1}" dt="2022-02-01T11:17:11.162" v="133" actId="167"/>
          <ac:picMkLst>
            <pc:docMk/>
            <pc:sldMk cId="1965233889" sldId="2134805813"/>
            <ac:picMk id="11" creationId="{C10B4B48-30FB-4421-A8DA-B24B10663C64}"/>
          </ac:picMkLst>
        </pc:picChg>
        <pc:picChg chg="add del">
          <ac:chgData name="Utkarsh Saxena" userId="09d64eff-ec6d-4541-ae65-630ccbd93b73" providerId="ADAL" clId="{C70B3570-12E4-422A-9D68-9157B67BD1D1}" dt="2022-02-01T11:17:01.800" v="130" actId="478"/>
          <ac:picMkLst>
            <pc:docMk/>
            <pc:sldMk cId="1965233889" sldId="2134805813"/>
            <ac:picMk id="14" creationId="{F1745F06-44D1-4B44-B4A6-D68877989F94}"/>
          </ac:picMkLst>
        </pc:picChg>
        <pc:picChg chg="add del">
          <ac:chgData name="Utkarsh Saxena" userId="09d64eff-ec6d-4541-ae65-630ccbd93b73" providerId="ADAL" clId="{C70B3570-12E4-422A-9D68-9157B67BD1D1}" dt="2022-02-01T11:17:01.083" v="129" actId="478"/>
          <ac:picMkLst>
            <pc:docMk/>
            <pc:sldMk cId="1965233889" sldId="2134805813"/>
            <ac:picMk id="22" creationId="{072EA990-7983-4E04-B5C1-A829BCD4BF09}"/>
          </ac:picMkLst>
        </pc:picChg>
        <pc:cxnChg chg="mod">
          <ac:chgData name="Utkarsh Saxena" userId="09d64eff-ec6d-4541-ae65-630ccbd93b73" providerId="ADAL" clId="{C70B3570-12E4-422A-9D68-9157B67BD1D1}" dt="2022-02-01T11:17:51.885" v="138" actId="14100"/>
          <ac:cxnSpMkLst>
            <pc:docMk/>
            <pc:sldMk cId="1965233889" sldId="2134805813"/>
            <ac:cxnSpMk id="8" creationId="{30630DBA-1FF3-45B2-B30A-78AD297C1001}"/>
          </ac:cxnSpMkLst>
        </pc:cxnChg>
        <pc:cxnChg chg="add del">
          <ac:chgData name="Utkarsh Saxena" userId="09d64eff-ec6d-4541-ae65-630ccbd93b73" providerId="ADAL" clId="{C70B3570-12E4-422A-9D68-9157B67BD1D1}" dt="2022-02-01T11:17:02.725" v="131" actId="478"/>
          <ac:cxnSpMkLst>
            <pc:docMk/>
            <pc:sldMk cId="1965233889" sldId="2134805813"/>
            <ac:cxnSpMk id="12" creationId="{B82CBB7C-45BF-4277-B6D0-4E94E57943B2}"/>
          </ac:cxnSpMkLst>
        </pc:cxnChg>
      </pc:sldChg>
      <pc:sldChg chg="addSp delSp modSp mod modTransition">
        <pc:chgData name="Utkarsh Saxena" userId="09d64eff-ec6d-4541-ae65-630ccbd93b73" providerId="ADAL" clId="{C70B3570-12E4-422A-9D68-9157B67BD1D1}" dt="2022-02-01T12:11:22.479" v="397"/>
        <pc:sldMkLst>
          <pc:docMk/>
          <pc:sldMk cId="349365789" sldId="2134805814"/>
        </pc:sldMkLst>
        <pc:spChg chg="add ord">
          <ac:chgData name="Utkarsh Saxena" userId="09d64eff-ec6d-4541-ae65-630ccbd93b73" providerId="ADAL" clId="{C70B3570-12E4-422A-9D68-9157B67BD1D1}" dt="2022-02-01T11:18:09.217" v="142" actId="167"/>
          <ac:spMkLst>
            <pc:docMk/>
            <pc:sldMk cId="349365789" sldId="2134805814"/>
            <ac:spMk id="6" creationId="{DD9A9795-AE8A-4792-99DB-4B9058BE222A}"/>
          </ac:spMkLst>
        </pc:spChg>
        <pc:picChg chg="add mod">
          <ac:chgData name="Utkarsh Saxena" userId="09d64eff-ec6d-4541-ae65-630ccbd93b73" providerId="ADAL" clId="{C70B3570-12E4-422A-9D68-9157B67BD1D1}" dt="2022-02-01T11:18:42.149" v="145" actId="1076"/>
          <ac:picMkLst>
            <pc:docMk/>
            <pc:sldMk cId="349365789" sldId="2134805814"/>
            <ac:picMk id="2" creationId="{83D072B3-FD3E-4A99-A9CF-E5AB18F5417F}"/>
          </ac:picMkLst>
        </pc:picChg>
        <pc:picChg chg="add mod ord">
          <ac:chgData name="Utkarsh Saxena" userId="09d64eff-ec6d-4541-ae65-630ccbd93b73" providerId="ADAL" clId="{C70B3570-12E4-422A-9D68-9157B67BD1D1}" dt="2022-02-01T11:18:38.007" v="144" actId="14826"/>
          <ac:picMkLst>
            <pc:docMk/>
            <pc:sldMk cId="349365789" sldId="2134805814"/>
            <ac:picMk id="4" creationId="{037139CC-0920-4F33-937B-1956A17EF9EE}"/>
          </ac:picMkLst>
        </pc:picChg>
        <pc:picChg chg="add del ord">
          <ac:chgData name="Utkarsh Saxena" userId="09d64eff-ec6d-4541-ae65-630ccbd93b73" providerId="ADAL" clId="{C70B3570-12E4-422A-9D68-9157B67BD1D1}" dt="2022-02-01T11:18:11.803" v="143" actId="478"/>
          <ac:picMkLst>
            <pc:docMk/>
            <pc:sldMk cId="349365789" sldId="2134805814"/>
            <ac:picMk id="8" creationId="{4BD78EB0-73AC-4DC4-8930-62FADB09607C}"/>
          </ac:picMkLst>
        </pc:picChg>
        <pc:picChg chg="del">
          <ac:chgData name="Utkarsh Saxena" userId="09d64eff-ec6d-4541-ae65-630ccbd93b73" providerId="ADAL" clId="{C70B3570-12E4-422A-9D68-9157B67BD1D1}" dt="2022-02-01T11:18:03.803" v="140" actId="478"/>
          <ac:picMkLst>
            <pc:docMk/>
            <pc:sldMk cId="349365789" sldId="2134805814"/>
            <ac:picMk id="15" creationId="{E5F8A013-8592-412D-B190-3E9F8B57AD8E}"/>
          </ac:picMkLst>
        </pc:picChg>
        <pc:picChg chg="del">
          <ac:chgData name="Utkarsh Saxena" userId="09d64eff-ec6d-4541-ae65-630ccbd93b73" providerId="ADAL" clId="{C70B3570-12E4-422A-9D68-9157B67BD1D1}" dt="2022-02-01T10:03:05.216" v="28" actId="478"/>
          <ac:picMkLst>
            <pc:docMk/>
            <pc:sldMk cId="349365789" sldId="2134805814"/>
            <ac:picMk id="38" creationId="{97CF8A2D-5FAF-4331-9248-CCFB48FECA2B}"/>
          </ac:picMkLst>
        </pc:picChg>
      </pc:sldChg>
      <pc:sldChg chg="addSp delSp modSp mod modTransition">
        <pc:chgData name="Utkarsh Saxena" userId="09d64eff-ec6d-4541-ae65-630ccbd93b73" providerId="ADAL" clId="{C70B3570-12E4-422A-9D68-9157B67BD1D1}" dt="2022-02-01T12:11:22.479" v="397"/>
        <pc:sldMkLst>
          <pc:docMk/>
          <pc:sldMk cId="969442758" sldId="2134805815"/>
        </pc:sldMkLst>
        <pc:spChg chg="add ord">
          <ac:chgData name="Utkarsh Saxena" userId="09d64eff-ec6d-4541-ae65-630ccbd93b73" providerId="ADAL" clId="{C70B3570-12E4-422A-9D68-9157B67BD1D1}" dt="2022-02-01T11:19:02.861" v="148" actId="167"/>
          <ac:spMkLst>
            <pc:docMk/>
            <pc:sldMk cId="969442758" sldId="2134805815"/>
            <ac:spMk id="8" creationId="{DC42D1DC-8D53-4CB4-A5A9-79478D010871}"/>
          </ac:spMkLst>
        </pc:spChg>
        <pc:picChg chg="add mod">
          <ac:chgData name="Utkarsh Saxena" userId="09d64eff-ec6d-4541-ae65-630ccbd93b73" providerId="ADAL" clId="{C70B3570-12E4-422A-9D68-9157B67BD1D1}" dt="2022-02-01T11:19:18.081" v="150" actId="1076"/>
          <ac:picMkLst>
            <pc:docMk/>
            <pc:sldMk cId="969442758" sldId="2134805815"/>
            <ac:picMk id="2" creationId="{A413BC3A-9B95-4F3A-8621-4BDF671A6920}"/>
          </ac:picMkLst>
        </pc:picChg>
        <pc:picChg chg="add del">
          <ac:chgData name="Utkarsh Saxena" userId="09d64eff-ec6d-4541-ae65-630ccbd93b73" providerId="ADAL" clId="{C70B3570-12E4-422A-9D68-9157B67BD1D1}" dt="2022-02-01T10:03:28.397" v="34" actId="22"/>
          <ac:picMkLst>
            <pc:docMk/>
            <pc:sldMk cId="969442758" sldId="2134805815"/>
            <ac:picMk id="4" creationId="{945749CD-C1CE-4C0E-9080-D0F688F9897E}"/>
          </ac:picMkLst>
        </pc:picChg>
        <pc:picChg chg="add mod ord">
          <ac:chgData name="Utkarsh Saxena" userId="09d64eff-ec6d-4541-ae65-630ccbd93b73" providerId="ADAL" clId="{C70B3570-12E4-422A-9D68-9157B67BD1D1}" dt="2022-02-01T11:19:12.301" v="149" actId="14826"/>
          <ac:picMkLst>
            <pc:docMk/>
            <pc:sldMk cId="969442758" sldId="2134805815"/>
            <ac:picMk id="6" creationId="{63966BD1-0E8C-48E3-BE12-5420530AEEF1}"/>
          </ac:picMkLst>
        </pc:picChg>
        <pc:picChg chg="del">
          <ac:chgData name="Utkarsh Saxena" userId="09d64eff-ec6d-4541-ae65-630ccbd93b73" providerId="ADAL" clId="{C70B3570-12E4-422A-9D68-9157B67BD1D1}" dt="2022-02-01T10:03:14.906" v="31" actId="478"/>
          <ac:picMkLst>
            <pc:docMk/>
            <pc:sldMk cId="969442758" sldId="2134805815"/>
            <ac:picMk id="10" creationId="{468CFDAD-EC72-4823-B615-F35BF4730B74}"/>
          </ac:picMkLst>
        </pc:picChg>
        <pc:picChg chg="del">
          <ac:chgData name="Utkarsh Saxena" userId="09d64eff-ec6d-4541-ae65-630ccbd93b73" providerId="ADAL" clId="{C70B3570-12E4-422A-9D68-9157B67BD1D1}" dt="2022-02-01T11:18:56.772" v="146" actId="478"/>
          <ac:picMkLst>
            <pc:docMk/>
            <pc:sldMk cId="969442758" sldId="2134805815"/>
            <ac:picMk id="18" creationId="{D0569B5B-3354-40E3-B741-75885EEB4656}"/>
          </ac:picMkLst>
        </pc:picChg>
      </pc:sldChg>
      <pc:sldChg chg="addSp delSp modSp mod modTransition">
        <pc:chgData name="Utkarsh Saxena" userId="09d64eff-ec6d-4541-ae65-630ccbd93b73" providerId="ADAL" clId="{C70B3570-12E4-422A-9D68-9157B67BD1D1}" dt="2022-02-01T12:20:51.135" v="415"/>
        <pc:sldMkLst>
          <pc:docMk/>
          <pc:sldMk cId="3348128077" sldId="2134805816"/>
        </pc:sldMkLst>
        <pc:spChg chg="add ord">
          <ac:chgData name="Utkarsh Saxena" userId="09d64eff-ec6d-4541-ae65-630ccbd93b73" providerId="ADAL" clId="{C70B3570-12E4-422A-9D68-9157B67BD1D1}" dt="2022-02-01T11:20:48.981" v="153" actId="167"/>
          <ac:spMkLst>
            <pc:docMk/>
            <pc:sldMk cId="3348128077" sldId="2134805816"/>
            <ac:spMk id="6" creationId="{F48A6408-2EC7-44F1-9C16-069C47F92CC5}"/>
          </ac:spMkLst>
        </pc:spChg>
        <pc:picChg chg="add del">
          <ac:chgData name="Utkarsh Saxena" userId="09d64eff-ec6d-4541-ae65-630ccbd93b73" providerId="ADAL" clId="{C70B3570-12E4-422A-9D68-9157B67BD1D1}" dt="2022-02-01T11:20:44.475" v="151" actId="478"/>
          <ac:picMkLst>
            <pc:docMk/>
            <pc:sldMk cId="3348128077" sldId="2134805816"/>
            <ac:picMk id="2" creationId="{846CBEAF-7307-4182-952B-792DE67537B6}"/>
          </ac:picMkLst>
        </pc:picChg>
        <pc:picChg chg="add ord">
          <ac:chgData name="Utkarsh Saxena" userId="09d64eff-ec6d-4541-ae65-630ccbd93b73" providerId="ADAL" clId="{C70B3570-12E4-422A-9D68-9157B67BD1D1}" dt="2022-02-01T11:20:48.981" v="153" actId="167"/>
          <ac:picMkLst>
            <pc:docMk/>
            <pc:sldMk cId="3348128077" sldId="2134805816"/>
            <ac:picMk id="4" creationId="{DC61D31B-D19F-4901-8130-E3E140D6BC8F}"/>
          </ac:picMkLst>
        </pc:picChg>
        <pc:picChg chg="del">
          <ac:chgData name="Utkarsh Saxena" userId="09d64eff-ec6d-4541-ae65-630ccbd93b73" providerId="ADAL" clId="{C70B3570-12E4-422A-9D68-9157B67BD1D1}" dt="2022-02-01T10:03:33.667" v="35" actId="478"/>
          <ac:picMkLst>
            <pc:docMk/>
            <pc:sldMk cId="3348128077" sldId="2134805816"/>
            <ac:picMk id="5" creationId="{99B7B5B2-9791-4159-BD38-43E32D25AB75}"/>
          </ac:picMkLst>
        </pc:picChg>
        <pc:picChg chg="add ord">
          <ac:chgData name="Utkarsh Saxena" userId="09d64eff-ec6d-4541-ae65-630ccbd93b73" providerId="ADAL" clId="{C70B3570-12E4-422A-9D68-9157B67BD1D1}" dt="2022-02-01T11:20:48.981" v="153" actId="167"/>
          <ac:picMkLst>
            <pc:docMk/>
            <pc:sldMk cId="3348128077" sldId="2134805816"/>
            <ac:picMk id="12" creationId="{4C4BED77-2AB2-4EF1-8945-41C9E1A52DA7}"/>
          </ac:picMkLst>
        </pc:picChg>
        <pc:picChg chg="del">
          <ac:chgData name="Utkarsh Saxena" userId="09d64eff-ec6d-4541-ae65-630ccbd93b73" providerId="ADAL" clId="{C70B3570-12E4-422A-9D68-9157B67BD1D1}" dt="2022-02-01T11:20:44.475" v="151" actId="478"/>
          <ac:picMkLst>
            <pc:docMk/>
            <pc:sldMk cId="3348128077" sldId="2134805816"/>
            <ac:picMk id="19" creationId="{EE54D54A-7276-4F8C-8C6E-4A71CA9546F3}"/>
          </ac:picMkLst>
        </pc:picChg>
        <pc:cxnChg chg="mod">
          <ac:chgData name="Utkarsh Saxena" userId="09d64eff-ec6d-4541-ae65-630ccbd93b73" providerId="ADAL" clId="{C70B3570-12E4-422A-9D68-9157B67BD1D1}" dt="2022-02-01T11:21:06.977" v="155" actId="14100"/>
          <ac:cxnSpMkLst>
            <pc:docMk/>
            <pc:sldMk cId="3348128077" sldId="2134805816"/>
            <ac:cxnSpMk id="9" creationId="{5AB33D61-E12D-4EA0-870A-A701648EBDE5}"/>
          </ac:cxnSpMkLst>
        </pc:cxnChg>
      </pc:sldChg>
      <pc:sldChg chg="addSp delSp modSp mod modTransition">
        <pc:chgData name="Utkarsh Saxena" userId="09d64eff-ec6d-4541-ae65-630ccbd93b73" providerId="ADAL" clId="{C70B3570-12E4-422A-9D68-9157B67BD1D1}" dt="2022-02-01T12:11:22.479" v="397"/>
        <pc:sldMkLst>
          <pc:docMk/>
          <pc:sldMk cId="3515609367" sldId="2134805817"/>
        </pc:sldMkLst>
        <pc:spChg chg="add ord">
          <ac:chgData name="Utkarsh Saxena" userId="09d64eff-ec6d-4541-ae65-630ccbd93b73" providerId="ADAL" clId="{C70B3570-12E4-422A-9D68-9157B67BD1D1}" dt="2022-02-01T11:21:51.513" v="158" actId="167"/>
          <ac:spMkLst>
            <pc:docMk/>
            <pc:sldMk cId="3515609367" sldId="2134805817"/>
            <ac:spMk id="5" creationId="{BD75D088-B11E-4AF2-9DD2-E904C3A860DE}"/>
          </ac:spMkLst>
        </pc:spChg>
        <pc:picChg chg="add mod">
          <ac:chgData name="Utkarsh Saxena" userId="09d64eff-ec6d-4541-ae65-630ccbd93b73" providerId="ADAL" clId="{C70B3570-12E4-422A-9D68-9157B67BD1D1}" dt="2022-02-01T11:22:26.403" v="159" actId="1076"/>
          <ac:picMkLst>
            <pc:docMk/>
            <pc:sldMk cId="3515609367" sldId="2134805817"/>
            <ac:picMk id="2" creationId="{21A298DF-4340-4007-8319-B9C3D663AE11}"/>
          </ac:picMkLst>
        </pc:picChg>
        <pc:picChg chg="add mod ord">
          <ac:chgData name="Utkarsh Saxena" userId="09d64eff-ec6d-4541-ae65-630ccbd93b73" providerId="ADAL" clId="{C70B3570-12E4-422A-9D68-9157B67BD1D1}" dt="2022-02-01T11:23:09.940" v="163" actId="14826"/>
          <ac:picMkLst>
            <pc:docMk/>
            <pc:sldMk cId="3515609367" sldId="2134805817"/>
            <ac:picMk id="4" creationId="{A6EF8545-5FC0-4CA2-A3DB-321A3744A888}"/>
          </ac:picMkLst>
        </pc:picChg>
        <pc:picChg chg="del">
          <ac:chgData name="Utkarsh Saxena" userId="09d64eff-ec6d-4541-ae65-630ccbd93b73" providerId="ADAL" clId="{C70B3570-12E4-422A-9D68-9157B67BD1D1}" dt="2022-02-01T11:21:42.741" v="156" actId="478"/>
          <ac:picMkLst>
            <pc:docMk/>
            <pc:sldMk cId="3515609367" sldId="2134805817"/>
            <ac:picMk id="7" creationId="{259A37C9-0569-4403-849C-843358DF6209}"/>
          </ac:picMkLst>
        </pc:picChg>
        <pc:picChg chg="del">
          <ac:chgData name="Utkarsh Saxena" userId="09d64eff-ec6d-4541-ae65-630ccbd93b73" providerId="ADAL" clId="{C70B3570-12E4-422A-9D68-9157B67BD1D1}" dt="2022-02-01T10:03:46.631" v="39" actId="478"/>
          <ac:picMkLst>
            <pc:docMk/>
            <pc:sldMk cId="3515609367" sldId="2134805817"/>
            <ac:picMk id="38" creationId="{97CF8A2D-5FAF-4331-9248-CCFB48FECA2B}"/>
          </ac:picMkLst>
        </pc:picChg>
        <pc:cxnChg chg="mod">
          <ac:chgData name="Utkarsh Saxena" userId="09d64eff-ec6d-4541-ae65-630ccbd93b73" providerId="ADAL" clId="{C70B3570-12E4-422A-9D68-9157B67BD1D1}" dt="2022-02-01T11:22:39.371" v="162" actId="14100"/>
          <ac:cxnSpMkLst>
            <pc:docMk/>
            <pc:sldMk cId="3515609367" sldId="2134805817"/>
            <ac:cxnSpMk id="9" creationId="{11DD90C4-B4BB-4BC1-B2E5-B629EAB78798}"/>
          </ac:cxnSpMkLst>
        </pc:cxnChg>
      </pc:sldChg>
      <pc:sldChg chg="addSp delSp modSp mod modTransition">
        <pc:chgData name="Utkarsh Saxena" userId="09d64eff-ec6d-4541-ae65-630ccbd93b73" providerId="ADAL" clId="{C70B3570-12E4-422A-9D68-9157B67BD1D1}" dt="2022-02-01T12:11:22.479" v="397"/>
        <pc:sldMkLst>
          <pc:docMk/>
          <pc:sldMk cId="23860561" sldId="2134805818"/>
        </pc:sldMkLst>
        <pc:spChg chg="add ord">
          <ac:chgData name="Utkarsh Saxena" userId="09d64eff-ec6d-4541-ae65-630ccbd93b73" providerId="ADAL" clId="{C70B3570-12E4-422A-9D68-9157B67BD1D1}" dt="2022-02-01T11:23:32.123" v="166" actId="167"/>
          <ac:spMkLst>
            <pc:docMk/>
            <pc:sldMk cId="23860561" sldId="2134805818"/>
            <ac:spMk id="6" creationId="{158D1C6F-B16E-4718-BC02-F97511C5E1E1}"/>
          </ac:spMkLst>
        </pc:spChg>
        <pc:picChg chg="add del mod">
          <ac:chgData name="Utkarsh Saxena" userId="09d64eff-ec6d-4541-ae65-630ccbd93b73" providerId="ADAL" clId="{C70B3570-12E4-422A-9D68-9157B67BD1D1}" dt="2022-02-01T11:26:59.480" v="170" actId="478"/>
          <ac:picMkLst>
            <pc:docMk/>
            <pc:sldMk cId="23860561" sldId="2134805818"/>
            <ac:picMk id="2" creationId="{0F3E74E7-12C2-48C1-B26F-8A2739B8FA32}"/>
          </ac:picMkLst>
        </pc:picChg>
        <pc:picChg chg="add mod ord">
          <ac:chgData name="Utkarsh Saxena" userId="09d64eff-ec6d-4541-ae65-630ccbd93b73" providerId="ADAL" clId="{C70B3570-12E4-422A-9D68-9157B67BD1D1}" dt="2022-02-01T11:26:42.535" v="168" actId="14826"/>
          <ac:picMkLst>
            <pc:docMk/>
            <pc:sldMk cId="23860561" sldId="2134805818"/>
            <ac:picMk id="4" creationId="{94E5E881-1AD2-4D5D-B032-1E66BBD13C06}"/>
          </ac:picMkLst>
        </pc:picChg>
        <pc:picChg chg="del">
          <ac:chgData name="Utkarsh Saxena" userId="09d64eff-ec6d-4541-ae65-630ccbd93b73" providerId="ADAL" clId="{C70B3570-12E4-422A-9D68-9157B67BD1D1}" dt="2022-02-01T10:03:58.891" v="43" actId="478"/>
          <ac:picMkLst>
            <pc:docMk/>
            <pc:sldMk cId="23860561" sldId="2134805818"/>
            <ac:picMk id="7" creationId="{8725B67E-E7D2-4481-9340-DB7B69C0BBF9}"/>
          </ac:picMkLst>
        </pc:picChg>
        <pc:picChg chg="del">
          <ac:chgData name="Utkarsh Saxena" userId="09d64eff-ec6d-4541-ae65-630ccbd93b73" providerId="ADAL" clId="{C70B3570-12E4-422A-9D68-9157B67BD1D1}" dt="2022-02-01T11:23:27.284" v="164" actId="478"/>
          <ac:picMkLst>
            <pc:docMk/>
            <pc:sldMk cId="23860561" sldId="2134805818"/>
            <ac:picMk id="9" creationId="{F20942A4-7A76-49D8-A6B5-9C0CDAC8F04A}"/>
          </ac:picMkLst>
        </pc:picChg>
        <pc:picChg chg="add">
          <ac:chgData name="Utkarsh Saxena" userId="09d64eff-ec6d-4541-ae65-630ccbd93b73" providerId="ADAL" clId="{C70B3570-12E4-422A-9D68-9157B67BD1D1}" dt="2022-02-01T11:26:57.174" v="169" actId="22"/>
          <ac:picMkLst>
            <pc:docMk/>
            <pc:sldMk cId="23860561" sldId="2134805818"/>
            <ac:picMk id="12" creationId="{289B3EA6-AC64-4FF8-8328-EEF7E7DBDDD5}"/>
          </ac:picMkLst>
        </pc:picChg>
      </pc:sldChg>
      <pc:sldChg chg="addSp delSp modSp mod modTransition">
        <pc:chgData name="Utkarsh Saxena" userId="09d64eff-ec6d-4541-ae65-630ccbd93b73" providerId="ADAL" clId="{C70B3570-12E4-422A-9D68-9157B67BD1D1}" dt="2022-02-01T12:11:22.479" v="397"/>
        <pc:sldMkLst>
          <pc:docMk/>
          <pc:sldMk cId="825215863" sldId="2134805819"/>
        </pc:sldMkLst>
        <pc:spChg chg="del">
          <ac:chgData name="Utkarsh Saxena" userId="09d64eff-ec6d-4541-ae65-630ccbd93b73" providerId="ADAL" clId="{C70B3570-12E4-422A-9D68-9157B67BD1D1}" dt="2022-02-01T11:54:52.555" v="317" actId="478"/>
          <ac:spMkLst>
            <pc:docMk/>
            <pc:sldMk cId="825215863" sldId="2134805819"/>
            <ac:spMk id="7" creationId="{0099026C-3F80-460A-BF6A-2E1D50A723F0}"/>
          </ac:spMkLst>
        </pc:spChg>
        <pc:spChg chg="del">
          <ac:chgData name="Utkarsh Saxena" userId="09d64eff-ec6d-4541-ae65-630ccbd93b73" providerId="ADAL" clId="{C70B3570-12E4-422A-9D68-9157B67BD1D1}" dt="2022-02-01T11:54:52.555" v="317" actId="478"/>
          <ac:spMkLst>
            <pc:docMk/>
            <pc:sldMk cId="825215863" sldId="2134805819"/>
            <ac:spMk id="8" creationId="{0C79E3A6-5523-41C8-86E1-4AA781F45DB2}"/>
          </ac:spMkLst>
        </pc:spChg>
        <pc:spChg chg="del">
          <ac:chgData name="Utkarsh Saxena" userId="09d64eff-ec6d-4541-ae65-630ccbd93b73" providerId="ADAL" clId="{C70B3570-12E4-422A-9D68-9157B67BD1D1}" dt="2022-02-01T11:54:52.555" v="317" actId="478"/>
          <ac:spMkLst>
            <pc:docMk/>
            <pc:sldMk cId="825215863" sldId="2134805819"/>
            <ac:spMk id="9" creationId="{E52ED2D0-DF85-4214-8206-F90C27F17E72}"/>
          </ac:spMkLst>
        </pc:spChg>
        <pc:spChg chg="add ord">
          <ac:chgData name="Utkarsh Saxena" userId="09d64eff-ec6d-4541-ae65-630ccbd93b73" providerId="ADAL" clId="{C70B3570-12E4-422A-9D68-9157B67BD1D1}" dt="2022-02-01T11:54:57.093" v="319" actId="167"/>
          <ac:spMkLst>
            <pc:docMk/>
            <pc:sldMk cId="825215863" sldId="2134805819"/>
            <ac:spMk id="13" creationId="{4A1E02C6-B82E-498D-A879-1E9F1D83F6AB}"/>
          </ac:spMkLst>
        </pc:spChg>
        <pc:picChg chg="del">
          <ac:chgData name="Utkarsh Saxena" userId="09d64eff-ec6d-4541-ae65-630ccbd93b73" providerId="ADAL" clId="{C70B3570-12E4-422A-9D68-9157B67BD1D1}" dt="2022-02-01T11:54:48.321" v="316" actId="478"/>
          <ac:picMkLst>
            <pc:docMk/>
            <pc:sldMk cId="825215863" sldId="2134805819"/>
            <ac:picMk id="2" creationId="{2FBEC495-0456-4690-B5E8-5C1CD803498A}"/>
          </ac:picMkLst>
        </pc:picChg>
        <pc:picChg chg="add del mod">
          <ac:chgData name="Utkarsh Saxena" userId="09d64eff-ec6d-4541-ae65-630ccbd93b73" providerId="ADAL" clId="{C70B3570-12E4-422A-9D68-9157B67BD1D1}" dt="2022-02-01T11:54:52.555" v="317" actId="478"/>
          <ac:picMkLst>
            <pc:docMk/>
            <pc:sldMk cId="825215863" sldId="2134805819"/>
            <ac:picMk id="4" creationId="{940A3821-9A05-44C9-8D3D-193F9ADF5E5C}"/>
          </ac:picMkLst>
        </pc:picChg>
        <pc:picChg chg="add mod ord">
          <ac:chgData name="Utkarsh Saxena" userId="09d64eff-ec6d-4541-ae65-630ccbd93b73" providerId="ADAL" clId="{C70B3570-12E4-422A-9D68-9157B67BD1D1}" dt="2022-02-01T11:55:32.575" v="320" actId="14826"/>
          <ac:picMkLst>
            <pc:docMk/>
            <pc:sldMk cId="825215863" sldId="2134805819"/>
            <ac:picMk id="5" creationId="{A3BAA213-5E4C-4D68-95D2-B054D5A32379}"/>
          </ac:picMkLst>
        </pc:picChg>
        <pc:picChg chg="del">
          <ac:chgData name="Utkarsh Saxena" userId="09d64eff-ec6d-4541-ae65-630ccbd93b73" providerId="ADAL" clId="{C70B3570-12E4-422A-9D68-9157B67BD1D1}" dt="2022-02-01T10:05:26.554" v="65" actId="478"/>
          <ac:picMkLst>
            <pc:docMk/>
            <pc:sldMk cId="825215863" sldId="2134805819"/>
            <ac:picMk id="6" creationId="{34CAEB21-6280-4C04-A9B1-693CFFCE20DA}"/>
          </ac:picMkLst>
        </pc:picChg>
        <pc:picChg chg="add mod">
          <ac:chgData name="Utkarsh Saxena" userId="09d64eff-ec6d-4541-ae65-630ccbd93b73" providerId="ADAL" clId="{C70B3570-12E4-422A-9D68-9157B67BD1D1}" dt="2022-02-01T11:55:41.330" v="322" actId="1076"/>
          <ac:picMkLst>
            <pc:docMk/>
            <pc:sldMk cId="825215863" sldId="2134805819"/>
            <ac:picMk id="15" creationId="{BFC4A6AA-586E-4D13-B36E-EEFB48672086}"/>
          </ac:picMkLst>
        </pc:picChg>
      </pc:sldChg>
      <pc:sldChg chg="addSp delSp modSp mod modTransition">
        <pc:chgData name="Utkarsh Saxena" userId="09d64eff-ec6d-4541-ae65-630ccbd93b73" providerId="ADAL" clId="{C70B3570-12E4-422A-9D68-9157B67BD1D1}" dt="2022-02-01T12:22:21.356" v="421" actId="1037"/>
        <pc:sldMkLst>
          <pc:docMk/>
          <pc:sldMk cId="763996122" sldId="2134805820"/>
        </pc:sldMkLst>
        <pc:spChg chg="add ord">
          <ac:chgData name="Utkarsh Saxena" userId="09d64eff-ec6d-4541-ae65-630ccbd93b73" providerId="ADAL" clId="{C70B3570-12E4-422A-9D68-9157B67BD1D1}" dt="2022-02-01T11:56:13.956" v="329" actId="167"/>
          <ac:spMkLst>
            <pc:docMk/>
            <pc:sldMk cId="763996122" sldId="2134805820"/>
            <ac:spMk id="7" creationId="{BE99632F-DA3E-4CF1-93CC-C1B21129DFCD}"/>
          </ac:spMkLst>
        </pc:spChg>
        <pc:spChg chg="del">
          <ac:chgData name="Utkarsh Saxena" userId="09d64eff-ec6d-4541-ae65-630ccbd93b73" providerId="ADAL" clId="{C70B3570-12E4-422A-9D68-9157B67BD1D1}" dt="2022-02-01T11:55:54.284" v="324" actId="478"/>
          <ac:spMkLst>
            <pc:docMk/>
            <pc:sldMk cId="763996122" sldId="2134805820"/>
            <ac:spMk id="10" creationId="{454FEF1F-0622-4705-A028-4BCA55202558}"/>
          </ac:spMkLst>
        </pc:spChg>
        <pc:spChg chg="del">
          <ac:chgData name="Utkarsh Saxena" userId="09d64eff-ec6d-4541-ae65-630ccbd93b73" providerId="ADAL" clId="{C70B3570-12E4-422A-9D68-9157B67BD1D1}" dt="2022-02-01T11:55:54.284" v="324" actId="478"/>
          <ac:spMkLst>
            <pc:docMk/>
            <pc:sldMk cId="763996122" sldId="2134805820"/>
            <ac:spMk id="11" creationId="{AD0F855A-6966-4E7F-8DF6-2A4249B694A4}"/>
          </ac:spMkLst>
        </pc:spChg>
        <pc:spChg chg="del">
          <ac:chgData name="Utkarsh Saxena" userId="09d64eff-ec6d-4541-ae65-630ccbd93b73" providerId="ADAL" clId="{C70B3570-12E4-422A-9D68-9157B67BD1D1}" dt="2022-02-01T11:55:54.284" v="324" actId="478"/>
          <ac:spMkLst>
            <pc:docMk/>
            <pc:sldMk cId="763996122" sldId="2134805820"/>
            <ac:spMk id="12" creationId="{20114882-A8DA-4E05-9929-219859694D0E}"/>
          </ac:spMkLst>
        </pc:spChg>
        <pc:spChg chg="del">
          <ac:chgData name="Utkarsh Saxena" userId="09d64eff-ec6d-4541-ae65-630ccbd93b73" providerId="ADAL" clId="{C70B3570-12E4-422A-9D68-9157B67BD1D1}" dt="2022-02-01T11:55:56.520" v="325" actId="478"/>
          <ac:spMkLst>
            <pc:docMk/>
            <pc:sldMk cId="763996122" sldId="2134805820"/>
            <ac:spMk id="15" creationId="{68E58147-D87C-4A61-B7E2-9644A30667C2}"/>
          </ac:spMkLst>
        </pc:spChg>
        <pc:spChg chg="mod">
          <ac:chgData name="Utkarsh Saxena" userId="09d64eff-ec6d-4541-ae65-630ccbd93b73" providerId="ADAL" clId="{C70B3570-12E4-422A-9D68-9157B67BD1D1}" dt="2022-02-01T10:54:46.828" v="84" actId="14100"/>
          <ac:spMkLst>
            <pc:docMk/>
            <pc:sldMk cId="763996122" sldId="2134805820"/>
            <ac:spMk id="17" creationId="{6B4B6AD0-9DD8-4371-ACCC-84344383D33C}"/>
          </ac:spMkLst>
        </pc:spChg>
        <pc:spChg chg="mod">
          <ac:chgData name="Utkarsh Saxena" userId="09d64eff-ec6d-4541-ae65-630ccbd93b73" providerId="ADAL" clId="{C70B3570-12E4-422A-9D68-9157B67BD1D1}" dt="2022-02-01T10:54:50.151" v="85" actId="14100"/>
          <ac:spMkLst>
            <pc:docMk/>
            <pc:sldMk cId="763996122" sldId="2134805820"/>
            <ac:spMk id="18" creationId="{D7B6F3B1-B765-4EB3-BEFA-E6FC0FF22186}"/>
          </ac:spMkLst>
        </pc:spChg>
        <pc:spChg chg="mod">
          <ac:chgData name="Utkarsh Saxena" userId="09d64eff-ec6d-4541-ae65-630ccbd93b73" providerId="ADAL" clId="{C70B3570-12E4-422A-9D68-9157B67BD1D1}" dt="2022-02-01T10:54:53.747" v="86" actId="14100"/>
          <ac:spMkLst>
            <pc:docMk/>
            <pc:sldMk cId="763996122" sldId="2134805820"/>
            <ac:spMk id="19" creationId="{17906C1E-78F0-4068-9350-91934223CCC4}"/>
          </ac:spMkLst>
        </pc:spChg>
        <pc:spChg chg="mod">
          <ac:chgData name="Utkarsh Saxena" userId="09d64eff-ec6d-4541-ae65-630ccbd93b73" providerId="ADAL" clId="{C70B3570-12E4-422A-9D68-9157B67BD1D1}" dt="2022-02-01T12:22:21.356" v="421" actId="1037"/>
          <ac:spMkLst>
            <pc:docMk/>
            <pc:sldMk cId="763996122" sldId="2134805820"/>
            <ac:spMk id="24" creationId="{03581A5C-D2B8-4971-823C-0834F2836DEC}"/>
          </ac:spMkLst>
        </pc:spChg>
        <pc:grpChg chg="add del">
          <ac:chgData name="Utkarsh Saxena" userId="09d64eff-ec6d-4541-ae65-630ccbd93b73" providerId="ADAL" clId="{C70B3570-12E4-422A-9D68-9157B67BD1D1}" dt="2022-02-01T11:55:57.807" v="326" actId="478"/>
          <ac:grpSpMkLst>
            <pc:docMk/>
            <pc:sldMk cId="763996122" sldId="2134805820"/>
            <ac:grpSpMk id="4" creationId="{FF5D652C-E07A-4967-8CEA-8A335A92FE63}"/>
          </ac:grpSpMkLst>
        </pc:grpChg>
        <pc:picChg chg="del">
          <ac:chgData name="Utkarsh Saxena" userId="09d64eff-ec6d-4541-ae65-630ccbd93b73" providerId="ADAL" clId="{C70B3570-12E4-422A-9D68-9157B67BD1D1}" dt="2022-02-01T11:55:51.548" v="323" actId="478"/>
          <ac:picMkLst>
            <pc:docMk/>
            <pc:sldMk cId="763996122" sldId="2134805820"/>
            <ac:picMk id="2" creationId="{E60F5D1B-71EC-472E-9252-D87BD31FD1CD}"/>
          </ac:picMkLst>
        </pc:picChg>
        <pc:picChg chg="add">
          <ac:chgData name="Utkarsh Saxena" userId="09d64eff-ec6d-4541-ae65-630ccbd93b73" providerId="ADAL" clId="{C70B3570-12E4-422A-9D68-9157B67BD1D1}" dt="2022-02-01T11:56:00.713" v="327" actId="22"/>
          <ac:picMkLst>
            <pc:docMk/>
            <pc:sldMk cId="763996122" sldId="2134805820"/>
            <ac:picMk id="5" creationId="{F35DE67C-D306-475E-B35B-A6DEBB86C226}"/>
          </ac:picMkLst>
        </pc:picChg>
        <pc:picChg chg="add mod ord">
          <ac:chgData name="Utkarsh Saxena" userId="09d64eff-ec6d-4541-ae65-630ccbd93b73" providerId="ADAL" clId="{C70B3570-12E4-422A-9D68-9157B67BD1D1}" dt="2022-02-01T12:22:07.646" v="416" actId="14826"/>
          <ac:picMkLst>
            <pc:docMk/>
            <pc:sldMk cId="763996122" sldId="2134805820"/>
            <ac:picMk id="6" creationId="{1CF6C9C5-9C39-43C8-8CED-758DADFBB71E}"/>
          </ac:picMkLst>
        </pc:picChg>
        <pc:cxnChg chg="mod">
          <ac:chgData name="Utkarsh Saxena" userId="09d64eff-ec6d-4541-ae65-630ccbd93b73" providerId="ADAL" clId="{C70B3570-12E4-422A-9D68-9157B67BD1D1}" dt="2022-02-01T12:22:21.356" v="421" actId="1037"/>
          <ac:cxnSpMkLst>
            <pc:docMk/>
            <pc:sldMk cId="763996122" sldId="2134805820"/>
            <ac:cxnSpMk id="23" creationId="{7211EDD6-9E6C-4465-A96D-B11D43E978B8}"/>
          </ac:cxnSpMkLst>
        </pc:cxnChg>
      </pc:sldChg>
      <pc:sldChg chg="addSp delSp modSp mod modTransition">
        <pc:chgData name="Utkarsh Saxena" userId="09d64eff-ec6d-4541-ae65-630ccbd93b73" providerId="ADAL" clId="{C70B3570-12E4-422A-9D68-9157B67BD1D1}" dt="2022-02-01T12:11:22.479" v="397"/>
        <pc:sldMkLst>
          <pc:docMk/>
          <pc:sldMk cId="3366324846" sldId="2134805821"/>
        </pc:sldMkLst>
        <pc:spChg chg="add mod ord">
          <ac:chgData name="Utkarsh Saxena" userId="09d64eff-ec6d-4541-ae65-630ccbd93b73" providerId="ADAL" clId="{C70B3570-12E4-422A-9D68-9157B67BD1D1}" dt="2022-02-01T11:57:41.497" v="352" actId="1076"/>
          <ac:spMkLst>
            <pc:docMk/>
            <pc:sldMk cId="3366324846" sldId="2134805821"/>
            <ac:spMk id="8" creationId="{4028CF1E-8669-4DA1-8972-B5DC8F4B9787}"/>
          </ac:spMkLst>
        </pc:spChg>
        <pc:picChg chg="del">
          <ac:chgData name="Utkarsh Saxena" userId="09d64eff-ec6d-4541-ae65-630ccbd93b73" providerId="ADAL" clId="{C70B3570-12E4-422A-9D68-9157B67BD1D1}" dt="2022-02-01T11:57:34.087" v="348" actId="478"/>
          <ac:picMkLst>
            <pc:docMk/>
            <pc:sldMk cId="3366324846" sldId="2134805821"/>
            <ac:picMk id="2" creationId="{8F9E4E65-51BE-487F-A380-FB90BD4A458C}"/>
          </ac:picMkLst>
        </pc:picChg>
        <pc:picChg chg="add mod">
          <ac:chgData name="Utkarsh Saxena" userId="09d64eff-ec6d-4541-ae65-630ccbd93b73" providerId="ADAL" clId="{C70B3570-12E4-422A-9D68-9157B67BD1D1}" dt="2022-02-01T11:57:46.164" v="353" actId="1076"/>
          <ac:picMkLst>
            <pc:docMk/>
            <pc:sldMk cId="3366324846" sldId="2134805821"/>
            <ac:picMk id="4" creationId="{99B210B5-3898-4EEF-B97B-24708D7ECE10}"/>
          </ac:picMkLst>
        </pc:picChg>
        <pc:picChg chg="add mod ord">
          <ac:chgData name="Utkarsh Saxena" userId="09d64eff-ec6d-4541-ae65-630ccbd93b73" providerId="ADAL" clId="{C70B3570-12E4-422A-9D68-9157B67BD1D1}" dt="2022-02-01T11:58:52.386" v="359" actId="14826"/>
          <ac:picMkLst>
            <pc:docMk/>
            <pc:sldMk cId="3366324846" sldId="2134805821"/>
            <ac:picMk id="6" creationId="{265B2387-9D21-4577-AE83-37C3BCB5B11E}"/>
          </ac:picMkLst>
        </pc:picChg>
        <pc:picChg chg="del">
          <ac:chgData name="Utkarsh Saxena" userId="09d64eff-ec6d-4541-ae65-630ccbd93b73" providerId="ADAL" clId="{C70B3570-12E4-422A-9D68-9157B67BD1D1}" dt="2022-02-01T10:06:15.388" v="68" actId="478"/>
          <ac:picMkLst>
            <pc:docMk/>
            <pc:sldMk cId="3366324846" sldId="2134805821"/>
            <ac:picMk id="12" creationId="{97D12F35-F681-438F-8F0A-5895D4F314F5}"/>
          </ac:picMkLst>
        </pc:picChg>
      </pc:sldChg>
      <pc:sldChg chg="addSp delSp modSp mod modTransition">
        <pc:chgData name="Utkarsh Saxena" userId="09d64eff-ec6d-4541-ae65-630ccbd93b73" providerId="ADAL" clId="{C70B3570-12E4-422A-9D68-9157B67BD1D1}" dt="2022-02-01T12:11:22.479" v="397"/>
        <pc:sldMkLst>
          <pc:docMk/>
          <pc:sldMk cId="3318962217" sldId="2134805822"/>
        </pc:sldMkLst>
        <pc:spChg chg="add ord">
          <ac:chgData name="Utkarsh Saxena" userId="09d64eff-ec6d-4541-ae65-630ccbd93b73" providerId="ADAL" clId="{C70B3570-12E4-422A-9D68-9157B67BD1D1}" dt="2022-02-01T11:58:04.845" v="357" actId="167"/>
          <ac:spMkLst>
            <pc:docMk/>
            <pc:sldMk cId="3318962217" sldId="2134805822"/>
            <ac:spMk id="5" creationId="{4C1A1C8D-B582-4045-B882-D32478B15D45}"/>
          </ac:spMkLst>
        </pc:spChg>
        <pc:picChg chg="add mod ord">
          <ac:chgData name="Utkarsh Saxena" userId="09d64eff-ec6d-4541-ae65-630ccbd93b73" providerId="ADAL" clId="{C70B3570-12E4-422A-9D68-9157B67BD1D1}" dt="2022-02-01T11:58:26.005" v="358" actId="14826"/>
          <ac:picMkLst>
            <pc:docMk/>
            <pc:sldMk cId="3318962217" sldId="2134805822"/>
            <ac:picMk id="2" creationId="{F5F245D9-5A8A-4C42-A755-F25541F5A870}"/>
          </ac:picMkLst>
        </pc:picChg>
        <pc:picChg chg="del mod">
          <ac:chgData name="Utkarsh Saxena" userId="09d64eff-ec6d-4541-ae65-630ccbd93b73" providerId="ADAL" clId="{C70B3570-12E4-422A-9D68-9157B67BD1D1}" dt="2022-02-01T11:58:00.538" v="355" actId="478"/>
          <ac:picMkLst>
            <pc:docMk/>
            <pc:sldMk cId="3318962217" sldId="2134805822"/>
            <ac:picMk id="6" creationId="{40020877-36E1-48CE-8735-1CD8EC4336D2}"/>
          </ac:picMkLst>
        </pc:picChg>
        <pc:picChg chg="add mod">
          <ac:chgData name="Utkarsh Saxena" userId="09d64eff-ec6d-4541-ae65-630ccbd93b73" providerId="ADAL" clId="{C70B3570-12E4-422A-9D68-9157B67BD1D1}" dt="2022-02-01T11:59:25.967" v="362" actId="1076"/>
          <ac:picMkLst>
            <pc:docMk/>
            <pc:sldMk cId="3318962217" sldId="2134805822"/>
            <ac:picMk id="9" creationId="{E01E6BE4-CB8C-4A4C-BBDD-F930B5CE5CC9}"/>
          </ac:picMkLst>
        </pc:picChg>
      </pc:sldChg>
      <pc:sldChg chg="addSp delSp modSp mod modTransition">
        <pc:chgData name="Utkarsh Saxena" userId="09d64eff-ec6d-4541-ae65-630ccbd93b73" providerId="ADAL" clId="{C70B3570-12E4-422A-9D68-9157B67BD1D1}" dt="2022-02-01T12:11:22.479" v="397"/>
        <pc:sldMkLst>
          <pc:docMk/>
          <pc:sldMk cId="3335588570" sldId="2134805823"/>
        </pc:sldMkLst>
        <pc:spChg chg="add ord">
          <ac:chgData name="Utkarsh Saxena" userId="09d64eff-ec6d-4541-ae65-630ccbd93b73" providerId="ADAL" clId="{C70B3570-12E4-422A-9D68-9157B67BD1D1}" dt="2022-02-01T12:01:11.213" v="368" actId="167"/>
          <ac:spMkLst>
            <pc:docMk/>
            <pc:sldMk cId="3335588570" sldId="2134805823"/>
            <ac:spMk id="8" creationId="{759ED998-DDD4-4033-A966-40F248081C70}"/>
          </ac:spMkLst>
        </pc:spChg>
        <pc:picChg chg="add del mod">
          <ac:chgData name="Utkarsh Saxena" userId="09d64eff-ec6d-4541-ae65-630ccbd93b73" providerId="ADAL" clId="{C70B3570-12E4-422A-9D68-9157B67BD1D1}" dt="2022-02-01T12:00:49.975" v="364" actId="478"/>
          <ac:picMkLst>
            <pc:docMk/>
            <pc:sldMk cId="3335588570" sldId="2134805823"/>
            <ac:picMk id="2" creationId="{E00B136C-6195-412D-9998-BFFA854A0B4B}"/>
          </ac:picMkLst>
        </pc:picChg>
        <pc:picChg chg="add del">
          <ac:chgData name="Utkarsh Saxena" userId="09d64eff-ec6d-4541-ae65-630ccbd93b73" providerId="ADAL" clId="{C70B3570-12E4-422A-9D68-9157B67BD1D1}" dt="2022-02-01T12:00:56.068" v="366" actId="22"/>
          <ac:picMkLst>
            <pc:docMk/>
            <pc:sldMk cId="3335588570" sldId="2134805823"/>
            <ac:picMk id="4" creationId="{D26FA6A5-4B5D-4925-81A8-9B6C527F7BC4}"/>
          </ac:picMkLst>
        </pc:picChg>
        <pc:picChg chg="add mod ord">
          <ac:chgData name="Utkarsh Saxena" userId="09d64eff-ec6d-4541-ae65-630ccbd93b73" providerId="ADAL" clId="{C70B3570-12E4-422A-9D68-9157B67BD1D1}" dt="2022-02-01T12:01:47.983" v="369" actId="14826"/>
          <ac:picMkLst>
            <pc:docMk/>
            <pc:sldMk cId="3335588570" sldId="2134805823"/>
            <ac:picMk id="6" creationId="{1EBF24B8-DE06-4D0C-9E9F-B5E50FFA1144}"/>
          </ac:picMkLst>
        </pc:picChg>
        <pc:picChg chg="add mod ord">
          <ac:chgData name="Utkarsh Saxena" userId="09d64eff-ec6d-4541-ae65-630ccbd93b73" providerId="ADAL" clId="{C70B3570-12E4-422A-9D68-9157B67BD1D1}" dt="2022-02-01T12:02:22.223" v="371" actId="1076"/>
          <ac:picMkLst>
            <pc:docMk/>
            <pc:sldMk cId="3335588570" sldId="2134805823"/>
            <ac:picMk id="10" creationId="{389EDD54-C510-4DCB-8BBD-B81B5E84DE5F}"/>
          </ac:picMkLst>
        </pc:picChg>
        <pc:picChg chg="del">
          <ac:chgData name="Utkarsh Saxena" userId="09d64eff-ec6d-4541-ae65-630ccbd93b73" providerId="ADAL" clId="{C70B3570-12E4-422A-9D68-9157B67BD1D1}" dt="2022-02-01T10:06:41.258" v="75" actId="478"/>
          <ac:picMkLst>
            <pc:docMk/>
            <pc:sldMk cId="3335588570" sldId="2134805823"/>
            <ac:picMk id="13" creationId="{C0A2EC87-6B0F-4F03-A7F3-DB16F6DEF95C}"/>
          </ac:picMkLst>
        </pc:picChg>
        <pc:picChg chg="del">
          <ac:chgData name="Utkarsh Saxena" userId="09d64eff-ec6d-4541-ae65-630ccbd93b73" providerId="ADAL" clId="{C70B3570-12E4-422A-9D68-9157B67BD1D1}" dt="2022-02-01T12:00:49.975" v="364" actId="478"/>
          <ac:picMkLst>
            <pc:docMk/>
            <pc:sldMk cId="3335588570" sldId="2134805823"/>
            <ac:picMk id="17" creationId="{E907D624-35EE-47D7-8417-7A48CB98CA09}"/>
          </ac:picMkLst>
        </pc:picChg>
      </pc:sldChg>
      <pc:sldChg chg="addSp delSp modSp mod modTransition">
        <pc:chgData name="Utkarsh Saxena" userId="09d64eff-ec6d-4541-ae65-630ccbd93b73" providerId="ADAL" clId="{C70B3570-12E4-422A-9D68-9157B67BD1D1}" dt="2022-02-01T12:11:22.479" v="397"/>
        <pc:sldMkLst>
          <pc:docMk/>
          <pc:sldMk cId="1620655874" sldId="2134805824"/>
        </pc:sldMkLst>
        <pc:spChg chg="add ord">
          <ac:chgData name="Utkarsh Saxena" userId="09d64eff-ec6d-4541-ae65-630ccbd93b73" providerId="ADAL" clId="{C70B3570-12E4-422A-9D68-9157B67BD1D1}" dt="2022-02-01T12:02:39.863" v="374" actId="167"/>
          <ac:spMkLst>
            <pc:docMk/>
            <pc:sldMk cId="1620655874" sldId="2134805824"/>
            <ac:spMk id="8" creationId="{F9C07522-212E-40BF-BAF0-36F9941F1DEE}"/>
          </ac:spMkLst>
        </pc:spChg>
        <pc:picChg chg="add del">
          <ac:chgData name="Utkarsh Saxena" userId="09d64eff-ec6d-4541-ae65-630ccbd93b73" providerId="ADAL" clId="{C70B3570-12E4-422A-9D68-9157B67BD1D1}" dt="2022-02-01T12:02:34.241" v="372" actId="478"/>
          <ac:picMkLst>
            <pc:docMk/>
            <pc:sldMk cId="1620655874" sldId="2134805824"/>
            <ac:picMk id="2" creationId="{953FB1AA-7A68-41D9-AF53-23E0FF0436A0}"/>
          </ac:picMkLst>
        </pc:picChg>
        <pc:picChg chg="add mod ord">
          <ac:chgData name="Utkarsh Saxena" userId="09d64eff-ec6d-4541-ae65-630ccbd93b73" providerId="ADAL" clId="{C70B3570-12E4-422A-9D68-9157B67BD1D1}" dt="2022-02-01T12:06:56.002" v="385" actId="14826"/>
          <ac:picMkLst>
            <pc:docMk/>
            <pc:sldMk cId="1620655874" sldId="2134805824"/>
            <ac:picMk id="4" creationId="{DB5A7EFE-E694-4A53-8C1A-531A0F7F10C7}"/>
          </ac:picMkLst>
        </pc:picChg>
        <pc:picChg chg="del">
          <ac:chgData name="Utkarsh Saxena" userId="09d64eff-ec6d-4541-ae65-630ccbd93b73" providerId="ADAL" clId="{C70B3570-12E4-422A-9D68-9157B67BD1D1}" dt="2022-02-01T12:02:34.241" v="372" actId="478"/>
          <ac:picMkLst>
            <pc:docMk/>
            <pc:sldMk cId="1620655874" sldId="2134805824"/>
            <ac:picMk id="5" creationId="{F7BEA13B-A4AB-41BB-92F8-3ECB3B3BE05A}"/>
          </ac:picMkLst>
        </pc:picChg>
        <pc:picChg chg="del">
          <ac:chgData name="Utkarsh Saxena" userId="09d64eff-ec6d-4541-ae65-630ccbd93b73" providerId="ADAL" clId="{C70B3570-12E4-422A-9D68-9157B67BD1D1}" dt="2022-02-01T10:06:53.332" v="78" actId="478"/>
          <ac:picMkLst>
            <pc:docMk/>
            <pc:sldMk cId="1620655874" sldId="2134805824"/>
            <ac:picMk id="9" creationId="{974563FE-25BD-443A-878C-36D613887F22}"/>
          </ac:picMkLst>
        </pc:picChg>
        <pc:picChg chg="add mod ord">
          <ac:chgData name="Utkarsh Saxena" userId="09d64eff-ec6d-4541-ae65-630ccbd93b73" providerId="ADAL" clId="{C70B3570-12E4-422A-9D68-9157B67BD1D1}" dt="2022-02-01T12:03:16.010" v="376" actId="1076"/>
          <ac:picMkLst>
            <pc:docMk/>
            <pc:sldMk cId="1620655874" sldId="2134805824"/>
            <ac:picMk id="12" creationId="{4BFB4404-6508-49EC-80BF-A5F7317BC956}"/>
          </ac:picMkLst>
        </pc:picChg>
      </pc:sldChg>
      <pc:sldChg chg="addSp delSp modSp mod modTransition">
        <pc:chgData name="Utkarsh Saxena" userId="09d64eff-ec6d-4541-ae65-630ccbd93b73" providerId="ADAL" clId="{C70B3570-12E4-422A-9D68-9157B67BD1D1}" dt="2022-02-01T12:11:22.479" v="397"/>
        <pc:sldMkLst>
          <pc:docMk/>
          <pc:sldMk cId="3411850578" sldId="2134805825"/>
        </pc:sldMkLst>
        <pc:spChg chg="add ord">
          <ac:chgData name="Utkarsh Saxena" userId="09d64eff-ec6d-4541-ae65-630ccbd93b73" providerId="ADAL" clId="{C70B3570-12E4-422A-9D68-9157B67BD1D1}" dt="2022-02-01T12:03:42.174" v="379" actId="167"/>
          <ac:spMkLst>
            <pc:docMk/>
            <pc:sldMk cId="3411850578" sldId="2134805825"/>
            <ac:spMk id="6" creationId="{56950502-18B9-4B53-9CE7-185D2CC694D2}"/>
          </ac:spMkLst>
        </pc:spChg>
        <pc:picChg chg="add del">
          <ac:chgData name="Utkarsh Saxena" userId="09d64eff-ec6d-4541-ae65-630ccbd93b73" providerId="ADAL" clId="{C70B3570-12E4-422A-9D68-9157B67BD1D1}" dt="2022-02-01T12:03:34.785" v="377" actId="478"/>
          <ac:picMkLst>
            <pc:docMk/>
            <pc:sldMk cId="3411850578" sldId="2134805825"/>
            <ac:picMk id="2" creationId="{F9CF1422-C56C-447D-ADF4-56A010BC3AC3}"/>
          </ac:picMkLst>
        </pc:picChg>
        <pc:picChg chg="add mod ord">
          <ac:chgData name="Utkarsh Saxena" userId="09d64eff-ec6d-4541-ae65-630ccbd93b73" providerId="ADAL" clId="{C70B3570-12E4-422A-9D68-9157B67BD1D1}" dt="2022-02-01T12:04:03.430" v="381" actId="14826"/>
          <ac:picMkLst>
            <pc:docMk/>
            <pc:sldMk cId="3411850578" sldId="2134805825"/>
            <ac:picMk id="4" creationId="{51774662-B1D9-4AB7-B8E7-70722A13EA23}"/>
          </ac:picMkLst>
        </pc:picChg>
        <pc:picChg chg="add mod ord">
          <ac:chgData name="Utkarsh Saxena" userId="09d64eff-ec6d-4541-ae65-630ccbd93b73" providerId="ADAL" clId="{C70B3570-12E4-422A-9D68-9157B67BD1D1}" dt="2022-02-01T12:03:48.299" v="380" actId="1076"/>
          <ac:picMkLst>
            <pc:docMk/>
            <pc:sldMk cId="3411850578" sldId="2134805825"/>
            <ac:picMk id="8" creationId="{C42DBD15-EC2A-47B6-9486-8D63BBF2243D}"/>
          </ac:picMkLst>
        </pc:picChg>
        <pc:picChg chg="del">
          <ac:chgData name="Utkarsh Saxena" userId="09d64eff-ec6d-4541-ae65-630ccbd93b73" providerId="ADAL" clId="{C70B3570-12E4-422A-9D68-9157B67BD1D1}" dt="2022-02-01T10:06:56.713" v="79" actId="478"/>
          <ac:picMkLst>
            <pc:docMk/>
            <pc:sldMk cId="3411850578" sldId="2134805825"/>
            <ac:picMk id="9" creationId="{F5CF9BBC-EFC9-4E41-B4D0-CE188C8D6BA1}"/>
          </ac:picMkLst>
        </pc:picChg>
        <pc:picChg chg="del">
          <ac:chgData name="Utkarsh Saxena" userId="09d64eff-ec6d-4541-ae65-630ccbd93b73" providerId="ADAL" clId="{C70B3570-12E4-422A-9D68-9157B67BD1D1}" dt="2022-02-01T12:03:34.785" v="377" actId="478"/>
          <ac:picMkLst>
            <pc:docMk/>
            <pc:sldMk cId="3411850578" sldId="2134805825"/>
            <ac:picMk id="16" creationId="{607D84CC-CDE4-47F5-BBDC-E7A3420AE42C}"/>
          </ac:picMkLst>
        </pc:picChg>
      </pc:sldChg>
      <pc:sldChg chg="addSp delSp del mod">
        <pc:chgData name="Utkarsh Saxena" userId="09d64eff-ec6d-4541-ae65-630ccbd93b73" providerId="ADAL" clId="{C70B3570-12E4-422A-9D68-9157B67BD1D1}" dt="2022-02-01T12:07:12.450" v="386" actId="47"/>
        <pc:sldMkLst>
          <pc:docMk/>
          <pc:sldMk cId="3274841195" sldId="2134805826"/>
        </pc:sldMkLst>
        <pc:picChg chg="add">
          <ac:chgData name="Utkarsh Saxena" userId="09d64eff-ec6d-4541-ae65-630ccbd93b73" providerId="ADAL" clId="{C70B3570-12E4-422A-9D68-9157B67BD1D1}" dt="2022-02-01T10:07:02.283" v="82" actId="22"/>
          <ac:picMkLst>
            <pc:docMk/>
            <pc:sldMk cId="3274841195" sldId="2134805826"/>
            <ac:picMk id="2" creationId="{6B117CD2-4D77-43C5-8281-BEB4CFB6FAA7}"/>
          </ac:picMkLst>
        </pc:picChg>
        <pc:picChg chg="del">
          <ac:chgData name="Utkarsh Saxena" userId="09d64eff-ec6d-4541-ae65-630ccbd93b73" providerId="ADAL" clId="{C70B3570-12E4-422A-9D68-9157B67BD1D1}" dt="2022-02-01T10:07:01.597" v="81" actId="478"/>
          <ac:picMkLst>
            <pc:docMk/>
            <pc:sldMk cId="3274841195" sldId="2134805826"/>
            <ac:picMk id="8" creationId="{1A6D278F-DDFC-4C29-89DD-7673B90F24DA}"/>
          </ac:picMkLst>
        </pc:picChg>
      </pc:sldChg>
      <pc:sldChg chg="del">
        <pc:chgData name="Utkarsh Saxena" userId="09d64eff-ec6d-4541-ae65-630ccbd93b73" providerId="ADAL" clId="{C70B3570-12E4-422A-9D68-9157B67BD1D1}" dt="2022-02-01T12:07:41.114" v="390" actId="47"/>
        <pc:sldMkLst>
          <pc:docMk/>
          <pc:sldMk cId="2648742143" sldId="2134805827"/>
        </pc:sldMkLst>
      </pc:sldChg>
      <pc:sldChg chg="addSp delSp modSp del mod">
        <pc:chgData name="Utkarsh Saxena" userId="09d64eff-ec6d-4541-ae65-630ccbd93b73" providerId="ADAL" clId="{C70B3570-12E4-422A-9D68-9157B67BD1D1}" dt="2022-02-01T11:59:38.709" v="363" actId="47"/>
        <pc:sldMkLst>
          <pc:docMk/>
          <pc:sldMk cId="1636413136" sldId="2134805828"/>
        </pc:sldMkLst>
        <pc:picChg chg="add mod">
          <ac:chgData name="Utkarsh Saxena" userId="09d64eff-ec6d-4541-ae65-630ccbd93b73" providerId="ADAL" clId="{C70B3570-12E4-422A-9D68-9157B67BD1D1}" dt="2022-02-01T10:06:31.423" v="71" actId="1076"/>
          <ac:picMkLst>
            <pc:docMk/>
            <pc:sldMk cId="1636413136" sldId="2134805828"/>
            <ac:picMk id="4" creationId="{48CB84C5-F68B-4028-B046-07C0E4DF2E57}"/>
          </ac:picMkLst>
        </pc:picChg>
        <pc:picChg chg="del">
          <ac:chgData name="Utkarsh Saxena" userId="09d64eff-ec6d-4541-ae65-630ccbd93b73" providerId="ADAL" clId="{C70B3570-12E4-422A-9D68-9157B67BD1D1}" dt="2022-02-01T10:06:33.038" v="72" actId="478"/>
          <ac:picMkLst>
            <pc:docMk/>
            <pc:sldMk cId="1636413136" sldId="2134805828"/>
            <ac:picMk id="7" creationId="{D73B0A90-935A-4799-AE8D-650947BCCEED}"/>
          </ac:picMkLst>
        </pc:picChg>
      </pc:sldChg>
      <pc:sldChg chg="addSp delSp modSp mod modTransition modAnim">
        <pc:chgData name="Utkarsh Saxena" userId="09d64eff-ec6d-4541-ae65-630ccbd93b73" providerId="ADAL" clId="{C70B3570-12E4-422A-9D68-9157B67BD1D1}" dt="2022-02-01T12:11:22.479" v="397"/>
        <pc:sldMkLst>
          <pc:docMk/>
          <pc:sldMk cId="2523687551" sldId="2134805829"/>
        </pc:sldMkLst>
        <pc:spChg chg="add ord">
          <ac:chgData name="Utkarsh Saxena" userId="09d64eff-ec6d-4541-ae65-630ccbd93b73" providerId="ADAL" clId="{C70B3570-12E4-422A-9D68-9157B67BD1D1}" dt="2022-02-01T11:27:33.192" v="174" actId="167"/>
          <ac:spMkLst>
            <pc:docMk/>
            <pc:sldMk cId="2523687551" sldId="2134805829"/>
            <ac:spMk id="14" creationId="{B3AF060D-1E28-49FC-89F6-C902A87E8566}"/>
          </ac:spMkLst>
        </pc:spChg>
        <pc:spChg chg="add mod">
          <ac:chgData name="Utkarsh Saxena" userId="09d64eff-ec6d-4541-ae65-630ccbd93b73" providerId="ADAL" clId="{C70B3570-12E4-422A-9D68-9157B67BD1D1}" dt="2022-02-01T11:44:20.146" v="247"/>
          <ac:spMkLst>
            <pc:docMk/>
            <pc:sldMk cId="2523687551" sldId="2134805829"/>
            <ac:spMk id="17" creationId="{6564838D-A790-4816-B1CA-F0E703128F3B}"/>
          </ac:spMkLst>
        </pc:spChg>
        <pc:spChg chg="add mod">
          <ac:chgData name="Utkarsh Saxena" userId="09d64eff-ec6d-4541-ae65-630ccbd93b73" providerId="ADAL" clId="{C70B3570-12E4-422A-9D68-9157B67BD1D1}" dt="2022-02-01T11:45:21.029" v="256" actId="14861"/>
          <ac:spMkLst>
            <pc:docMk/>
            <pc:sldMk cId="2523687551" sldId="2134805829"/>
            <ac:spMk id="18" creationId="{2E487426-44F0-4258-B896-12AEABF0A8BE}"/>
          </ac:spMkLst>
        </pc:spChg>
        <pc:spChg chg="add mod">
          <ac:chgData name="Utkarsh Saxena" userId="09d64eff-ec6d-4541-ae65-630ccbd93b73" providerId="ADAL" clId="{C70B3570-12E4-422A-9D68-9157B67BD1D1}" dt="2022-02-01T11:44:20.146" v="247"/>
          <ac:spMkLst>
            <pc:docMk/>
            <pc:sldMk cId="2523687551" sldId="2134805829"/>
            <ac:spMk id="20" creationId="{516796C7-BE93-4168-B9EA-A2CAAF80182C}"/>
          </ac:spMkLst>
        </pc:spChg>
        <pc:spChg chg="add mod">
          <ac:chgData name="Utkarsh Saxena" userId="09d64eff-ec6d-4541-ae65-630ccbd93b73" providerId="ADAL" clId="{C70B3570-12E4-422A-9D68-9157B67BD1D1}" dt="2022-02-01T11:44:20.146" v="247"/>
          <ac:spMkLst>
            <pc:docMk/>
            <pc:sldMk cId="2523687551" sldId="2134805829"/>
            <ac:spMk id="22" creationId="{0527F306-CFED-4027-9390-85A117A8EDC0}"/>
          </ac:spMkLst>
        </pc:spChg>
        <pc:grpChg chg="add">
          <ac:chgData name="Utkarsh Saxena" userId="09d64eff-ec6d-4541-ae65-630ccbd93b73" providerId="ADAL" clId="{C70B3570-12E4-422A-9D68-9157B67BD1D1}" dt="2022-02-01T11:45:50.789" v="257" actId="164"/>
          <ac:grpSpMkLst>
            <pc:docMk/>
            <pc:sldMk cId="2523687551" sldId="2134805829"/>
            <ac:grpSpMk id="25" creationId="{FEEAFCBC-C2E0-4750-82BB-E13F5208FB97}"/>
          </ac:grpSpMkLst>
        </pc:grpChg>
        <pc:picChg chg="del">
          <ac:chgData name="Utkarsh Saxena" userId="09d64eff-ec6d-4541-ae65-630ccbd93b73" providerId="ADAL" clId="{C70B3570-12E4-422A-9D68-9157B67BD1D1}" dt="2022-02-01T11:27:38.919" v="175" actId="478"/>
          <ac:picMkLst>
            <pc:docMk/>
            <pc:sldMk cId="2523687551" sldId="2134805829"/>
            <ac:picMk id="2" creationId="{C5A06290-5C64-4A87-9E87-4DF449BA5624}"/>
          </ac:picMkLst>
        </pc:picChg>
        <pc:picChg chg="add del mod">
          <ac:chgData name="Utkarsh Saxena" userId="09d64eff-ec6d-4541-ae65-630ccbd93b73" providerId="ADAL" clId="{C70B3570-12E4-422A-9D68-9157B67BD1D1}" dt="2022-02-01T11:27:51.053" v="178" actId="478"/>
          <ac:picMkLst>
            <pc:docMk/>
            <pc:sldMk cId="2523687551" sldId="2134805829"/>
            <ac:picMk id="4" creationId="{793B1F96-6913-4414-9D5F-973F825FD671}"/>
          </ac:picMkLst>
        </pc:picChg>
        <pc:picChg chg="add del">
          <ac:chgData name="Utkarsh Saxena" userId="09d64eff-ec6d-4541-ae65-630ccbd93b73" providerId="ADAL" clId="{C70B3570-12E4-422A-9D68-9157B67BD1D1}" dt="2022-02-01T11:44:02.226" v="245" actId="478"/>
          <ac:picMkLst>
            <pc:docMk/>
            <pc:sldMk cId="2523687551" sldId="2134805829"/>
            <ac:picMk id="6" creationId="{199E4E93-374B-4A06-AD45-482C64A8D997}"/>
          </ac:picMkLst>
        </pc:picChg>
        <pc:picChg chg="add del">
          <ac:chgData name="Utkarsh Saxena" userId="09d64eff-ec6d-4541-ae65-630ccbd93b73" providerId="ADAL" clId="{C70B3570-12E4-422A-9D68-9157B67BD1D1}" dt="2022-02-01T11:27:13.006" v="172" actId="22"/>
          <ac:picMkLst>
            <pc:docMk/>
            <pc:sldMk cId="2523687551" sldId="2134805829"/>
            <ac:picMk id="8" creationId="{A52E37E9-78EC-4D24-A5F8-98B380384B05}"/>
          </ac:picMkLst>
        </pc:picChg>
        <pc:picChg chg="add ord">
          <ac:chgData name="Utkarsh Saxena" userId="09d64eff-ec6d-4541-ae65-630ccbd93b73" providerId="ADAL" clId="{C70B3570-12E4-422A-9D68-9157B67BD1D1}" dt="2022-02-01T11:27:33.192" v="174" actId="167"/>
          <ac:picMkLst>
            <pc:docMk/>
            <pc:sldMk cId="2523687551" sldId="2134805829"/>
            <ac:picMk id="10" creationId="{D0E27322-04DF-4288-8A02-1DB3F71D63BB}"/>
          </ac:picMkLst>
        </pc:picChg>
        <pc:picChg chg="del">
          <ac:chgData name="Utkarsh Saxena" userId="09d64eff-ec6d-4541-ae65-630ccbd93b73" providerId="ADAL" clId="{C70B3570-12E4-422A-9D68-9157B67BD1D1}" dt="2022-02-01T10:04:09.133" v="46" actId="478"/>
          <ac:picMkLst>
            <pc:docMk/>
            <pc:sldMk cId="2523687551" sldId="2134805829"/>
            <ac:picMk id="12" creationId="{97D12F35-F681-438F-8F0A-5895D4F314F5}"/>
          </ac:picMkLst>
        </pc:picChg>
        <pc:picChg chg="add mod">
          <ac:chgData name="Utkarsh Saxena" userId="09d64eff-ec6d-4541-ae65-630ccbd93b73" providerId="ADAL" clId="{C70B3570-12E4-422A-9D68-9157B67BD1D1}" dt="2022-02-01T11:27:49.044" v="177" actId="1076"/>
          <ac:picMkLst>
            <pc:docMk/>
            <pc:sldMk cId="2523687551" sldId="2134805829"/>
            <ac:picMk id="16" creationId="{69B930D3-CD5E-481C-B170-64F349F6E17A}"/>
          </ac:picMkLst>
        </pc:picChg>
        <pc:picChg chg="add mod">
          <ac:chgData name="Utkarsh Saxena" userId="09d64eff-ec6d-4541-ae65-630ccbd93b73" providerId="ADAL" clId="{C70B3570-12E4-422A-9D68-9157B67BD1D1}" dt="2022-02-01T11:44:20.146" v="247"/>
          <ac:picMkLst>
            <pc:docMk/>
            <pc:sldMk cId="2523687551" sldId="2134805829"/>
            <ac:picMk id="21" creationId="{02C2011D-516D-4A84-ACC4-8C12864CB58E}"/>
          </ac:picMkLst>
        </pc:picChg>
        <pc:picChg chg="add mod">
          <ac:chgData name="Utkarsh Saxena" userId="09d64eff-ec6d-4541-ae65-630ccbd93b73" providerId="ADAL" clId="{C70B3570-12E4-422A-9D68-9157B67BD1D1}" dt="2022-02-01T11:44:20.146" v="247"/>
          <ac:picMkLst>
            <pc:docMk/>
            <pc:sldMk cId="2523687551" sldId="2134805829"/>
            <ac:picMk id="23" creationId="{FAC1FE56-35B6-44A7-94AD-DDA03FE3EA4D}"/>
          </ac:picMkLst>
        </pc:picChg>
        <pc:picChg chg="add mod">
          <ac:chgData name="Utkarsh Saxena" userId="09d64eff-ec6d-4541-ae65-630ccbd93b73" providerId="ADAL" clId="{C70B3570-12E4-422A-9D68-9157B67BD1D1}" dt="2022-02-01T11:44:20.146" v="247"/>
          <ac:picMkLst>
            <pc:docMk/>
            <pc:sldMk cId="2523687551" sldId="2134805829"/>
            <ac:picMk id="24" creationId="{5E3B77EE-A87C-40C3-AC5F-F9A4FC1DF19B}"/>
          </ac:picMkLst>
        </pc:picChg>
        <pc:cxnChg chg="add mod">
          <ac:chgData name="Utkarsh Saxena" userId="09d64eff-ec6d-4541-ae65-630ccbd93b73" providerId="ADAL" clId="{C70B3570-12E4-422A-9D68-9157B67BD1D1}" dt="2022-02-01T11:44:37.985" v="248" actId="1076"/>
          <ac:cxnSpMkLst>
            <pc:docMk/>
            <pc:sldMk cId="2523687551" sldId="2134805829"/>
            <ac:cxnSpMk id="19" creationId="{2D95F107-82F9-4F43-A055-0E68C7CCCCC0}"/>
          </ac:cxnSpMkLst>
        </pc:cxnChg>
      </pc:sldChg>
      <pc:sldChg chg="addSp delSp modSp del mod delAnim modAnim">
        <pc:chgData name="Utkarsh Saxena" userId="09d64eff-ec6d-4541-ae65-630ccbd93b73" providerId="ADAL" clId="{C70B3570-12E4-422A-9D68-9157B67BD1D1}" dt="2022-02-01T11:49:00.055" v="269" actId="47"/>
        <pc:sldMkLst>
          <pc:docMk/>
          <pc:sldMk cId="486408198" sldId="2134805830"/>
        </pc:sldMkLst>
        <pc:spChg chg="add ord">
          <ac:chgData name="Utkarsh Saxena" userId="09d64eff-ec6d-4541-ae65-630ccbd93b73" providerId="ADAL" clId="{C70B3570-12E4-422A-9D68-9157B67BD1D1}" dt="2022-02-01T11:28:42.912" v="182" actId="167"/>
          <ac:spMkLst>
            <pc:docMk/>
            <pc:sldMk cId="486408198" sldId="2134805830"/>
            <ac:spMk id="7" creationId="{9E2485B3-ADB7-4B3A-B7AC-613FB7A56BE3}"/>
          </ac:spMkLst>
        </pc:spChg>
        <pc:spChg chg="del mod ord">
          <ac:chgData name="Utkarsh Saxena" userId="09d64eff-ec6d-4541-ae65-630ccbd93b73" providerId="ADAL" clId="{C70B3570-12E4-422A-9D68-9157B67BD1D1}" dt="2022-02-01T11:44:16.436" v="246" actId="21"/>
          <ac:spMkLst>
            <pc:docMk/>
            <pc:sldMk cId="486408198" sldId="2134805830"/>
            <ac:spMk id="18" creationId="{46F1C844-3849-4BAA-8C54-97FF1971B941}"/>
          </ac:spMkLst>
        </pc:spChg>
        <pc:spChg chg="del mod ord">
          <ac:chgData name="Utkarsh Saxena" userId="09d64eff-ec6d-4541-ae65-630ccbd93b73" providerId="ADAL" clId="{C70B3570-12E4-422A-9D68-9157B67BD1D1}" dt="2022-02-01T11:44:16.436" v="246" actId="21"/>
          <ac:spMkLst>
            <pc:docMk/>
            <pc:sldMk cId="486408198" sldId="2134805830"/>
            <ac:spMk id="21" creationId="{DAD71897-25ED-4A04-9F47-AAB182D9FB76}"/>
          </ac:spMkLst>
        </pc:spChg>
        <pc:spChg chg="del mod ord">
          <ac:chgData name="Utkarsh Saxena" userId="09d64eff-ec6d-4541-ae65-630ccbd93b73" providerId="ADAL" clId="{C70B3570-12E4-422A-9D68-9157B67BD1D1}" dt="2022-02-01T11:44:16.436" v="246" actId="21"/>
          <ac:spMkLst>
            <pc:docMk/>
            <pc:sldMk cId="486408198" sldId="2134805830"/>
            <ac:spMk id="22" creationId="{EF2316BC-8751-44CD-B73E-762FA1B5F057}"/>
          </ac:spMkLst>
        </pc:spChg>
        <pc:spChg chg="del mod">
          <ac:chgData name="Utkarsh Saxena" userId="09d64eff-ec6d-4541-ae65-630ccbd93b73" providerId="ADAL" clId="{C70B3570-12E4-422A-9D68-9157B67BD1D1}" dt="2022-02-01T11:44:16.436" v="246" actId="21"/>
          <ac:spMkLst>
            <pc:docMk/>
            <pc:sldMk cId="486408198" sldId="2134805830"/>
            <ac:spMk id="25" creationId="{A9162803-7FE1-416C-B62C-8B2D838C9A3D}"/>
          </ac:spMkLst>
        </pc:spChg>
        <pc:spChg chg="del mod">
          <ac:chgData name="Utkarsh Saxena" userId="09d64eff-ec6d-4541-ae65-630ccbd93b73" providerId="ADAL" clId="{C70B3570-12E4-422A-9D68-9157B67BD1D1}" dt="2022-02-01T11:34:51.585" v="230" actId="478"/>
          <ac:spMkLst>
            <pc:docMk/>
            <pc:sldMk cId="486408198" sldId="2134805830"/>
            <ac:spMk id="27" creationId="{9E3AAEEC-E824-42F0-91E1-743ECF888B28}"/>
          </ac:spMkLst>
        </pc:spChg>
        <pc:grpChg chg="del mod">
          <ac:chgData name="Utkarsh Saxena" userId="09d64eff-ec6d-4541-ae65-630ccbd93b73" providerId="ADAL" clId="{C70B3570-12E4-422A-9D68-9157B67BD1D1}" dt="2022-02-01T11:34:45.388" v="229" actId="27803"/>
          <ac:grpSpMkLst>
            <pc:docMk/>
            <pc:sldMk cId="486408198" sldId="2134805830"/>
            <ac:grpSpMk id="24" creationId="{5604FC3E-E58E-42EF-A09D-7C8B62AF2C01}"/>
          </ac:grpSpMkLst>
        </pc:grpChg>
        <pc:picChg chg="del">
          <ac:chgData name="Utkarsh Saxena" userId="09d64eff-ec6d-4541-ae65-630ccbd93b73" providerId="ADAL" clId="{C70B3570-12E4-422A-9D68-9157B67BD1D1}" dt="2022-02-01T11:28:36.780" v="179" actId="478"/>
          <ac:picMkLst>
            <pc:docMk/>
            <pc:sldMk cId="486408198" sldId="2134805830"/>
            <ac:picMk id="2" creationId="{168CD7DB-E473-49C8-B739-0F6CE290476E}"/>
          </ac:picMkLst>
        </pc:picChg>
        <pc:picChg chg="add del">
          <ac:chgData name="Utkarsh Saxena" userId="09d64eff-ec6d-4541-ae65-630ccbd93b73" providerId="ADAL" clId="{C70B3570-12E4-422A-9D68-9157B67BD1D1}" dt="2022-02-01T11:28:38.953" v="180" actId="478"/>
          <ac:picMkLst>
            <pc:docMk/>
            <pc:sldMk cId="486408198" sldId="2134805830"/>
            <ac:picMk id="4" creationId="{F8D47E67-7738-424C-B1AF-4670B46CE7E6}"/>
          </ac:picMkLst>
        </pc:picChg>
        <pc:picChg chg="add ord">
          <ac:chgData name="Utkarsh Saxena" userId="09d64eff-ec6d-4541-ae65-630ccbd93b73" providerId="ADAL" clId="{C70B3570-12E4-422A-9D68-9157B67BD1D1}" dt="2022-02-01T11:28:42.912" v="182" actId="167"/>
          <ac:picMkLst>
            <pc:docMk/>
            <pc:sldMk cId="486408198" sldId="2134805830"/>
            <ac:picMk id="5" creationId="{EE16A366-68AA-46E0-AEB3-B7615F7D4EC1}"/>
          </ac:picMkLst>
        </pc:picChg>
        <pc:picChg chg="del mod">
          <ac:chgData name="Utkarsh Saxena" userId="09d64eff-ec6d-4541-ae65-630ccbd93b73" providerId="ADAL" clId="{C70B3570-12E4-422A-9D68-9157B67BD1D1}" dt="2022-02-01T11:34:45.388" v="229" actId="27803"/>
          <ac:picMkLst>
            <pc:docMk/>
            <pc:sldMk cId="486408198" sldId="2134805830"/>
            <ac:picMk id="6" creationId="{38DBD219-3B03-4E97-BE3A-B35721679926}"/>
          </ac:picMkLst>
        </pc:picChg>
        <pc:picChg chg="add ord">
          <ac:chgData name="Utkarsh Saxena" userId="09d64eff-ec6d-4541-ae65-630ccbd93b73" providerId="ADAL" clId="{C70B3570-12E4-422A-9D68-9157B67BD1D1}" dt="2022-02-01T11:28:42.912" v="182" actId="167"/>
          <ac:picMkLst>
            <pc:docMk/>
            <pc:sldMk cId="486408198" sldId="2134805830"/>
            <ac:picMk id="8" creationId="{A4E31FC9-8BB4-4E41-9FF6-3CDBC187E6D5}"/>
          </ac:picMkLst>
        </pc:picChg>
        <pc:picChg chg="add del mod ord">
          <ac:chgData name="Utkarsh Saxena" userId="09d64eff-ec6d-4541-ae65-630ccbd93b73" providerId="ADAL" clId="{C70B3570-12E4-422A-9D68-9157B67BD1D1}" dt="2022-02-01T11:44:16.436" v="246" actId="21"/>
          <ac:picMkLst>
            <pc:docMk/>
            <pc:sldMk cId="486408198" sldId="2134805830"/>
            <ac:picMk id="12" creationId="{70E13D43-1972-472A-B8C0-3C70BC341A7B}"/>
          </ac:picMkLst>
        </pc:picChg>
        <pc:picChg chg="del">
          <ac:chgData name="Utkarsh Saxena" userId="09d64eff-ec6d-4541-ae65-630ccbd93b73" providerId="ADAL" clId="{C70B3570-12E4-422A-9D68-9157B67BD1D1}" dt="2022-02-01T10:04:24.532" v="49" actId="478"/>
          <ac:picMkLst>
            <pc:docMk/>
            <pc:sldMk cId="486408198" sldId="2134805830"/>
            <ac:picMk id="16" creationId="{CE4190C1-7E28-4011-9563-9EFFBCBBD689}"/>
          </ac:picMkLst>
        </pc:picChg>
        <pc:picChg chg="del mod ord">
          <ac:chgData name="Utkarsh Saxena" userId="09d64eff-ec6d-4541-ae65-630ccbd93b73" providerId="ADAL" clId="{C70B3570-12E4-422A-9D68-9157B67BD1D1}" dt="2022-02-01T11:44:16.436" v="246" actId="21"/>
          <ac:picMkLst>
            <pc:docMk/>
            <pc:sldMk cId="486408198" sldId="2134805830"/>
            <ac:picMk id="20" creationId="{302D9C48-5C2A-4E59-8BB6-D00EC99D8044}"/>
          </ac:picMkLst>
        </pc:picChg>
        <pc:picChg chg="del mod ord">
          <ac:chgData name="Utkarsh Saxena" userId="09d64eff-ec6d-4541-ae65-630ccbd93b73" providerId="ADAL" clId="{C70B3570-12E4-422A-9D68-9157B67BD1D1}" dt="2022-02-01T11:44:16.436" v="246" actId="21"/>
          <ac:picMkLst>
            <pc:docMk/>
            <pc:sldMk cId="486408198" sldId="2134805830"/>
            <ac:picMk id="26" creationId="{B83EBC7E-C933-4036-B2E1-E7F469BEE9E1}"/>
          </ac:picMkLst>
        </pc:picChg>
        <pc:cxnChg chg="del mod">
          <ac:chgData name="Utkarsh Saxena" userId="09d64eff-ec6d-4541-ae65-630ccbd93b73" providerId="ADAL" clId="{C70B3570-12E4-422A-9D68-9157B67BD1D1}" dt="2022-02-01T11:30:14.781" v="197" actId="478"/>
          <ac:cxnSpMkLst>
            <pc:docMk/>
            <pc:sldMk cId="486408198" sldId="2134805830"/>
            <ac:cxnSpMk id="11" creationId="{44F003D7-6D56-475A-88AC-CAF9A49551A8}"/>
          </ac:cxnSpMkLst>
        </pc:cxnChg>
        <pc:cxnChg chg="del mod ord">
          <ac:chgData name="Utkarsh Saxena" userId="09d64eff-ec6d-4541-ae65-630ccbd93b73" providerId="ADAL" clId="{C70B3570-12E4-422A-9D68-9157B67BD1D1}" dt="2022-02-01T11:44:16.436" v="246" actId="21"/>
          <ac:cxnSpMkLst>
            <pc:docMk/>
            <pc:sldMk cId="486408198" sldId="2134805830"/>
            <ac:cxnSpMk id="14" creationId="{D571054C-B870-44A8-8E14-CECDD3FA3719}"/>
          </ac:cxnSpMkLst>
        </pc:cxnChg>
      </pc:sldChg>
      <pc:sldChg chg="addSp delSp del mod">
        <pc:chgData name="Utkarsh Saxena" userId="09d64eff-ec6d-4541-ae65-630ccbd93b73" providerId="ADAL" clId="{C70B3570-12E4-422A-9D68-9157B67BD1D1}" dt="2022-02-01T11:49:04.578" v="270" actId="47"/>
        <pc:sldMkLst>
          <pc:docMk/>
          <pc:sldMk cId="822311695" sldId="2134805836"/>
        </pc:sldMkLst>
        <pc:picChg chg="add del">
          <ac:chgData name="Utkarsh Saxena" userId="09d64eff-ec6d-4541-ae65-630ccbd93b73" providerId="ADAL" clId="{C70B3570-12E4-422A-9D68-9157B67BD1D1}" dt="2022-02-01T10:04:30.543" v="52" actId="22"/>
          <ac:picMkLst>
            <pc:docMk/>
            <pc:sldMk cId="822311695" sldId="2134805836"/>
            <ac:picMk id="4" creationId="{97C357A3-1A37-4626-B1BA-C893BF9E6C1A}"/>
          </ac:picMkLst>
        </pc:picChg>
        <pc:picChg chg="add">
          <ac:chgData name="Utkarsh Saxena" userId="09d64eff-ec6d-4541-ae65-630ccbd93b73" providerId="ADAL" clId="{C70B3570-12E4-422A-9D68-9157B67BD1D1}" dt="2022-02-01T10:04:32.571" v="54" actId="22"/>
          <ac:picMkLst>
            <pc:docMk/>
            <pc:sldMk cId="822311695" sldId="2134805836"/>
            <ac:picMk id="5" creationId="{DAA0B012-6C96-44C4-B1BE-E5A8F9F820E5}"/>
          </ac:picMkLst>
        </pc:picChg>
        <pc:picChg chg="del">
          <ac:chgData name="Utkarsh Saxena" userId="09d64eff-ec6d-4541-ae65-630ccbd93b73" providerId="ADAL" clId="{C70B3570-12E4-422A-9D68-9157B67BD1D1}" dt="2022-02-01T10:04:32.176" v="53" actId="478"/>
          <ac:picMkLst>
            <pc:docMk/>
            <pc:sldMk cId="822311695" sldId="2134805836"/>
            <ac:picMk id="6" creationId="{D6B3C096-7012-4140-991A-D2BCACD6B131}"/>
          </ac:picMkLst>
        </pc:picChg>
      </pc:sldChg>
      <pc:sldChg chg="addSp delSp del mod">
        <pc:chgData name="Utkarsh Saxena" userId="09d64eff-ec6d-4541-ae65-630ccbd93b73" providerId="ADAL" clId="{C70B3570-12E4-422A-9D68-9157B67BD1D1}" dt="2022-02-01T11:49:14.146" v="271" actId="47"/>
        <pc:sldMkLst>
          <pc:docMk/>
          <pc:sldMk cId="3622136086" sldId="2134805837"/>
        </pc:sldMkLst>
        <pc:picChg chg="add">
          <ac:chgData name="Utkarsh Saxena" userId="09d64eff-ec6d-4541-ae65-630ccbd93b73" providerId="ADAL" clId="{C70B3570-12E4-422A-9D68-9157B67BD1D1}" dt="2022-02-01T10:04:38.782" v="56" actId="22"/>
          <ac:picMkLst>
            <pc:docMk/>
            <pc:sldMk cId="3622136086" sldId="2134805837"/>
            <ac:picMk id="5" creationId="{22AA2B80-F9C7-41D1-8AEF-EEF4D150510E}"/>
          </ac:picMkLst>
        </pc:picChg>
        <pc:picChg chg="del">
          <ac:chgData name="Utkarsh Saxena" userId="09d64eff-ec6d-4541-ae65-630ccbd93b73" providerId="ADAL" clId="{C70B3570-12E4-422A-9D68-9157B67BD1D1}" dt="2022-02-01T10:04:37.297" v="55" actId="478"/>
          <ac:picMkLst>
            <pc:docMk/>
            <pc:sldMk cId="3622136086" sldId="2134805837"/>
            <ac:picMk id="6" creationId="{F5DAAD84-FFB1-4DAE-AC7B-8933E33C11F3}"/>
          </ac:picMkLst>
        </pc:picChg>
      </pc:sldChg>
      <pc:sldChg chg="addSp delSp modSp del mod">
        <pc:chgData name="Utkarsh Saxena" userId="09d64eff-ec6d-4541-ae65-630ccbd93b73" providerId="ADAL" clId="{C70B3570-12E4-422A-9D68-9157B67BD1D1}" dt="2022-02-01T11:49:22.126" v="272" actId="47"/>
        <pc:sldMkLst>
          <pc:docMk/>
          <pc:sldMk cId="1940589016" sldId="2134805838"/>
        </pc:sldMkLst>
        <pc:picChg chg="add mod">
          <ac:chgData name="Utkarsh Saxena" userId="09d64eff-ec6d-4541-ae65-630ccbd93b73" providerId="ADAL" clId="{C70B3570-12E4-422A-9D68-9157B67BD1D1}" dt="2022-02-01T10:05:05.908" v="59" actId="1076"/>
          <ac:picMkLst>
            <pc:docMk/>
            <pc:sldMk cId="1940589016" sldId="2134805838"/>
            <ac:picMk id="2" creationId="{E2864CD1-16F8-40BB-8843-B6EC61CE906E}"/>
          </ac:picMkLst>
        </pc:picChg>
        <pc:picChg chg="del">
          <ac:chgData name="Utkarsh Saxena" userId="09d64eff-ec6d-4541-ae65-630ccbd93b73" providerId="ADAL" clId="{C70B3570-12E4-422A-9D68-9157B67BD1D1}" dt="2022-02-01T10:05:01.845" v="58" actId="478"/>
          <ac:picMkLst>
            <pc:docMk/>
            <pc:sldMk cId="1940589016" sldId="2134805838"/>
            <ac:picMk id="13" creationId="{E7D6AD7E-58BB-444C-9003-DF02889B7BD5}"/>
          </ac:picMkLst>
        </pc:picChg>
      </pc:sldChg>
      <pc:sldChg chg="addSp delSp modSp mod modTransition modAnim">
        <pc:chgData name="Utkarsh Saxena" userId="09d64eff-ec6d-4541-ae65-630ccbd93b73" providerId="ADAL" clId="{C70B3570-12E4-422A-9D68-9157B67BD1D1}" dt="2022-02-01T12:11:22.479" v="397"/>
        <pc:sldMkLst>
          <pc:docMk/>
          <pc:sldMk cId="754523062" sldId="2134805839"/>
        </pc:sldMkLst>
        <pc:spChg chg="del">
          <ac:chgData name="Utkarsh Saxena" userId="09d64eff-ec6d-4541-ae65-630ccbd93b73" providerId="ADAL" clId="{C70B3570-12E4-422A-9D68-9157B67BD1D1}" dt="2022-02-01T11:50:06.610" v="285" actId="478"/>
          <ac:spMkLst>
            <pc:docMk/>
            <pc:sldMk cId="754523062" sldId="2134805839"/>
            <ac:spMk id="2" creationId="{5AF00C06-8BAF-406A-AFBE-1D5CE25A8B7A}"/>
          </ac:spMkLst>
        </pc:spChg>
        <pc:spChg chg="add mod">
          <ac:chgData name="Utkarsh Saxena" userId="09d64eff-ec6d-4541-ae65-630ccbd93b73" providerId="ADAL" clId="{C70B3570-12E4-422A-9D68-9157B67BD1D1}" dt="2022-02-01T11:52:30.525" v="302" actId="20577"/>
          <ac:spMkLst>
            <pc:docMk/>
            <pc:sldMk cId="754523062" sldId="2134805839"/>
            <ac:spMk id="7" creationId="{E68420DB-9BEE-49E3-8E15-15AFEAE6B916}"/>
          </ac:spMkLst>
        </pc:spChg>
        <pc:spChg chg="del">
          <ac:chgData name="Utkarsh Saxena" userId="09d64eff-ec6d-4541-ae65-630ccbd93b73" providerId="ADAL" clId="{C70B3570-12E4-422A-9D68-9157B67BD1D1}" dt="2022-02-01T11:49:55.483" v="279" actId="478"/>
          <ac:spMkLst>
            <pc:docMk/>
            <pc:sldMk cId="754523062" sldId="2134805839"/>
            <ac:spMk id="18" creationId="{46F1C844-3849-4BAA-8C54-97FF1971B941}"/>
          </ac:spMkLst>
        </pc:spChg>
        <pc:spChg chg="del">
          <ac:chgData name="Utkarsh Saxena" userId="09d64eff-ec6d-4541-ae65-630ccbd93b73" providerId="ADAL" clId="{C70B3570-12E4-422A-9D68-9157B67BD1D1}" dt="2022-02-01T11:50:15.475" v="286" actId="478"/>
          <ac:spMkLst>
            <pc:docMk/>
            <pc:sldMk cId="754523062" sldId="2134805839"/>
            <ac:spMk id="19" creationId="{68B883D1-D02F-4161-B2FA-86FA18BF96F3}"/>
          </ac:spMkLst>
        </pc:spChg>
        <pc:spChg chg="del">
          <ac:chgData name="Utkarsh Saxena" userId="09d64eff-ec6d-4541-ae65-630ccbd93b73" providerId="ADAL" clId="{C70B3570-12E4-422A-9D68-9157B67BD1D1}" dt="2022-02-01T11:50:02.961" v="284" actId="478"/>
          <ac:spMkLst>
            <pc:docMk/>
            <pc:sldMk cId="754523062" sldId="2134805839"/>
            <ac:spMk id="21" creationId="{DAD71897-25ED-4A04-9F47-AAB182D9FB76}"/>
          </ac:spMkLst>
        </pc:spChg>
        <pc:spChg chg="add mod ord">
          <ac:chgData name="Utkarsh Saxena" userId="09d64eff-ec6d-4541-ae65-630ccbd93b73" providerId="ADAL" clId="{C70B3570-12E4-422A-9D68-9157B67BD1D1}" dt="2022-02-01T11:49:38.185" v="276" actId="167"/>
          <ac:spMkLst>
            <pc:docMk/>
            <pc:sldMk cId="754523062" sldId="2134805839"/>
            <ac:spMk id="25" creationId="{05FD1CB0-E102-40E0-BEA7-9B1C6EE43D6D}"/>
          </ac:spMkLst>
        </pc:spChg>
        <pc:spChg chg="add mod ord">
          <ac:chgData name="Utkarsh Saxena" userId="09d64eff-ec6d-4541-ae65-630ccbd93b73" providerId="ADAL" clId="{C70B3570-12E4-422A-9D68-9157B67BD1D1}" dt="2022-02-01T11:53:38.642" v="311" actId="1076"/>
          <ac:spMkLst>
            <pc:docMk/>
            <pc:sldMk cId="754523062" sldId="2134805839"/>
            <ac:spMk id="28" creationId="{8691A4E0-F5A9-40B2-A86C-0D9F7F68844B}"/>
          </ac:spMkLst>
        </pc:spChg>
        <pc:spChg chg="mod">
          <ac:chgData name="Utkarsh Saxena" userId="09d64eff-ec6d-4541-ae65-630ccbd93b73" providerId="ADAL" clId="{C70B3570-12E4-422A-9D68-9157B67BD1D1}" dt="2022-02-01T11:49:34.349" v="275"/>
          <ac:spMkLst>
            <pc:docMk/>
            <pc:sldMk cId="754523062" sldId="2134805839"/>
            <ac:spMk id="30" creationId="{F3F036CD-97BE-432F-BEE3-F8A6684F5CEB}"/>
          </ac:spMkLst>
        </pc:spChg>
        <pc:spChg chg="mod">
          <ac:chgData name="Utkarsh Saxena" userId="09d64eff-ec6d-4541-ae65-630ccbd93b73" providerId="ADAL" clId="{C70B3570-12E4-422A-9D68-9157B67BD1D1}" dt="2022-02-01T11:51:09.473" v="294" actId="14100"/>
          <ac:spMkLst>
            <pc:docMk/>
            <pc:sldMk cId="754523062" sldId="2134805839"/>
            <ac:spMk id="32" creationId="{450C6C6B-4C73-4B22-AAA6-A26B672FC71D}"/>
          </ac:spMkLst>
        </pc:spChg>
        <pc:spChg chg="mod">
          <ac:chgData name="Utkarsh Saxena" userId="09d64eff-ec6d-4541-ae65-630ccbd93b73" providerId="ADAL" clId="{C70B3570-12E4-422A-9D68-9157B67BD1D1}" dt="2022-02-01T11:49:34.349" v="275"/>
          <ac:spMkLst>
            <pc:docMk/>
            <pc:sldMk cId="754523062" sldId="2134805839"/>
            <ac:spMk id="34" creationId="{8E634E6C-EF20-4248-97F8-6A3B214CD5E8}"/>
          </ac:spMkLst>
        </pc:spChg>
        <pc:grpChg chg="add">
          <ac:chgData name="Utkarsh Saxena" userId="09d64eff-ec6d-4541-ae65-630ccbd93b73" providerId="ADAL" clId="{C70B3570-12E4-422A-9D68-9157B67BD1D1}" dt="2022-02-01T11:52:56.784" v="303" actId="164"/>
          <ac:grpSpMkLst>
            <pc:docMk/>
            <pc:sldMk cId="754523062" sldId="2134805839"/>
            <ac:grpSpMk id="10" creationId="{E913D77C-3719-4812-B8F7-0A1E74390194}"/>
          </ac:grpSpMkLst>
        </pc:grpChg>
        <pc:grpChg chg="add mod ord">
          <ac:chgData name="Utkarsh Saxena" userId="09d64eff-ec6d-4541-ae65-630ccbd93b73" providerId="ADAL" clId="{C70B3570-12E4-422A-9D68-9157B67BD1D1}" dt="2022-02-01T11:52:15.020" v="297" actId="166"/>
          <ac:grpSpMkLst>
            <pc:docMk/>
            <pc:sldMk cId="754523062" sldId="2134805839"/>
            <ac:grpSpMk id="29" creationId="{35002238-AD90-4BB8-8093-6EFDBB7CEE00}"/>
          </ac:grpSpMkLst>
        </pc:grpChg>
        <pc:picChg chg="add del">
          <ac:chgData name="Utkarsh Saxena" userId="09d64eff-ec6d-4541-ae65-630ccbd93b73" providerId="ADAL" clId="{C70B3570-12E4-422A-9D68-9157B67BD1D1}" dt="2022-02-01T11:49:46.669" v="278" actId="478"/>
          <ac:picMkLst>
            <pc:docMk/>
            <pc:sldMk cId="754523062" sldId="2134805839"/>
            <ac:picMk id="4" creationId="{CC0AFF4D-CA8E-471C-90DC-B0D45975643D}"/>
          </ac:picMkLst>
        </pc:picChg>
        <pc:picChg chg="del">
          <ac:chgData name="Utkarsh Saxena" userId="09d64eff-ec6d-4541-ae65-630ccbd93b73" providerId="ADAL" clId="{C70B3570-12E4-422A-9D68-9157B67BD1D1}" dt="2022-02-01T11:49:28.372" v="273" actId="478"/>
          <ac:picMkLst>
            <pc:docMk/>
            <pc:sldMk cId="754523062" sldId="2134805839"/>
            <ac:picMk id="6" creationId="{62A26FF8-7294-4A9C-8664-FBFAE966E5B2}"/>
          </ac:picMkLst>
        </pc:picChg>
        <pc:picChg chg="add mod">
          <ac:chgData name="Utkarsh Saxena" userId="09d64eff-ec6d-4541-ae65-630ccbd93b73" providerId="ADAL" clId="{C70B3570-12E4-422A-9D68-9157B67BD1D1}" dt="2022-02-01T11:52:23.546" v="299" actId="1076"/>
          <ac:picMkLst>
            <pc:docMk/>
            <pc:sldMk cId="754523062" sldId="2134805839"/>
            <ac:picMk id="8" creationId="{2557E5E4-962D-4BF3-B11A-CB840A2FE5C9}"/>
          </ac:picMkLst>
        </pc:picChg>
        <pc:picChg chg="add mod">
          <ac:chgData name="Utkarsh Saxena" userId="09d64eff-ec6d-4541-ae65-630ccbd93b73" providerId="ADAL" clId="{C70B3570-12E4-422A-9D68-9157B67BD1D1}" dt="2022-02-01T11:52:23.546" v="299" actId="1076"/>
          <ac:picMkLst>
            <pc:docMk/>
            <pc:sldMk cId="754523062" sldId="2134805839"/>
            <ac:picMk id="9" creationId="{E09E0529-D780-4306-A3CE-C950C919BF75}"/>
          </ac:picMkLst>
        </pc:picChg>
        <pc:picChg chg="del">
          <ac:chgData name="Utkarsh Saxena" userId="09d64eff-ec6d-4541-ae65-630ccbd93b73" providerId="ADAL" clId="{C70B3570-12E4-422A-9D68-9157B67BD1D1}" dt="2022-02-01T10:05:13.804" v="60" actId="478"/>
          <ac:picMkLst>
            <pc:docMk/>
            <pc:sldMk cId="754523062" sldId="2134805839"/>
            <ac:picMk id="12" creationId="{63F571B0-DDD6-4F47-899D-0B947EE54A66}"/>
          </ac:picMkLst>
        </pc:picChg>
        <pc:picChg chg="del">
          <ac:chgData name="Utkarsh Saxena" userId="09d64eff-ec6d-4541-ae65-630ccbd93b73" providerId="ADAL" clId="{C70B3570-12E4-422A-9D68-9157B67BD1D1}" dt="2022-02-01T11:49:57.333" v="280" actId="478"/>
          <ac:picMkLst>
            <pc:docMk/>
            <pc:sldMk cId="754523062" sldId="2134805839"/>
            <ac:picMk id="20" creationId="{302D9C48-5C2A-4E59-8BB6-D00EC99D8044}"/>
          </ac:picMkLst>
        </pc:picChg>
        <pc:picChg chg="del">
          <ac:chgData name="Utkarsh Saxena" userId="09d64eff-ec6d-4541-ae65-630ccbd93b73" providerId="ADAL" clId="{C70B3570-12E4-422A-9D68-9157B67BD1D1}" dt="2022-02-01T11:50:16.779" v="287" actId="478"/>
          <ac:picMkLst>
            <pc:docMk/>
            <pc:sldMk cId="754523062" sldId="2134805839"/>
            <ac:picMk id="22" creationId="{908527FC-E14F-4690-8D7F-59679F6BD2F7}"/>
          </ac:picMkLst>
        </pc:picChg>
        <pc:picChg chg="del">
          <ac:chgData name="Utkarsh Saxena" userId="09d64eff-ec6d-4541-ae65-630ccbd93b73" providerId="ADAL" clId="{C70B3570-12E4-422A-9D68-9157B67BD1D1}" dt="2022-02-01T11:49:29.704" v="274" actId="478"/>
          <ac:picMkLst>
            <pc:docMk/>
            <pc:sldMk cId="754523062" sldId="2134805839"/>
            <ac:picMk id="23" creationId="{6F36B4D2-465F-432B-B7DF-12A2CE7EF961}"/>
          </ac:picMkLst>
        </pc:picChg>
        <pc:picChg chg="add mod ord">
          <ac:chgData name="Utkarsh Saxena" userId="09d64eff-ec6d-4541-ae65-630ccbd93b73" providerId="ADAL" clId="{C70B3570-12E4-422A-9D68-9157B67BD1D1}" dt="2022-02-01T11:49:38.185" v="276" actId="167"/>
          <ac:picMkLst>
            <pc:docMk/>
            <pc:sldMk cId="754523062" sldId="2134805839"/>
            <ac:picMk id="24" creationId="{C1C81DA0-6C1A-4C41-A586-8F1AA1101211}"/>
          </ac:picMkLst>
        </pc:picChg>
        <pc:picChg chg="del">
          <ac:chgData name="Utkarsh Saxena" userId="09d64eff-ec6d-4541-ae65-630ccbd93b73" providerId="ADAL" clId="{C70B3570-12E4-422A-9D68-9157B67BD1D1}" dt="2022-02-01T11:50:01.947" v="283" actId="478"/>
          <ac:picMkLst>
            <pc:docMk/>
            <pc:sldMk cId="754523062" sldId="2134805839"/>
            <ac:picMk id="26" creationId="{B83EBC7E-C933-4036-B2E1-E7F469BEE9E1}"/>
          </ac:picMkLst>
        </pc:picChg>
        <pc:picChg chg="add mod ord">
          <ac:chgData name="Utkarsh Saxena" userId="09d64eff-ec6d-4541-ae65-630ccbd93b73" providerId="ADAL" clId="{C70B3570-12E4-422A-9D68-9157B67BD1D1}" dt="2022-02-01T11:49:44.628" v="277" actId="1076"/>
          <ac:picMkLst>
            <pc:docMk/>
            <pc:sldMk cId="754523062" sldId="2134805839"/>
            <ac:picMk id="27" creationId="{156E0B56-BCF6-43D5-92DE-52D40A6682B3}"/>
          </ac:picMkLst>
        </pc:picChg>
        <pc:picChg chg="mod">
          <ac:chgData name="Utkarsh Saxena" userId="09d64eff-ec6d-4541-ae65-630ccbd93b73" providerId="ADAL" clId="{C70B3570-12E4-422A-9D68-9157B67BD1D1}" dt="2022-02-01T11:49:34.349" v="275"/>
          <ac:picMkLst>
            <pc:docMk/>
            <pc:sldMk cId="754523062" sldId="2134805839"/>
            <ac:picMk id="33" creationId="{1055B3D8-E3E5-47AE-A9ED-695D09B4DD55}"/>
          </ac:picMkLst>
        </pc:picChg>
        <pc:picChg chg="mod">
          <ac:chgData name="Utkarsh Saxena" userId="09d64eff-ec6d-4541-ae65-630ccbd93b73" providerId="ADAL" clId="{C70B3570-12E4-422A-9D68-9157B67BD1D1}" dt="2022-02-01T11:49:34.349" v="275"/>
          <ac:picMkLst>
            <pc:docMk/>
            <pc:sldMk cId="754523062" sldId="2134805839"/>
            <ac:picMk id="35" creationId="{ED569AD9-252F-48D3-8B0E-BBF8CDCC95FE}"/>
          </ac:picMkLst>
        </pc:picChg>
        <pc:picChg chg="del mod">
          <ac:chgData name="Utkarsh Saxena" userId="09d64eff-ec6d-4541-ae65-630ccbd93b73" providerId="ADAL" clId="{C70B3570-12E4-422A-9D68-9157B67BD1D1}" dt="2022-02-01T11:51:01.223" v="293" actId="478"/>
          <ac:picMkLst>
            <pc:docMk/>
            <pc:sldMk cId="754523062" sldId="2134805839"/>
            <ac:picMk id="36" creationId="{99266ABB-F116-426D-B12F-AA77E59E9348}"/>
          </ac:picMkLst>
        </pc:picChg>
        <pc:cxnChg chg="add mod">
          <ac:chgData name="Utkarsh Saxena" userId="09d64eff-ec6d-4541-ae65-630ccbd93b73" providerId="ADAL" clId="{C70B3570-12E4-422A-9D68-9157B67BD1D1}" dt="2022-02-01T11:52:23.546" v="299" actId="1076"/>
          <ac:cxnSpMkLst>
            <pc:docMk/>
            <pc:sldMk cId="754523062" sldId="2134805839"/>
            <ac:cxnSpMk id="5" creationId="{2A442353-ED94-4C3D-9BB1-BF27B0D6AE93}"/>
          </ac:cxnSpMkLst>
        </pc:cxnChg>
        <pc:cxnChg chg="del">
          <ac:chgData name="Utkarsh Saxena" userId="09d64eff-ec6d-4541-ae65-630ccbd93b73" providerId="ADAL" clId="{C70B3570-12E4-422A-9D68-9157B67BD1D1}" dt="2022-02-01T11:50:00.851" v="282" actId="478"/>
          <ac:cxnSpMkLst>
            <pc:docMk/>
            <pc:sldMk cId="754523062" sldId="2134805839"/>
            <ac:cxnSpMk id="11" creationId="{44F003D7-6D56-475A-88AC-CAF9A49551A8}"/>
          </ac:cxnSpMkLst>
        </pc:cxnChg>
        <pc:cxnChg chg="del">
          <ac:chgData name="Utkarsh Saxena" userId="09d64eff-ec6d-4541-ae65-630ccbd93b73" providerId="ADAL" clId="{C70B3570-12E4-422A-9D68-9157B67BD1D1}" dt="2022-02-01T11:49:58.676" v="281" actId="478"/>
          <ac:cxnSpMkLst>
            <pc:docMk/>
            <pc:sldMk cId="754523062" sldId="2134805839"/>
            <ac:cxnSpMk id="14" creationId="{D571054C-B870-44A8-8E14-CECDD3FA3719}"/>
          </ac:cxnSpMkLst>
        </pc:cxnChg>
        <pc:cxnChg chg="del">
          <ac:chgData name="Utkarsh Saxena" userId="09d64eff-ec6d-4541-ae65-630ccbd93b73" providerId="ADAL" clId="{C70B3570-12E4-422A-9D68-9157B67BD1D1}" dt="2022-02-01T11:50:17.924" v="288" actId="478"/>
          <ac:cxnSpMkLst>
            <pc:docMk/>
            <pc:sldMk cId="754523062" sldId="2134805839"/>
            <ac:cxnSpMk id="17" creationId="{6CBE8288-B461-407C-85B5-49BC1559B757}"/>
          </ac:cxnSpMkLst>
        </pc:cxnChg>
        <pc:cxnChg chg="mod">
          <ac:chgData name="Utkarsh Saxena" userId="09d64eff-ec6d-4541-ae65-630ccbd93b73" providerId="ADAL" clId="{C70B3570-12E4-422A-9D68-9157B67BD1D1}" dt="2022-02-01T11:49:34.349" v="275"/>
          <ac:cxnSpMkLst>
            <pc:docMk/>
            <pc:sldMk cId="754523062" sldId="2134805839"/>
            <ac:cxnSpMk id="31" creationId="{267256C3-10FA-49FA-AE8C-771C125F6ADF}"/>
          </ac:cxnSpMkLst>
        </pc:cxnChg>
      </pc:sldChg>
      <pc:sldChg chg="modSp add mod modTransition">
        <pc:chgData name="Utkarsh Saxena" userId="09d64eff-ec6d-4541-ae65-630ccbd93b73" providerId="ADAL" clId="{C70B3570-12E4-422A-9D68-9157B67BD1D1}" dt="2022-02-01T12:11:22.479" v="397"/>
        <pc:sldMkLst>
          <pc:docMk/>
          <pc:sldMk cId="154563064" sldId="2134805840"/>
        </pc:sldMkLst>
        <pc:picChg chg="mod">
          <ac:chgData name="Utkarsh Saxena" userId="09d64eff-ec6d-4541-ae65-630ccbd93b73" providerId="ADAL" clId="{C70B3570-12E4-422A-9D68-9157B67BD1D1}" dt="2022-02-01T12:05:26.227" v="383" actId="14826"/>
          <ac:picMkLst>
            <pc:docMk/>
            <pc:sldMk cId="154563064" sldId="2134805840"/>
            <ac:picMk id="4" creationId="{51774662-B1D9-4AB7-B8E7-70722A13EA23}"/>
          </ac:picMkLst>
        </pc:picChg>
        <pc:picChg chg="mod">
          <ac:chgData name="Utkarsh Saxena" userId="09d64eff-ec6d-4541-ae65-630ccbd93b73" providerId="ADAL" clId="{C70B3570-12E4-422A-9D68-9157B67BD1D1}" dt="2022-02-01T12:05:41.044" v="384" actId="1076"/>
          <ac:picMkLst>
            <pc:docMk/>
            <pc:sldMk cId="154563064" sldId="2134805840"/>
            <ac:picMk id="8" creationId="{C42DBD15-EC2A-47B6-9486-8D63BBF2243D}"/>
          </ac:picMkLst>
        </pc:picChg>
      </pc:sldChg>
      <pc:sldChg chg="addSp delSp del mod">
        <pc:chgData name="Utkarsh Saxena" userId="09d64eff-ec6d-4541-ae65-630ccbd93b73" providerId="ADAL" clId="{C70B3570-12E4-422A-9D68-9157B67BD1D1}" dt="2022-02-01T11:54:05.347" v="314" actId="47"/>
        <pc:sldMkLst>
          <pc:docMk/>
          <pc:sldMk cId="1614934763" sldId="2134805840"/>
        </pc:sldMkLst>
        <pc:picChg chg="add">
          <ac:chgData name="Utkarsh Saxena" userId="09d64eff-ec6d-4541-ae65-630ccbd93b73" providerId="ADAL" clId="{C70B3570-12E4-422A-9D68-9157B67BD1D1}" dt="2022-02-01T10:05:19.636" v="63" actId="22"/>
          <ac:picMkLst>
            <pc:docMk/>
            <pc:sldMk cId="1614934763" sldId="2134805840"/>
            <ac:picMk id="4" creationId="{EEFF550B-F4F2-4BB8-B911-53506F5B4E00}"/>
          </ac:picMkLst>
        </pc:picChg>
        <pc:picChg chg="del">
          <ac:chgData name="Utkarsh Saxena" userId="09d64eff-ec6d-4541-ae65-630ccbd93b73" providerId="ADAL" clId="{C70B3570-12E4-422A-9D68-9157B67BD1D1}" dt="2022-02-01T10:05:18.584" v="62" actId="478"/>
          <ac:picMkLst>
            <pc:docMk/>
            <pc:sldMk cId="1614934763" sldId="2134805840"/>
            <ac:picMk id="6" creationId="{13498731-72F7-427B-9439-C137E51C9175}"/>
          </ac:picMkLst>
        </pc:picChg>
      </pc:sldChg>
      <pc:sldChg chg="modSp add mod modTransition">
        <pc:chgData name="Utkarsh Saxena" userId="09d64eff-ec6d-4541-ae65-630ccbd93b73" providerId="ADAL" clId="{C70B3570-12E4-422A-9D68-9157B67BD1D1}" dt="2022-02-01T12:11:22.479" v="397"/>
        <pc:sldMkLst>
          <pc:docMk/>
          <pc:sldMk cId="2486071317" sldId="2134805841"/>
        </pc:sldMkLst>
        <pc:picChg chg="mod">
          <ac:chgData name="Utkarsh Saxena" userId="09d64eff-ec6d-4541-ae65-630ccbd93b73" providerId="ADAL" clId="{C70B3570-12E4-422A-9D68-9157B67BD1D1}" dt="2022-02-01T12:07:25.728" v="388" actId="1076"/>
          <ac:picMkLst>
            <pc:docMk/>
            <pc:sldMk cId="2486071317" sldId="2134805841"/>
            <ac:picMk id="8" creationId="{C42DBD15-EC2A-47B6-9486-8D63BBF2243D}"/>
          </ac:picMkLst>
        </pc:picChg>
      </pc:sldChg>
      <pc:sldChg chg="del">
        <pc:chgData name="Utkarsh Saxena" userId="09d64eff-ec6d-4541-ae65-630ccbd93b73" providerId="ADAL" clId="{C70B3570-12E4-422A-9D68-9157B67BD1D1}" dt="2022-02-01T11:54:09.844" v="315" actId="47"/>
        <pc:sldMkLst>
          <pc:docMk/>
          <pc:sldMk cId="4078349993" sldId="2134805841"/>
        </pc:sldMkLst>
      </pc:sldChg>
      <pc:sldChg chg="modSp add mod modTransition">
        <pc:chgData name="Utkarsh Saxena" userId="09d64eff-ec6d-4541-ae65-630ccbd93b73" providerId="ADAL" clId="{C70B3570-12E4-422A-9D68-9157B67BD1D1}" dt="2022-02-01T12:11:22.479" v="397"/>
        <pc:sldMkLst>
          <pc:docMk/>
          <pc:sldMk cId="866589631" sldId="2134805842"/>
        </pc:sldMkLst>
        <pc:picChg chg="mod">
          <ac:chgData name="Utkarsh Saxena" userId="09d64eff-ec6d-4541-ae65-630ccbd93b73" providerId="ADAL" clId="{C70B3570-12E4-422A-9D68-9157B67BD1D1}" dt="2022-02-01T12:07:52.264" v="391" actId="14826"/>
          <ac:picMkLst>
            <pc:docMk/>
            <pc:sldMk cId="866589631" sldId="2134805842"/>
            <ac:picMk id="4" creationId="{51774662-B1D9-4AB7-B8E7-70722A13EA23}"/>
          </ac:picMkLst>
        </pc:picChg>
        <pc:picChg chg="mod">
          <ac:chgData name="Utkarsh Saxena" userId="09d64eff-ec6d-4541-ae65-630ccbd93b73" providerId="ADAL" clId="{C70B3570-12E4-422A-9D68-9157B67BD1D1}" dt="2022-02-01T12:08:06.312" v="392" actId="1076"/>
          <ac:picMkLst>
            <pc:docMk/>
            <pc:sldMk cId="866589631" sldId="2134805842"/>
            <ac:picMk id="8" creationId="{C42DBD15-EC2A-47B6-9486-8D63BBF2243D}"/>
          </ac:picMkLst>
        </pc:picChg>
      </pc:sldChg>
      <pc:sldChg chg="new del">
        <pc:chgData name="Utkarsh Saxena" userId="09d64eff-ec6d-4541-ae65-630ccbd93b73" providerId="ADAL" clId="{C70B3570-12E4-422A-9D68-9157B67BD1D1}" dt="2022-02-01T13:00:29.675" v="423" actId="680"/>
        <pc:sldMkLst>
          <pc:docMk/>
          <pc:sldMk cId="261177769" sldId="2134805843"/>
        </pc:sldMkLst>
      </pc:sldChg>
    </pc:docChg>
  </pc:docChgLst>
  <pc:docChgLst>
    <pc:chgData name="Shruti | MAQ Software" userId="d86da8c5-61d8-4a03-9334-479098fb48bb" providerId="ADAL" clId="{8FBB543E-DD4D-FF41-91B3-FE38381D9CDA}"/>
    <pc:docChg chg="modSld">
      <pc:chgData name="Shruti | MAQ Software" userId="d86da8c5-61d8-4a03-9334-479098fb48bb" providerId="ADAL" clId="{8FBB543E-DD4D-FF41-91B3-FE38381D9CDA}" dt="2020-03-03T10:44:24.969" v="1" actId="572"/>
      <pc:docMkLst>
        <pc:docMk/>
      </pc:docMkLst>
      <pc:sldChg chg="modSp">
        <pc:chgData name="Shruti | MAQ Software" userId="d86da8c5-61d8-4a03-9334-479098fb48bb" providerId="ADAL" clId="{8FBB543E-DD4D-FF41-91B3-FE38381D9CDA}" dt="2020-02-19T05:19:47.655" v="0" actId="207"/>
        <pc:sldMkLst>
          <pc:docMk/>
          <pc:sldMk cId="1164067024" sldId="268"/>
        </pc:sldMkLst>
        <pc:spChg chg="mod">
          <ac:chgData name="Shruti | MAQ Software" userId="d86da8c5-61d8-4a03-9334-479098fb48bb" providerId="ADAL" clId="{8FBB543E-DD4D-FF41-91B3-FE38381D9CDA}" dt="2020-02-19T05:19:47.655" v="0" actId="207"/>
          <ac:spMkLst>
            <pc:docMk/>
            <pc:sldMk cId="1164067024" sldId="268"/>
            <ac:spMk id="2" creationId="{49507CE0-2BFB-4C73-9207-0CB1F3C71867}"/>
          </ac:spMkLst>
        </pc:spChg>
      </pc:sldChg>
      <pc:sldChg chg="modSp">
        <pc:chgData name="Shruti | MAQ Software" userId="d86da8c5-61d8-4a03-9334-479098fb48bb" providerId="ADAL" clId="{8FBB543E-DD4D-FF41-91B3-FE38381D9CDA}" dt="2020-03-03T10:44:24.969" v="1" actId="572"/>
        <pc:sldMkLst>
          <pc:docMk/>
          <pc:sldMk cId="2996936336" sldId="11183"/>
        </pc:sldMkLst>
        <pc:graphicFrameChg chg="mod">
          <ac:chgData name="Shruti | MAQ Software" userId="d86da8c5-61d8-4a03-9334-479098fb48bb" providerId="ADAL" clId="{8FBB543E-DD4D-FF41-91B3-FE38381D9CDA}" dt="2020-03-03T10:44:24.969" v="1" actId="572"/>
          <ac:graphicFrameMkLst>
            <pc:docMk/>
            <pc:sldMk cId="2996936336" sldId="11183"/>
            <ac:graphicFrameMk id="239" creationId="{27FF28C8-752A-4013-AD51-754677A40492}"/>
          </ac:graphicFrameMkLst>
        </pc:graphicFrameChg>
      </pc:sldChg>
    </pc:docChg>
  </pc:docChgLst>
  <pc:docChgLst>
    <pc:chgData name="Utkarsh Saxena | MAQ Software" userId="S::utkarshs@maqsoftware.com::09d64eff-ec6d-4541-ae65-630ccbd93b73" providerId="AD" clId="Web-{0DFD5C92-B73B-4540-A42F-20E732591B5C}"/>
    <pc:docChg chg="addSld delSld modSection">
      <pc:chgData name="Utkarsh Saxena | MAQ Software" userId="S::utkarshs@maqsoftware.com::09d64eff-ec6d-4541-ae65-630ccbd93b73" providerId="AD" clId="Web-{0DFD5C92-B73B-4540-A42F-20E732591B5C}" dt="2020-02-10T10:13:23.544" v="1"/>
      <pc:docMkLst>
        <pc:docMk/>
      </pc:docMkLst>
      <pc:sldChg chg="add del">
        <pc:chgData name="Utkarsh Saxena | MAQ Software" userId="S::utkarshs@maqsoftware.com::09d64eff-ec6d-4541-ae65-630ccbd93b73" providerId="AD" clId="Web-{0DFD5C92-B73B-4540-A42F-20E732591B5C}" dt="2020-02-10T10:13:23.544" v="1"/>
        <pc:sldMkLst>
          <pc:docMk/>
          <pc:sldMk cId="1164067024" sldId="268"/>
        </pc:sldMkLst>
      </pc:sldChg>
    </pc:docChg>
  </pc:docChgLst>
  <pc:docChgLst>
    <pc:chgData name="Shivangi Pande" userId="9853b55e-1977-4d8a-b179-6da1b910127c" providerId="ADAL" clId="{80EB6F7A-6EE0-443A-9F03-DD2B5EA5657A}"/>
    <pc:docChg chg="undo custSel addSld delSld modSld">
      <pc:chgData name="Shivangi Pande" userId="9853b55e-1977-4d8a-b179-6da1b910127c" providerId="ADAL" clId="{80EB6F7A-6EE0-443A-9F03-DD2B5EA5657A}" dt="2020-02-18T13:18:22.599" v="5"/>
      <pc:docMkLst>
        <pc:docMk/>
      </pc:docMkLst>
      <pc:sldChg chg="modSp mod">
        <pc:chgData name="Shivangi Pande" userId="9853b55e-1977-4d8a-b179-6da1b910127c" providerId="ADAL" clId="{80EB6F7A-6EE0-443A-9F03-DD2B5EA5657A}" dt="2020-02-14T11:30:13.995" v="3" actId="1076"/>
        <pc:sldMkLst>
          <pc:docMk/>
          <pc:sldMk cId="247040920" sldId="11180"/>
        </pc:sldMkLst>
        <pc:spChg chg="mod">
          <ac:chgData name="Shivangi Pande" userId="9853b55e-1977-4d8a-b179-6da1b910127c" providerId="ADAL" clId="{80EB6F7A-6EE0-443A-9F03-DD2B5EA5657A}" dt="2020-02-14T11:30:13.995" v="3" actId="1076"/>
          <ac:spMkLst>
            <pc:docMk/>
            <pc:sldMk cId="247040920" sldId="11180"/>
            <ac:spMk id="239" creationId="{9FF26E2A-F7E5-48DD-9143-02A1C407A2A1}"/>
          </ac:spMkLst>
        </pc:spChg>
      </pc:sldChg>
      <pc:sldChg chg="modSp mod">
        <pc:chgData name="Shivangi Pande" userId="9853b55e-1977-4d8a-b179-6da1b910127c" providerId="ADAL" clId="{80EB6F7A-6EE0-443A-9F03-DD2B5EA5657A}" dt="2020-02-14T11:27:24.205" v="1" actId="20577"/>
        <pc:sldMkLst>
          <pc:docMk/>
          <pc:sldMk cId="757750220" sldId="11182"/>
        </pc:sldMkLst>
        <pc:spChg chg="mod">
          <ac:chgData name="Shivangi Pande" userId="9853b55e-1977-4d8a-b179-6da1b910127c" providerId="ADAL" clId="{80EB6F7A-6EE0-443A-9F03-DD2B5EA5657A}" dt="2020-02-14T11:27:24.205" v="1" actId="20577"/>
          <ac:spMkLst>
            <pc:docMk/>
            <pc:sldMk cId="757750220" sldId="11182"/>
            <ac:spMk id="3" creationId="{CAA6B194-D88D-4592-95E7-AD282349C8F1}"/>
          </ac:spMkLst>
        </pc:spChg>
      </pc:sldChg>
      <pc:sldChg chg="add del">
        <pc:chgData name="Shivangi Pande" userId="9853b55e-1977-4d8a-b179-6da1b910127c" providerId="ADAL" clId="{80EB6F7A-6EE0-443A-9F03-DD2B5EA5657A}" dt="2020-02-18T13:18:22.599" v="5"/>
        <pc:sldMkLst>
          <pc:docMk/>
          <pc:sldMk cId="1025846572" sldId="11192"/>
        </pc:sldMkLst>
      </pc:sldChg>
    </pc:docChg>
  </pc:docChgLst>
  <pc:docChgLst>
    <pc:chgData name="Ankit" userId="267f659b-c36c-4dcc-bb75-126cdcef1d93" providerId="ADAL" clId="{6E7C4055-A7F5-420B-9CFB-732FD94C78BF}"/>
    <pc:docChg chg="undo custSel modSld">
      <pc:chgData name="Ankit" userId="267f659b-c36c-4dcc-bb75-126cdcef1d93" providerId="ADAL" clId="{6E7C4055-A7F5-420B-9CFB-732FD94C78BF}" dt="2022-01-28T06:16:15.623" v="101" actId="1036"/>
      <pc:docMkLst>
        <pc:docMk/>
      </pc:docMkLst>
      <pc:sldChg chg="addSp delSp modSp mod">
        <pc:chgData name="Ankit" userId="267f659b-c36c-4dcc-bb75-126cdcef1d93" providerId="ADAL" clId="{6E7C4055-A7F5-420B-9CFB-732FD94C78BF}" dt="2022-01-28T06:10:59.949" v="91" actId="1036"/>
        <pc:sldMkLst>
          <pc:docMk/>
          <pc:sldMk cId="3318962217" sldId="2134805822"/>
        </pc:sldMkLst>
        <pc:picChg chg="add del mod">
          <ac:chgData name="Ankit" userId="267f659b-c36c-4dcc-bb75-126cdcef1d93" providerId="ADAL" clId="{6E7C4055-A7F5-420B-9CFB-732FD94C78BF}" dt="2022-01-28T05:56:37.828" v="2" actId="478"/>
          <ac:picMkLst>
            <pc:docMk/>
            <pc:sldMk cId="3318962217" sldId="2134805822"/>
            <ac:picMk id="5" creationId="{998679D0-C33E-4645-B4C1-8C43E892617B}"/>
          </ac:picMkLst>
        </pc:picChg>
        <pc:picChg chg="mod ord">
          <ac:chgData name="Ankit" userId="267f659b-c36c-4dcc-bb75-126cdcef1d93" providerId="ADAL" clId="{6E7C4055-A7F5-420B-9CFB-732FD94C78BF}" dt="2022-01-28T06:08:47.522" v="90" actId="166"/>
          <ac:picMkLst>
            <pc:docMk/>
            <pc:sldMk cId="3318962217" sldId="2134805822"/>
            <ac:picMk id="7" creationId="{D73B0A90-935A-4799-AE8D-650947BCCEED}"/>
          </ac:picMkLst>
        </pc:picChg>
        <pc:picChg chg="add mod ord modCrop">
          <ac:chgData name="Ankit" userId="267f659b-c36c-4dcc-bb75-126cdcef1d93" providerId="ADAL" clId="{6E7C4055-A7F5-420B-9CFB-732FD94C78BF}" dt="2022-01-28T06:10:59.949" v="91" actId="1036"/>
          <ac:picMkLst>
            <pc:docMk/>
            <pc:sldMk cId="3318962217" sldId="2134805822"/>
            <ac:picMk id="8" creationId="{A15B2BA8-D17D-4814-9165-35BA787E3760}"/>
          </ac:picMkLst>
        </pc:picChg>
        <pc:picChg chg="mod">
          <ac:chgData name="Ankit" userId="267f659b-c36c-4dcc-bb75-126cdcef1d93" providerId="ADAL" clId="{6E7C4055-A7F5-420B-9CFB-732FD94C78BF}" dt="2022-01-28T05:57:01.999" v="5" actId="1076"/>
          <ac:picMkLst>
            <pc:docMk/>
            <pc:sldMk cId="3318962217" sldId="2134805822"/>
            <ac:picMk id="10" creationId="{BD7CD257-4635-45A0-9A26-F53F72583150}"/>
          </ac:picMkLst>
        </pc:picChg>
        <pc:picChg chg="add mod">
          <ac:chgData name="Ankit" userId="267f659b-c36c-4dcc-bb75-126cdcef1d93" providerId="ADAL" clId="{6E7C4055-A7F5-420B-9CFB-732FD94C78BF}" dt="2022-01-28T06:03:58.848" v="23" actId="1035"/>
          <ac:picMkLst>
            <pc:docMk/>
            <pc:sldMk cId="3318962217" sldId="2134805822"/>
            <ac:picMk id="11" creationId="{5BC605E5-9A9D-4B67-846A-A7C38AFCD156}"/>
          </ac:picMkLst>
        </pc:picChg>
      </pc:sldChg>
      <pc:sldChg chg="addSp modSp mod">
        <pc:chgData name="Ankit" userId="267f659b-c36c-4dcc-bb75-126cdcef1d93" providerId="ADAL" clId="{6E7C4055-A7F5-420B-9CFB-732FD94C78BF}" dt="2022-01-28T06:16:15.623" v="101" actId="1036"/>
        <pc:sldMkLst>
          <pc:docMk/>
          <pc:sldMk cId="3335588570" sldId="2134805823"/>
        </pc:sldMkLst>
        <pc:picChg chg="add mod">
          <ac:chgData name="Ankit" userId="267f659b-c36c-4dcc-bb75-126cdcef1d93" providerId="ADAL" clId="{6E7C4055-A7F5-420B-9CFB-732FD94C78BF}" dt="2022-01-28T06:06:16.590" v="39" actId="1035"/>
          <ac:picMkLst>
            <pc:docMk/>
            <pc:sldMk cId="3335588570" sldId="2134805823"/>
            <ac:picMk id="6" creationId="{DD52422F-A399-430C-86FA-26B5B0C9CD8B}"/>
          </ac:picMkLst>
        </pc:picChg>
        <pc:picChg chg="add mod modCrop">
          <ac:chgData name="Ankit" userId="267f659b-c36c-4dcc-bb75-126cdcef1d93" providerId="ADAL" clId="{6E7C4055-A7F5-420B-9CFB-732FD94C78BF}" dt="2022-01-28T06:16:15.623" v="101" actId="1036"/>
          <ac:picMkLst>
            <pc:docMk/>
            <pc:sldMk cId="3335588570" sldId="2134805823"/>
            <ac:picMk id="7" creationId="{5B240F5F-02A8-4596-B4DB-2C97AA2E6283}"/>
          </ac:picMkLst>
        </pc:picChg>
      </pc:sldChg>
      <pc:sldChg chg="addSp delSp modSp mod">
        <pc:chgData name="Ankit" userId="267f659b-c36c-4dcc-bb75-126cdcef1d93" providerId="ADAL" clId="{6E7C4055-A7F5-420B-9CFB-732FD94C78BF}" dt="2022-01-28T06:07:18.503" v="47"/>
        <pc:sldMkLst>
          <pc:docMk/>
          <pc:sldMk cId="1620655874" sldId="2134805824"/>
        </pc:sldMkLst>
        <pc:picChg chg="add del mod">
          <ac:chgData name="Ankit" userId="267f659b-c36c-4dcc-bb75-126cdcef1d93" providerId="ADAL" clId="{6E7C4055-A7F5-420B-9CFB-732FD94C78BF}" dt="2022-01-28T06:06:33.099" v="41"/>
          <ac:picMkLst>
            <pc:docMk/>
            <pc:sldMk cId="1620655874" sldId="2134805824"/>
            <ac:picMk id="6" creationId="{8DFEC07B-9754-4E45-BC50-A300C667F414}"/>
          </ac:picMkLst>
        </pc:picChg>
        <pc:picChg chg="add mod">
          <ac:chgData name="Ankit" userId="267f659b-c36c-4dcc-bb75-126cdcef1d93" providerId="ADAL" clId="{6E7C4055-A7F5-420B-9CFB-732FD94C78BF}" dt="2022-01-28T06:07:18.503" v="47"/>
          <ac:picMkLst>
            <pc:docMk/>
            <pc:sldMk cId="1620655874" sldId="2134805824"/>
            <ac:picMk id="7" creationId="{C8AD1DA0-588F-4A73-A0AA-EF96A5FC4097}"/>
          </ac:picMkLst>
        </pc:picChg>
        <pc:picChg chg="mod">
          <ac:chgData name="Ankit" userId="267f659b-c36c-4dcc-bb75-126cdcef1d93" providerId="ADAL" clId="{6E7C4055-A7F5-420B-9CFB-732FD94C78BF}" dt="2022-01-28T06:07:12.253" v="45" actId="1076"/>
          <ac:picMkLst>
            <pc:docMk/>
            <pc:sldMk cId="1620655874" sldId="2134805824"/>
            <ac:picMk id="8" creationId="{C4044EA5-EF81-4A56-8CC3-35CB55A14C8A}"/>
          </ac:picMkLst>
        </pc:picChg>
        <pc:picChg chg="add del">
          <ac:chgData name="Ankit" userId="267f659b-c36c-4dcc-bb75-126cdcef1d93" providerId="ADAL" clId="{6E7C4055-A7F5-420B-9CFB-732FD94C78BF}" dt="2022-01-28T06:07:16.225" v="46" actId="478"/>
          <ac:picMkLst>
            <pc:docMk/>
            <pc:sldMk cId="1620655874" sldId="2134805824"/>
            <ac:picMk id="9" creationId="{E29B339E-EF6E-45B9-9076-282BDFEE1105}"/>
          </ac:picMkLst>
        </pc:picChg>
      </pc:sldChg>
      <pc:sldChg chg="addSp delSp modSp mod">
        <pc:chgData name="Ankit" userId="267f659b-c36c-4dcc-bb75-126cdcef1d93" providerId="ADAL" clId="{6E7C4055-A7F5-420B-9CFB-732FD94C78BF}" dt="2022-01-28T06:07:30.201" v="49"/>
        <pc:sldMkLst>
          <pc:docMk/>
          <pc:sldMk cId="3411850578" sldId="2134805825"/>
        </pc:sldMkLst>
        <pc:picChg chg="add mod">
          <ac:chgData name="Ankit" userId="267f659b-c36c-4dcc-bb75-126cdcef1d93" providerId="ADAL" clId="{6E7C4055-A7F5-420B-9CFB-732FD94C78BF}" dt="2022-01-28T06:07:30.201" v="49"/>
          <ac:picMkLst>
            <pc:docMk/>
            <pc:sldMk cId="3411850578" sldId="2134805825"/>
            <ac:picMk id="7" creationId="{B2DF39CB-F518-42F1-A02D-7D7963C12EFF}"/>
          </ac:picMkLst>
        </pc:picChg>
        <pc:picChg chg="del">
          <ac:chgData name="Ankit" userId="267f659b-c36c-4dcc-bb75-126cdcef1d93" providerId="ADAL" clId="{6E7C4055-A7F5-420B-9CFB-732FD94C78BF}" dt="2022-01-28T06:07:29.338" v="48" actId="478"/>
          <ac:picMkLst>
            <pc:docMk/>
            <pc:sldMk cId="3411850578" sldId="2134805825"/>
            <ac:picMk id="10" creationId="{B897AF03-E207-4E35-BBAE-5BCB03176EC6}"/>
          </ac:picMkLst>
        </pc:picChg>
      </pc:sldChg>
      <pc:sldChg chg="addSp delSp modSp mod">
        <pc:chgData name="Ankit" userId="267f659b-c36c-4dcc-bb75-126cdcef1d93" providerId="ADAL" clId="{6E7C4055-A7F5-420B-9CFB-732FD94C78BF}" dt="2022-01-28T06:08:18.266" v="64" actId="1035"/>
        <pc:sldMkLst>
          <pc:docMk/>
          <pc:sldMk cId="3274841195" sldId="2134805826"/>
        </pc:sldMkLst>
        <pc:picChg chg="add mod">
          <ac:chgData name="Ankit" userId="267f659b-c36c-4dcc-bb75-126cdcef1d93" providerId="ADAL" clId="{6E7C4055-A7F5-420B-9CFB-732FD94C78BF}" dt="2022-01-28T06:08:18.266" v="64" actId="1035"/>
          <ac:picMkLst>
            <pc:docMk/>
            <pc:sldMk cId="3274841195" sldId="2134805826"/>
            <ac:picMk id="6" creationId="{21998C2F-1489-41BC-9D24-D68DF74A253C}"/>
          </ac:picMkLst>
        </pc:picChg>
        <pc:picChg chg="del">
          <ac:chgData name="Ankit" userId="267f659b-c36c-4dcc-bb75-126cdcef1d93" providerId="ADAL" clId="{6E7C4055-A7F5-420B-9CFB-732FD94C78BF}" dt="2022-01-28T06:07:37.060" v="50" actId="478"/>
          <ac:picMkLst>
            <pc:docMk/>
            <pc:sldMk cId="3274841195" sldId="2134805826"/>
            <ac:picMk id="7" creationId="{EC35A4F9-770A-486B-9572-753015E29255}"/>
          </ac:picMkLst>
        </pc:picChg>
      </pc:sldChg>
    </pc:docChg>
  </pc:docChgLst>
  <pc:docChgLst>
    <pc:chgData name="Manisha Adak | MAQ Software" userId="S::manishaad@maqsoftware.com::7ca9937d-b03c-4087-84d5-cfb823ce8483" providerId="AD" clId="Web-{900C9C9B-D263-E70C-CEDE-D5C9813803BA}"/>
    <pc:docChg chg="modSld">
      <pc:chgData name="Manisha Adak | MAQ Software" userId="S::manishaad@maqsoftware.com::7ca9937d-b03c-4087-84d5-cfb823ce8483" providerId="AD" clId="Web-{900C9C9B-D263-E70C-CEDE-D5C9813803BA}" dt="2020-03-12T07:53:13.815" v="17"/>
      <pc:docMkLst>
        <pc:docMk/>
      </pc:docMkLst>
      <pc:sldChg chg="addSp delSp modSp">
        <pc:chgData name="Manisha Adak | MAQ Software" userId="S::manishaad@maqsoftware.com::7ca9937d-b03c-4087-84d5-cfb823ce8483" providerId="AD" clId="Web-{900C9C9B-D263-E70C-CEDE-D5C9813803BA}" dt="2020-03-12T07:53:13.815" v="17"/>
        <pc:sldMkLst>
          <pc:docMk/>
          <pc:sldMk cId="1074156562" sldId="11192"/>
        </pc:sldMkLst>
        <pc:spChg chg="add del">
          <ac:chgData name="Manisha Adak | MAQ Software" userId="S::manishaad@maqsoftware.com::7ca9937d-b03c-4087-84d5-cfb823ce8483" providerId="AD" clId="Web-{900C9C9B-D263-E70C-CEDE-D5C9813803BA}" dt="2020-03-12T07:53:13.815" v="17"/>
          <ac:spMkLst>
            <pc:docMk/>
            <pc:sldMk cId="1074156562" sldId="11192"/>
            <ac:spMk id="84" creationId="{69120269-B19D-42B4-9A21-9DA8DD1BD80E}"/>
          </ac:spMkLst>
        </pc:spChg>
        <pc:spChg chg="add del">
          <ac:chgData name="Manisha Adak | MAQ Software" userId="S::manishaad@maqsoftware.com::7ca9937d-b03c-4087-84d5-cfb823ce8483" providerId="AD" clId="Web-{900C9C9B-D263-E70C-CEDE-D5C9813803BA}" dt="2020-03-12T07:53:13.815" v="16"/>
          <ac:spMkLst>
            <pc:docMk/>
            <pc:sldMk cId="1074156562" sldId="11192"/>
            <ac:spMk id="99" creationId="{EA242829-1CEF-4C67-B467-A90843D0C4D0}"/>
          </ac:spMkLst>
        </pc:spChg>
        <pc:spChg chg="add del">
          <ac:chgData name="Manisha Adak | MAQ Software" userId="S::manishaad@maqsoftware.com::7ca9937d-b03c-4087-84d5-cfb823ce8483" providerId="AD" clId="Web-{900C9C9B-D263-E70C-CEDE-D5C9813803BA}" dt="2020-03-12T07:53:13.815" v="15"/>
          <ac:spMkLst>
            <pc:docMk/>
            <pc:sldMk cId="1074156562" sldId="11192"/>
            <ac:spMk id="102" creationId="{93639D5F-6B47-49EE-9E25-9C520F58AE8F}"/>
          </ac:spMkLst>
        </pc:spChg>
        <pc:spChg chg="add del">
          <ac:chgData name="Manisha Adak | MAQ Software" userId="S::manishaad@maqsoftware.com::7ca9937d-b03c-4087-84d5-cfb823ce8483" providerId="AD" clId="Web-{900C9C9B-D263-E70C-CEDE-D5C9813803BA}" dt="2020-03-12T07:53:13.815" v="14"/>
          <ac:spMkLst>
            <pc:docMk/>
            <pc:sldMk cId="1074156562" sldId="11192"/>
            <ac:spMk id="105" creationId="{41902418-275F-4565-BB77-6FB8336DD01A}"/>
          </ac:spMkLst>
        </pc:spChg>
        <pc:spChg chg="add del">
          <ac:chgData name="Manisha Adak | MAQ Software" userId="S::manishaad@maqsoftware.com::7ca9937d-b03c-4087-84d5-cfb823ce8483" providerId="AD" clId="Web-{900C9C9B-D263-E70C-CEDE-D5C9813803BA}" dt="2020-03-12T07:53:13.800" v="13"/>
          <ac:spMkLst>
            <pc:docMk/>
            <pc:sldMk cId="1074156562" sldId="11192"/>
            <ac:spMk id="108" creationId="{F2590646-E517-4D3D-841F-D389498324D5}"/>
          </ac:spMkLst>
        </pc:spChg>
        <pc:spChg chg="mod">
          <ac:chgData name="Manisha Adak | MAQ Software" userId="S::manishaad@maqsoftware.com::7ca9937d-b03c-4087-84d5-cfb823ce8483" providerId="AD" clId="Web-{900C9C9B-D263-E70C-CEDE-D5C9813803BA}" dt="2020-03-12T07:52:33.517" v="7" actId="14100"/>
          <ac:spMkLst>
            <pc:docMk/>
            <pc:sldMk cId="1074156562" sldId="11192"/>
            <ac:spMk id="112" creationId="{4FACB7A5-CAF5-438F-AC80-C8589BEB9D16}"/>
          </ac:spMkLst>
        </pc:spChg>
      </pc:sldChg>
    </pc:docChg>
  </pc:docChgLst>
</pc:chgInfo>
</file>

<file path=ppt/comments/modernComment_7F3E8CAB_6E221920.xml><?xml version="1.0" encoding="utf-8"?>
<p188:cmLst xmlns:a="http://schemas.openxmlformats.org/drawingml/2006/main" xmlns:r="http://schemas.openxmlformats.org/officeDocument/2006/relationships" xmlns:p188="http://schemas.microsoft.com/office/powerpoint/2018/8/main">
  <p188:cm id="{0D6D5083-A126-4368-85E5-0F6C8EB3C58C}" authorId="{1B5377FE-5975-69E8-2663-E6128A6FDD74}" status="resolved" created="2021-12-17T17:44:36.542" complete="100000">
    <ac:txMkLst xmlns:ac="http://schemas.microsoft.com/office/drawing/2013/main/command">
      <pc:docMk xmlns:pc="http://schemas.microsoft.com/office/powerpoint/2013/main/command"/>
      <pc:sldMk xmlns:pc="http://schemas.microsoft.com/office/powerpoint/2013/main/command" cId="1847728416" sldId="2134805675"/>
      <ac:spMk id="2" creationId="{F7377D6F-2809-4B4A-A608-A7210BCF11E8}"/>
      <ac:txMk cp="290">
        <ac:context len="394" hash="1133650327"/>
      </ac:txMk>
    </ac:txMkLst>
    <p188:pos x="4635500" y="1369785"/>
    <p188:replyLst>
      <p188:reply id="{31C0A30B-CBFF-40F7-A219-85A8801FB66F}" authorId="{850C4B56-8160-7028-3081-8D7E6D6074BA}" created="2021-12-20T15:32:48.055">
        <p188:txBody>
          <a:bodyPr/>
          <a:lstStyle/>
          <a:p>
            <a:r>
              <a:rPr lang="en-US"/>
              <a:t>Updated:
https://docs.microsoft.com/en-us/graph/outlook-large-attachments?tabs=http</a:t>
            </a:r>
          </a:p>
        </p188:txBody>
      </p188:reply>
    </p188:replyLst>
    <p188:txBody>
      <a:bodyPr/>
      <a:lstStyle/>
      <a:p>
        <a:r>
          <a:rPr lang="en-US"/>
          <a:t>This comment is not clear and needs to be updated</a:t>
        </a:r>
      </a:p>
    </p188:txBody>
  </p188:cm>
</p188:cmLst>
</file>

<file path=ppt/comments/modernComment_7F3E8CAC_55FF06FB.xml><?xml version="1.0" encoding="utf-8"?>
<p188:cmLst xmlns:a="http://schemas.openxmlformats.org/drawingml/2006/main" xmlns:r="http://schemas.openxmlformats.org/officeDocument/2006/relationships" xmlns:p188="http://schemas.microsoft.com/office/powerpoint/2018/8/main">
  <p188:cm id="{4434337E-9028-4E66-9201-1AF57DDB2FFF}" authorId="{1B5377FE-5975-69E8-2663-E6128A6FDD74}" status="resolved" created="2021-12-17T17:45:27.371" complete="100000">
    <ac:txMkLst xmlns:ac="http://schemas.microsoft.com/office/drawing/2013/main/command">
      <pc:docMk xmlns:pc="http://schemas.microsoft.com/office/powerpoint/2013/main/command"/>
      <pc:sldMk xmlns:pc="http://schemas.microsoft.com/office/powerpoint/2013/main/command" cId="1442776827" sldId="2134805676"/>
      <ac:spMk id="6" creationId="{43452529-296D-4DA1-B455-3C8280461CF2}"/>
      <ac:txMk cp="66" len="9">
        <ac:context len="619" hash="1962263217"/>
      </ac:txMk>
    </ac:txMkLst>
    <p188:pos x="2041071" y="644071"/>
    <p188:replyLst>
      <p188:reply id="{A912EFCC-0247-478E-A25F-6D7D6A3DC24F}" authorId="{850C4B56-8160-7028-3081-8D7E6D6074BA}" created="2021-12-20T11:37:11.839">
        <p188:txBody>
          <a:bodyPr/>
          <a:lstStyle/>
          <a:p>
            <a:r>
              <a:rPr lang="en-US"/>
              <a:t>Added in SFDC embedding portal assumptions</a:t>
            </a:r>
          </a:p>
        </p188:txBody>
      </p188:reply>
      <p188:reply id="{8B200428-09D3-4308-BFF5-9D1FF97B0ADF}" authorId="{850C4B56-8160-7028-3081-8D7E6D6074BA}" created="2021-12-23T06:49:24.612">
        <p188:txBody>
          <a:bodyPr/>
          <a:lstStyle/>
          <a:p>
            <a:r>
              <a:rPr lang="en-US"/>
              <a:t>Not required in Scheduler</a:t>
            </a:r>
          </a:p>
        </p188:txBody>
      </p188:reply>
    </p188:replyLst>
    <p188:txBody>
      <a:bodyPr/>
      <a:lstStyle/>
      <a:p>
        <a:r>
          <a:rPr lang="en-US"/>
          <a:t>Add support for data downloads as well</a:t>
        </a:r>
      </a:p>
    </p188:txBody>
  </p188:cm>
</p188:cmLst>
</file>

<file path=ppt/comments/modernComment_7F3E8CAD_D937CDC3.xml><?xml version="1.0" encoding="utf-8"?>
<p188:cmLst xmlns:a="http://schemas.openxmlformats.org/drawingml/2006/main" xmlns:r="http://schemas.openxmlformats.org/officeDocument/2006/relationships" xmlns:p188="http://schemas.microsoft.com/office/powerpoint/2018/8/main">
  <p188:cm id="{8A060AD7-D3A4-42FE-9F68-F5445BCCA189}" authorId="{1B5377FE-5975-69E8-2663-E6128A6FDD74}" status="resolved" created="2021-12-17T17:55:54.440" complete="100000">
    <ac:txMkLst xmlns:ac="http://schemas.microsoft.com/office/drawing/2013/main/command">
      <pc:docMk xmlns:pc="http://schemas.microsoft.com/office/powerpoint/2013/main/command"/>
      <pc:sldMk xmlns:pc="http://schemas.microsoft.com/office/powerpoint/2013/main/command" cId="3644313027" sldId="2134805677"/>
      <ac:spMk id="5" creationId="{B59D2E9E-40D6-45F5-BBC0-D73D5AAC926E}"/>
      <ac:txMk cp="66">
        <ac:context len="179" hash="3905122204"/>
      </ac:txMk>
    </ac:txMkLst>
    <p188:pos x="5814785" y="1006928"/>
    <p188:replyLst>
      <p188:reply id="{27995AAB-C4FD-41EA-80E5-13044184131B}" authorId="{850C4B56-8160-7028-3081-8D7E6D6074BA}" created="2021-12-20T11:50:31.882">
        <p188:txBody>
          <a:bodyPr/>
          <a:lstStyle/>
          <a:p>
            <a:r>
              <a:rPr lang="en-US"/>
              <a:t>Need to investigate more on limits</a:t>
            </a:r>
          </a:p>
        </p188:txBody>
      </p188:reply>
    </p188:replyLst>
    <p188:txBody>
      <a:bodyPr/>
      <a:lstStyle/>
      <a:p>
        <a:r>
          <a:rPr lang="en-US"/>
          <a:t>This needs to be rephrased</a:t>
        </a:r>
      </a:p>
    </p188:txBody>
  </p188:cm>
</p188:cmLst>
</file>

<file path=ppt/comments/modernComment_7F3E8CB1_19C3272.xml><?xml version="1.0" encoding="utf-8"?>
<p188:cmLst xmlns:a="http://schemas.openxmlformats.org/drawingml/2006/main" xmlns:r="http://schemas.openxmlformats.org/officeDocument/2006/relationships" xmlns:p188="http://schemas.microsoft.com/office/powerpoint/2018/8/main">
  <p188:cm id="{943F2870-D07B-44FE-9C20-610CC1E710F2}" authorId="{1B5377FE-5975-69E8-2663-E6128A6FDD74}" status="resolved" created="2021-12-17T16:51:23.676" complete="100000">
    <ac:deMkLst xmlns:ac="http://schemas.microsoft.com/office/drawing/2013/main/command">
      <pc:docMk xmlns:pc="http://schemas.microsoft.com/office/powerpoint/2013/main/command"/>
      <pc:sldMk xmlns:pc="http://schemas.microsoft.com/office/powerpoint/2013/main/command" cId="27013746" sldId="2134805681"/>
      <ac:spMk id="45" creationId="{FAAAE653-AC1F-43DB-986E-3C75C5C45703}"/>
    </ac:deMkLst>
    <p188:replyLst>
      <p188:reply id="{83AD4344-118C-44C1-AE63-7765D30C6F0F}" authorId="{850C4B56-8160-7028-3081-8D7E6D6074BA}" created="2021-12-20T11:35:28.794">
        <p188:txBody>
          <a:bodyPr/>
          <a:lstStyle/>
          <a:p>
            <a:r>
              <a:rPr lang="en-US"/>
              <a:t>Done</a:t>
            </a:r>
          </a:p>
        </p188:txBody>
      </p188:reply>
    </p188:replyLst>
    <p188:txBody>
      <a:bodyPr/>
      <a:lstStyle/>
      <a:p>
        <a:r>
          <a:rPr lang="en-US"/>
          <a:t>Needs to be rephrased</a:t>
        </a:r>
      </a:p>
    </p188:txBody>
  </p188:cm>
  <p188:cm id="{1EC2677A-1C91-4A32-823D-AF201B4749ED}" authorId="{1B5377FE-5975-69E8-2663-E6128A6FDD74}" status="resolved" created="2021-12-17T17:23:30.466" complete="100000">
    <ac:deMkLst xmlns:ac="http://schemas.microsoft.com/office/drawing/2013/main/command">
      <pc:docMk xmlns:pc="http://schemas.microsoft.com/office/powerpoint/2013/main/command"/>
      <pc:sldMk xmlns:pc="http://schemas.microsoft.com/office/powerpoint/2013/main/command" cId="27013746" sldId="2134805681"/>
      <ac:spMk id="97" creationId="{B4C4B8DF-5DBD-469F-9128-D780ABB93FB7}"/>
    </ac:deMkLst>
    <p188:replyLst>
      <p188:reply id="{D09D894B-63B4-47FB-B93A-ADCE5E3B1C32}" authorId="{850C4B56-8160-7028-3081-8D7E6D6074BA}" created="2021-12-20T11:35:32.720">
        <p188:txBody>
          <a:bodyPr/>
          <a:lstStyle/>
          <a:p>
            <a:r>
              <a:rPr lang="en-US"/>
              <a:t>Done</a:t>
            </a:r>
          </a:p>
        </p188:txBody>
      </p188:reply>
    </p188:replyLst>
    <p188:txBody>
      <a:bodyPr/>
      <a:lstStyle/>
      <a:p>
        <a:r>
          <a:rPr lang="en-US"/>
          <a:t>Add support for application insights</a:t>
        </a:r>
      </a:p>
    </p188:txBody>
  </p188:cm>
</p188:cmLst>
</file>

<file path=ppt/comments/modernComment_7F3E8CD4_45C4B100.xml><?xml version="1.0" encoding="utf-8"?>
<p188:cmLst xmlns:a="http://schemas.openxmlformats.org/drawingml/2006/main" xmlns:r="http://schemas.openxmlformats.org/officeDocument/2006/relationships" xmlns:p188="http://schemas.microsoft.com/office/powerpoint/2018/8/main">
  <p188:cm id="{B20CC7C7-730B-4199-8F49-DA2E9D744AC8}" authorId="{1B5377FE-5975-69E8-2663-E6128A6FDD74}" status="resolved" created="2021-12-10T08:51:26.044" complete="100000">
    <pc:sldMkLst xmlns:pc="http://schemas.microsoft.com/office/powerpoint/2013/main/command">
      <pc:docMk/>
      <pc:sldMk cId="3303153707" sldId="2134805701"/>
    </pc:sldMkLst>
    <p188:txBody>
      <a:bodyPr/>
      <a:lstStyle/>
      <a:p>
        <a:r>
          <a:rPr lang="en-US"/>
          <a:t>Design consideration is the number of workspaces a service principal can have access to, number of workspaces permitted in a tenant, etc</a:t>
        </a:r>
      </a:p>
    </p188:txBody>
  </p188:cm>
  <p188:cm id="{68F0D05E-12A3-48C0-BCFC-5A25491E6770}" authorId="{1B5377FE-5975-69E8-2663-E6128A6FDD74}" status="resolved" created="2021-12-10T08:57:13.537" complete="100000">
    <ac:txMkLst xmlns:ac="http://schemas.microsoft.com/office/drawing/2013/main/command">
      <pc:docMk xmlns:pc="http://schemas.microsoft.com/office/powerpoint/2013/main/command"/>
      <pc:sldMk xmlns:pc="http://schemas.microsoft.com/office/powerpoint/2013/main/command" cId="1826110236" sldId="2134805714"/>
      <ac:spMk id="87" creationId="{B8F28FCC-6D10-4914-A94F-0B1E92CBB531}"/>
      <ac:txMk cp="0" len="13">
        <ac:context len="14" hash="2438587243"/>
      </ac:txMk>
    </ac:txMkLst>
    <p188:replyLst>
      <p188:reply id="{A75C340C-568F-4BF7-B2D7-4CA377E73FFC}" authorId="{850C4B56-8160-7028-3081-8D7E6D6074BA}" created="2021-12-10T10:13:50.883">
        <p188:txBody>
          <a:bodyPr/>
          <a:lstStyle/>
          <a:p>
            <a:r>
              <a:rPr lang="en-US"/>
              <a:t>Path. Will check and update</a:t>
            </a:r>
          </a:p>
        </p188:txBody>
      </p188:reply>
    </p188:replyLst>
    <p188:txBody>
      <a:bodyPr/>
      <a:lstStyle/>
      <a:p>
        <a:r>
          <a:rPr lang="en-US"/>
          <a:t>Do you need the logo in the release pipeline or the path to the logo?
I am assuming you need this to store into the config table</a:t>
        </a:r>
      </a:p>
    </p188:txBody>
  </p188:cm>
  <p188:cm id="{41F10D3A-B54F-40E3-8DA3-645DC3196E8A}" authorId="{850C4B56-8160-7028-3081-8D7E6D6074BA}" status="resolved" created="2021-12-16T17:26:19.082" complete="100000">
    <pc:sldMkLst xmlns:pc="http://schemas.microsoft.com/office/powerpoint/2013/main/command">
      <pc:docMk/>
      <pc:sldMk cId="1170518272" sldId="2134805716"/>
    </pc:sldMkLst>
    <p188:replyLst>
      <p188:reply id="{8AC6596A-8180-4BAC-939A-CFE05B3F51E8}" authorId="{850C4B56-8160-7028-3081-8D7E6D6074BA}" created="2021-12-17T18:21:58.324">
        <p188:txBody>
          <a:bodyPr/>
          <a:lstStyle/>
          <a:p>
            <a:r>
              <a:rPr lang="en-US"/>
              <a:t>1. Added get service principal
2. Not shown explicitly, considered in implementation
3. A step only runs when all the previous steps are successfully completed
4. Considered in implementation
5. Done
6. Pending (not needed in architecture)</a:t>
            </a:r>
          </a:p>
        </p188:txBody>
      </p188:reply>
    </p188:replyLst>
    <p188:txBody>
      <a:bodyPr/>
      <a:lstStyle/>
      <a:p>
        <a:r>
          <a:rPr lang="en-US"/>
          <a:t>[@Binal Mehta | MAQ Software]
1. Get Service Principal; 2. Grant access; 3. Add status back to pipeline after step 9 for notification trigger
4. Error handling at specific steps in pipeline
5. Add icon for workspace capacity
6. Check for configuration for autoscaling
7. Add global app icon (indicate the regions)
8. Identify the TAT and if any intermediate storage is required</a:t>
        </a:r>
      </a:p>
    </p188:txBody>
  </p188:cm>
  <p188:cm id="{09DB8CF5-71C9-454C-84B7-24A7258DCD7E}" authorId="{1B5377FE-5975-69E8-2663-E6128A6FDD74}" status="resolved" created="2021-12-17T18:02:23.407" complete="100000">
    <ac:deMkLst xmlns:ac="http://schemas.microsoft.com/office/drawing/2013/main/command">
      <pc:docMk xmlns:pc="http://schemas.microsoft.com/office/powerpoint/2013/main/command"/>
      <pc:sldMk xmlns:pc="http://schemas.microsoft.com/office/powerpoint/2013/main/command" cId="1170518272" sldId="2134805716"/>
      <ac:spMk id="193" creationId="{38EE20E7-3419-48BE-B425-F688EE5E912A}"/>
    </ac:deMkLst>
    <p188:replyLst>
      <p188:reply id="{E4456FA1-2F71-457B-A19C-749275D8FF25}" authorId="{1B5377FE-5975-69E8-2663-E6128A6FDD74}" created="2021-12-17T18:02:49.673">
        <p188:txBody>
          <a:bodyPr/>
          <a:lstStyle/>
          <a:p>
            <a:r>
              <a:rPr lang="en-US"/>
              <a:t>Need to show mechanism to refresh workspace permissions</a:t>
            </a:r>
          </a:p>
        </p188:txBody>
      </p188:reply>
      <p188:reply id="{E6A28CA6-93A5-4763-B7EB-9D7B541CDF4C}" authorId="{850C4B56-8160-7028-3081-8D7E6D6074BA}" created="2021-12-20T15:00:19.430">
        <p188:txBody>
          <a:bodyPr/>
          <a:lstStyle/>
          <a:p>
            <a:r>
              <a:rPr lang="en-US"/>
              <a:t>Added as a step in pipeline</a:t>
            </a:r>
          </a:p>
        </p188:txBody>
      </p188:reply>
    </p188:replyLst>
    <p188:txBody>
      <a:bodyPr/>
      <a:lstStyle/>
      <a:p>
        <a:r>
          <a:rPr lang="en-US"/>
          <a:t>Need to show permissions table</a:t>
        </a:r>
      </a:p>
    </p188:txBody>
  </p188:cm>
  <p188:cm id="{82D5288D-8221-4BE3-B56B-3B7924AC324F}" authorId="{7A472EBE-4F1F-AEC4-F8D2-937B85A0F118}" status="resolved" created="2021-12-21T07:06:07.422" complete="100000">
    <ac:deMkLst xmlns:ac="http://schemas.microsoft.com/office/drawing/2013/main/command">
      <pc:docMk xmlns:pc="http://schemas.microsoft.com/office/powerpoint/2013/main/command"/>
      <pc:sldMk xmlns:pc="http://schemas.microsoft.com/office/powerpoint/2013/main/command" cId="1170518272" sldId="2134805716"/>
      <ac:spMk id="208" creationId="{4F672919-F007-4928-954D-62732F88EEDB}"/>
    </ac:deMkLst>
    <p188:txBody>
      <a:bodyPr/>
      <a:lstStyle/>
      <a:p>
        <a:r>
          <a:rPr lang="en-US"/>
          <a:t>[@Ankit Mittal  MAQ Software] Let's add retry, failure, rollback scenarios as well</a:t>
        </a:r>
      </a:p>
    </p188:txBody>
  </p188:cm>
  <p188:cm id="{3A4C0E8B-8DE1-406B-9D72-4EAC6AA6C385}" authorId="{7A472EBE-4F1F-AEC4-F8D2-937B85A0F118}" status="resolved" created="2021-12-21T07:34:54.709" complete="100000">
    <ac:deMkLst xmlns:ac="http://schemas.microsoft.com/office/drawing/2013/main/command">
      <pc:docMk xmlns:pc="http://schemas.microsoft.com/office/powerpoint/2013/main/command"/>
      <pc:sldMk xmlns:pc="http://schemas.microsoft.com/office/powerpoint/2013/main/command" cId="1170518272" sldId="2134805716"/>
      <ac:spMk id="103" creationId="{E13EDEF6-8672-411D-9F08-7C14E9B8A0A5}"/>
    </ac:deMkLst>
    <p188:replyLst>
      <p188:reply id="{7AB994EB-F047-46E2-B05C-4B8CD3ED06AC}" authorId="{850C4B56-8160-7028-3081-8D7E6D6074BA}" created="2021-12-21T16:59:23.543">
        <p188:txBody>
          <a:bodyPr/>
          <a:lstStyle/>
          <a:p>
            <a:r>
              <a:rPr lang="en-US"/>
              <a:t>Add this as open question for juniper for authentication</a:t>
            </a:r>
          </a:p>
        </p188:txBody>
      </p188:reply>
    </p188:replyLst>
    <p188:txBody>
      <a:bodyPr/>
      <a:lstStyle/>
      <a:p>
        <a:r>
          <a:rPr lang="en-US"/>
          <a:t>Could you confirm if this is a recommended authorization approach over connected apps? Specify the type of certificate that will be used (private/OpenSSL). What would be cert rotation policy setup?
https://developer.salesforce.com/docs/atlas.en-us.sfdx_dev.meta/sfdx_dev/sfdx_dev_auth_web_flow.htm</a:t>
        </a:r>
      </a:p>
    </p188:txBody>
  </p188:cm>
  <p188:cm id="{8B487484-0A95-4F25-8A53-9DC28C3CFC8E}" authorId="{7A472EBE-4F1F-AEC4-F8D2-937B85A0F118}" status="resolved" created="2021-12-21T07:40:55.570" complete="100000">
    <ac:deMkLst xmlns:ac="http://schemas.microsoft.com/office/drawing/2013/main/command">
      <pc:docMk xmlns:pc="http://schemas.microsoft.com/office/powerpoint/2013/main/command"/>
      <pc:sldMk xmlns:pc="http://schemas.microsoft.com/office/powerpoint/2013/main/command" cId="1170518272" sldId="2134805716"/>
      <ac:spMk id="120" creationId="{ACB6DF59-D68C-4C36-8DA4-6D272D239327}"/>
    </ac:deMkLst>
    <p188:replyLst>
      <p188:reply id="{76450F98-998A-4805-BC02-175669E6CF1D}" authorId="{850C4B56-8160-7028-3081-8D7E6D6074BA}" created="2021-12-21T11:14:06.962">
        <p188:txBody>
          <a:bodyPr/>
          <a:lstStyle/>
          <a:p>
            <a:r>
              <a:rPr lang="en-US"/>
              <a:t>Done</a:t>
            </a:r>
          </a:p>
        </p188:txBody>
      </p188:reply>
    </p188:replyLst>
    <p188:txBody>
      <a:bodyPr/>
      <a:lstStyle/>
      <a:p>
        <a:r>
          <a:rPr lang="en-US"/>
          <a:t>[@Ankit Mittal  MAQ Software] Can you add a step number next to AAD logo to indicate what it is required for? E.g. Power BI workspace access control</a:t>
        </a:r>
      </a:p>
    </p188:txBody>
  </p188:cm>
  <p188:cm id="{3C122168-F774-4710-8125-7C66B2267BA9}" authorId="{7A472EBE-4F1F-AEC4-F8D2-937B85A0F118}" status="resolved" created="2021-12-21T07:42:36.508" complete="100000">
    <ac:deMkLst xmlns:ac="http://schemas.microsoft.com/office/drawing/2013/main/command">
      <pc:docMk xmlns:pc="http://schemas.microsoft.com/office/powerpoint/2013/main/command"/>
      <pc:sldMk xmlns:pc="http://schemas.microsoft.com/office/powerpoint/2013/main/command" cId="1170518272" sldId="2134805716"/>
      <ac:spMk id="116" creationId="{8DEC7EC7-EAEE-4A7F-9D38-A6B3B83C7A3C}"/>
    </ac:deMkLst>
    <p188:replyLst>
      <p188:reply id="{85D4D222-666E-4C75-B706-DE6EF4D8957F}" authorId="{850C4B56-8160-7028-3081-8D7E6D6074BA}" created="2021-12-21T11:18:27.798">
        <p188:txBody>
          <a:bodyPr/>
          <a:lstStyle/>
          <a:p>
            <a:r>
              <a:rPr lang="en-US"/>
              <a:t>Done</a:t>
            </a:r>
          </a:p>
        </p188:txBody>
      </p188:reply>
    </p188:replyLst>
    <p188:txBody>
      <a:bodyPr/>
      <a:lstStyle/>
      <a:p>
        <a:r>
          <a:rPr lang="en-US"/>
          <a:t>Is the color formatter indicative of action owner? Can you add legend to clarify the owned action by MAQ/Juniper?</a:t>
        </a:r>
      </a:p>
    </p188:txBody>
  </p188:cm>
</p188:cmLst>
</file>

<file path=ppt/comments/modernComment_7F3E8CD5_265A023F.xml><?xml version="1.0" encoding="utf-8"?>
<p188:cmLst xmlns:a="http://schemas.openxmlformats.org/drawingml/2006/main" xmlns:r="http://schemas.openxmlformats.org/officeDocument/2006/relationships" xmlns:p188="http://schemas.microsoft.com/office/powerpoint/2018/8/main">
  <p188:cm id="{3607C5D0-3532-421C-8D83-7EAB364AF4D3}" authorId="{1B5377FE-5975-69E8-2663-E6128A6FDD74}" status="resolved" created="2021-12-10T08:58:18.304" complete="100000">
    <pc:sldMkLst xmlns:pc="http://schemas.microsoft.com/office/powerpoint/2013/main/command">
      <pc:docMk/>
      <pc:sldMk cId="92598379" sldId="2134805702"/>
    </pc:sldMkLst>
    <p188:replyLst>
      <p188:reply id="{35A0E656-9FF1-4E85-A7D6-8413F2612AAA}" authorId="{850C4B56-8160-7028-3081-8D7E6D6074BA}" created="2021-12-10T10:16:30.406">
        <p188:txBody>
          <a:bodyPr/>
          <a:lstStyle/>
          <a:p>
            <a:r>
              <a:rPr lang="en-US"/>
              <a:t>Right. this would be for changes to existing reports. Will update</a:t>
            </a:r>
          </a:p>
        </p188:txBody>
      </p188:reply>
    </p188:replyLst>
    <p188:txBody>
      <a:bodyPr/>
      <a:lstStyle/>
      <a:p>
        <a:r>
          <a:rPr lang="en-US"/>
          <a:t>I don't think this architecture is correct. There wouldn't be any update to SFDC on incremental deployments and you would get the report id and workspace from SFDC. Please update</a:t>
        </a:r>
      </a:p>
    </p188:txBody>
  </p188:cm>
  <p188:cm id="{08FB4D58-B479-4C82-A0BE-80301AF267E7}" authorId="{850C4B56-8160-7028-3081-8D7E6D6074BA}" status="resolved" created="2021-12-16T17:26:00.737" complete="100000">
    <pc:sldMkLst xmlns:pc="http://schemas.microsoft.com/office/powerpoint/2013/main/command">
      <pc:docMk/>
      <pc:sldMk cId="643433023" sldId="2134805717"/>
    </pc:sldMkLst>
    <p188:replyLst>
      <p188:reply id="{4707EBEC-B920-44E1-8038-0E65C0916288}" authorId="{850C4B56-8160-7028-3081-8D7E6D6074BA}" created="2021-12-20T11:40:56.970">
        <p188:txBody>
          <a:bodyPr/>
          <a:lstStyle/>
          <a:p>
            <a:r>
              <a:rPr lang="en-US"/>
              <a:t>1. Added
2. Implicit
3. Can be done using configuration setting in GitHub pipelines</a:t>
            </a:r>
          </a:p>
        </p188:txBody>
      </p188:reply>
    </p188:replyLst>
    <p188:txBody>
      <a:bodyPr/>
      <a:lstStyle/>
      <a:p>
        <a:r>
          <a:rPr lang="en-US"/>
          <a:t>1. Get Service Principal; 2. Grant access; 3. Check for parallel (Daemon/ Forked)
4. (3) Check for the pipeline trigger -&gt; Branch policy (merge to master)</a:t>
        </a:r>
      </a:p>
    </p188:txBody>
  </p188:cm>
  <p188:cm id="{C7E33925-B899-43A8-8740-CCF27E040767}" authorId="{7A472EBE-4F1F-AEC4-F8D2-937B85A0F118}" status="resolved" created="2021-12-21T07:06:51.172" complete="100000">
    <pc:sldMkLst xmlns:pc="http://schemas.microsoft.com/office/powerpoint/2013/main/command">
      <pc:docMk/>
      <pc:sldMk cId="643433023" sldId="2134805717"/>
    </pc:sldMkLst>
    <p188:replyLst>
      <p188:reply id="{FD882A06-3EE9-46A7-BFDF-B2208988F005}" authorId="{850C4B56-8160-7028-3081-8D7E6D6074BA}" created="2021-12-21T17:15:15.113">
        <p188:txBody>
          <a:bodyPr/>
          <a:lstStyle/>
          <a:p>
            <a:r>
              <a:rPr lang="en-US"/>
              <a:t>1. Reliability: Uptime of the service, Downtime of the service (SLA)</a:t>
            </a:r>
          </a:p>
        </p188:txBody>
      </p188:reply>
    </p188:replyLst>
    <p188:txBody>
      <a:bodyPr/>
      <a:lstStyle/>
      <a:p>
        <a:r>
          <a:rPr lang="en-US"/>
          <a:t>[@Ankit Mittal  MAQ Software] 
Add following for each integration point (e.g. between Snowflake and webapp, Power BI embed): 
1. Assumptions (E.g. Max and avg. #accounts/workspaces/users)
2. Limitations
3. Scalability and cost associated for max usage
4. Reliability
5. Min/Max/Avg performance details</a:t>
        </a:r>
      </a:p>
    </p188:txBody>
  </p188:cm>
  <p188:cm id="{2B2DFAD9-1D6C-4BE0-92B7-157174CB3B96}" authorId="{7A472EBE-4F1F-AEC4-F8D2-937B85A0F118}" status="resolved" created="2021-12-21T07:37:17.429" complete="100000">
    <ac:txMkLst xmlns:ac="http://schemas.microsoft.com/office/drawing/2013/main/command">
      <pc:docMk xmlns:pc="http://schemas.microsoft.com/office/powerpoint/2013/main/command"/>
      <pc:sldMk xmlns:pc="http://schemas.microsoft.com/office/powerpoint/2013/main/command" cId="643433023" sldId="2134805717"/>
      <ac:spMk id="119" creationId="{F9FEFC1C-FB86-48E2-8045-9B5690F24DA0}"/>
      <ac:txMk cp="29" len="1">
        <ac:context len="47" hash="1291813083"/>
      </ac:txMk>
    </ac:txMkLst>
    <p188:pos x="1171432" y="454925"/>
    <p188:replyLst>
      <p188:reply id="{DCCDDDAD-2D08-4DB7-B1FF-B54AA66F6A2A}" authorId="{850C4B56-8160-7028-3081-8D7E6D6074BA}" created="2021-12-21T11:24:26.972">
        <p188:txBody>
          <a:bodyPr/>
          <a:lstStyle/>
          <a:p>
            <a:r>
              <a:rPr lang="en-US"/>
              <a:t>Done</a:t>
            </a:r>
          </a:p>
        </p188:txBody>
      </p188:reply>
    </p188:replyLst>
    <p188:txBody>
      <a:bodyPr/>
      <a:lstStyle/>
      <a:p>
        <a:r>
          <a:rPr lang="en-US"/>
          <a:t>Replace GIT with GitHub everywhere</a:t>
        </a:r>
      </a:p>
    </p188:txBody>
  </p188:cm>
</p188:cmLst>
</file>

<file path=ppt/comments/modernComment_7F3E8CD6_BB20AE29.xml><?xml version="1.0" encoding="utf-8"?>
<p188:cmLst xmlns:a="http://schemas.openxmlformats.org/drawingml/2006/main" xmlns:r="http://schemas.openxmlformats.org/officeDocument/2006/relationships" xmlns:p188="http://schemas.microsoft.com/office/powerpoint/2018/8/main">
  <p188:cm id="{C8D9E989-A24C-4C2F-90F9-6596CDF6DAAC}" authorId="{850C4B56-8160-7028-3081-8D7E6D6074BA}" status="resolved" created="2021-12-23T09:55:14.830" complete="100000">
    <ac:deMkLst xmlns:ac="http://schemas.microsoft.com/office/drawing/2013/main/command">
      <pc:docMk xmlns:pc="http://schemas.microsoft.com/office/powerpoint/2013/main/command"/>
      <pc:sldMk xmlns:pc="http://schemas.microsoft.com/office/powerpoint/2013/main/command" cId="3139481129" sldId="2134805718"/>
      <ac:spMk id="2" creationId="{E9E965C3-FCA1-498F-9012-2F3C1D909FCB}"/>
    </ac:deMkLst>
    <p188:replyLst>
      <p188:reply id="{B26020E8-8D3D-4827-A186-F2C2DBD8182D}" authorId="{850C4B56-8160-7028-3081-8D7E6D6074BA}" created="2021-12-23T13:27:27.406">
        <p188:txBody>
          <a:bodyPr/>
          <a:lstStyle/>
          <a:p>
            <a:r>
              <a:rPr lang="en-US"/>
              <a:t>Done</a:t>
            </a:r>
          </a:p>
        </p188:txBody>
      </p188:reply>
    </p188:replyLst>
    <p188:txBody>
      <a:bodyPr/>
      <a:lstStyle/>
      <a:p>
        <a:r>
          <a:rPr lang="en-US"/>
          <a:t>Add provision of dev workspace for Power User (Should be maintained by Juniper)</a:t>
        </a:r>
      </a:p>
    </p188:txBody>
  </p188:cm>
</p188:cmLst>
</file>

<file path=ppt/comments/modernComment_7F3E8CDD_CFD8AAA4.xml><?xml version="1.0" encoding="utf-8"?>
<p188:cmLst xmlns:a="http://schemas.openxmlformats.org/drawingml/2006/main" xmlns:r="http://schemas.openxmlformats.org/officeDocument/2006/relationships" xmlns:p188="http://schemas.microsoft.com/office/powerpoint/2018/8/main">
  <p188:cm id="{9BBB3703-827D-4B94-ACE5-75C02AACFFCB}" authorId="{850C4B56-8160-7028-3081-8D7E6D6074BA}" status="resolved" created="2021-12-21T17:13:07.179">
    <ac:deMkLst xmlns:ac="http://schemas.microsoft.com/office/drawing/2013/main/command">
      <pc:docMk xmlns:pc="http://schemas.microsoft.com/office/powerpoint/2013/main/command"/>
      <pc:sldMk xmlns:pc="http://schemas.microsoft.com/office/powerpoint/2013/main/command" cId="3487083172" sldId="2134805725"/>
      <ac:spMk id="7" creationId="{F729B1D7-AA95-4FEC-B790-71096C4CA1FD}"/>
    </ac:deMkLst>
    <p188:txBody>
      <a:bodyPr/>
      <a:lstStyle/>
      <a:p>
        <a:r>
          <a:rPr lang="en-US"/>
          <a:t>Add alert on the Power BI Capacity Metrics App on capacity maxing out  (for ex - 80)</a:t>
        </a:r>
      </a:p>
    </p188:txBody>
  </p188:cm>
  <p188:cm id="{3DB41927-CF0A-4852-A9FC-D4F76B5F2039}" authorId="{920AE268-AE54-E7CC-4C37-0CD05A299F04}" status="resolved" created="2022-01-14T06:15:57.156">
    <ac:txMkLst xmlns:ac="http://schemas.microsoft.com/office/drawing/2013/main/command">
      <pc:docMk xmlns:pc="http://schemas.microsoft.com/office/powerpoint/2013/main/command"/>
      <pc:sldMk xmlns:pc="http://schemas.microsoft.com/office/powerpoint/2013/main/command" cId="3487083172" sldId="2134805725"/>
      <ac:spMk id="7" creationId="{F729B1D7-AA95-4FEC-B790-71096C4CA1FD}"/>
      <ac:txMk cp="210" len="11">
        <ac:context len="312" hash="437962408"/>
      </ac:txMk>
    </ac:txMkLst>
    <p188:pos x="2866571" y="2095499"/>
    <p188:replyLst>
      <p188:reply id="{EFF6203F-F0A2-436C-B30A-85DA0FA43845}" authorId="{850C4B56-8160-7028-3081-8D7E6D6074BA}" created="2022-01-14T13:42:48.173">
        <p188:txBody>
          <a:bodyPr/>
          <a:lstStyle/>
          <a:p>
            <a:r>
              <a:rPr lang="en-US"/>
              <a:t>We are not sure about the current production usage. The suggested model makes sense if the users are confined to a specific region, but based on the usage pattern shared by Juniper team, usage will be distributed worldwide.</a:t>
            </a:r>
          </a:p>
        </p188:txBody>
      </p188:reply>
      <p188:reply id="{E33D7009-B6ED-4D51-A902-00D19F78AB5F}" authorId="{920AE268-AE54-E7CC-4C37-0CD05A299F04}" created="2022-01-14T16:43:40.702">
        <p188:txBody>
          <a:bodyPr/>
          <a:lstStyle/>
          <a:p>
            <a:r>
              <a:rPr lang="en-US"/>
              <a:t>Lets check with them on the geo split. for 25 customers, my understanding was all are in US</a:t>
            </a:r>
          </a:p>
        </p188:txBody>
      </p188:reply>
    </p188:replyLst>
    <p188:txBody>
      <a:bodyPr/>
      <a:lstStyle/>
      <a:p>
        <a:r>
          <a:rPr lang="en-US"/>
          <a:t>[@Shailin Shah  MAQ Software]  [@Nikhil Mathew  MAQ Software] 
do we need a A5? with Gen2 memory will not be an issue. can we get a sense of how many concurrent queries can be executed?
In terms of costing, can we assume 4 hours of A5, 4 hours of A4 8 hours of A3 and 8 hours of A2?</a:t>
        </a:r>
      </a:p>
    </p188:txBody>
  </p188:cm>
  <p188:cm id="{2A9E0477-1490-41DF-B982-FBEE80E3220D}" authorId="{920AE268-AE54-E7CC-4C37-0CD05A299F04}" status="resolved" created="2022-01-14T06:16:37.156">
    <ac:txMkLst xmlns:ac="http://schemas.microsoft.com/office/drawing/2013/main/command">
      <pc:docMk xmlns:pc="http://schemas.microsoft.com/office/powerpoint/2013/main/command"/>
      <pc:sldMk xmlns:pc="http://schemas.microsoft.com/office/powerpoint/2013/main/command" cId="3487083172" sldId="2134805725"/>
      <ac:spMk id="7" creationId="{F729B1D7-AA95-4FEC-B790-71096C4CA1FD}"/>
      <ac:txMk cp="149">
        <ac:context len="312" hash="437962408"/>
      </ac:txMk>
    </ac:txMkLst>
    <p188:pos x="2601310" y="1366344"/>
    <p188:replyLst>
      <p188:reply id="{A32D907E-5B5D-4D9F-8B99-F07094D77448}" authorId="{850C4B56-8160-7028-3081-8D7E6D6074BA}" created="2022-01-14T13:39:14.747">
        <p188:txBody>
          <a:bodyPr/>
          <a:lstStyle/>
          <a:p>
            <a:r>
              <a:rPr lang="en-US"/>
              <a:t>Done</a:t>
            </a:r>
          </a:p>
        </p188:txBody>
      </p188:reply>
    </p188:replyLst>
    <p188:txBody>
      <a:bodyPr/>
      <a:lstStyle/>
      <a:p>
        <a:r>
          <a:rPr lang="en-US"/>
          <a:t>[@Nikhil Mathew  MAQ Software] [@Shailin Shah  MAQ Software]  can we remove this? and change this to imported? </a:t>
        </a:r>
      </a:p>
    </p188:txBody>
  </p188:cm>
</p188:cmLst>
</file>

<file path=ppt/comments/modernComment_7F3E8D1A_95918F3F.xml><?xml version="1.0" encoding="utf-8"?>
<p188:cmLst xmlns:a="http://schemas.openxmlformats.org/drawingml/2006/main" xmlns:r="http://schemas.openxmlformats.org/officeDocument/2006/relationships" xmlns:p188="http://schemas.microsoft.com/office/powerpoint/2018/8/main">
  <p188:cm id="{F570A8F7-8BA8-4E33-9CA5-3D9D7D7DE059}" authorId="{850C4B56-8160-7028-3081-8D7E6D6074BA}" status="resolved" created="2021-12-17T18:38:28.188" complete="100000">
    <ac:deMkLst xmlns:ac="http://schemas.microsoft.com/office/drawing/2013/main/command">
      <pc:docMk xmlns:pc="http://schemas.microsoft.com/office/powerpoint/2013/main/command"/>
      <pc:sldMk xmlns:pc="http://schemas.microsoft.com/office/powerpoint/2013/main/command" cId="2509344575" sldId="2134805786"/>
      <ac:picMk id="36" creationId="{88F63D78-D716-4F5B-BA38-048FA63299AD}"/>
    </ac:deMkLst>
    <p188:replyLst>
      <p188:reply id="{469D1598-FBD4-4A6E-B1A4-D89C55B668A9}" authorId="{850C4B56-8160-7028-3081-8D7E6D6074BA}" created="2021-12-20T11:35:08.981">
        <p188:txBody>
          <a:bodyPr/>
          <a:lstStyle/>
          <a:p>
            <a:r>
              <a:rPr lang="en-US"/>
              <a:t>Done</a:t>
            </a:r>
          </a:p>
        </p188:txBody>
      </p188:reply>
    </p188:replyLst>
    <p188:txBody>
      <a:bodyPr/>
      <a:lstStyle/>
      <a:p>
        <a:r>
          <a:rPr lang="en-US"/>
          <a:t>Show connection to key vault while accessing SFDC</a:t>
        </a:r>
      </a:p>
    </p188:txBody>
  </p188:cm>
  <p188:cm id="{2BE9F96B-ABA9-4CD2-83D6-41C8650ED82B}" authorId="{7A472EBE-4F1F-AEC4-F8D2-937B85A0F118}" status="resolved" created="2021-12-21T07:46:11.055" complete="100000">
    <ac:deMkLst xmlns:ac="http://schemas.microsoft.com/office/drawing/2013/main/command">
      <pc:docMk xmlns:pc="http://schemas.microsoft.com/office/powerpoint/2013/main/command"/>
      <pc:sldMk xmlns:pc="http://schemas.microsoft.com/office/powerpoint/2013/main/command" cId="2509344575" sldId="2134805786"/>
      <ac:spMk id="74" creationId="{ACEC0C76-21CE-44F6-8BC5-A169928C9FA6}"/>
    </ac:deMkLst>
    <p188:replyLst>
      <p188:reply id="{ACA2198D-6D30-4C7A-B0EE-07C8ACB2B4A2}" authorId="{850C4B56-8160-7028-3081-8D7E6D6074BA}" created="2021-12-23T12:58:50.420">
        <p188:txBody>
          <a:bodyPr/>
          <a:lstStyle/>
          <a:p>
            <a:r>
              <a:rPr lang="en-US"/>
              <a:t>Call out as part of mock-up flows</a:t>
            </a:r>
          </a:p>
        </p188:txBody>
      </p188:reply>
    </p188:replyLst>
    <p188:txBody>
      <a:bodyPr/>
      <a:lstStyle/>
      <a:p>
        <a:r>
          <a:rPr lang="en-US"/>
          <a:t>Add the params expected</a:t>
        </a:r>
      </a:p>
    </p188:txBody>
  </p188:cm>
  <p188:cm id="{5BEA514E-A1F9-4D32-8FED-B93B247E9428}" authorId="{7A472EBE-4F1F-AEC4-F8D2-937B85A0F118}" status="resolved" created="2021-12-21T07:52:03.900" complete="100000">
    <ac:deMkLst xmlns:ac="http://schemas.microsoft.com/office/drawing/2013/main/command">
      <pc:docMk xmlns:pc="http://schemas.microsoft.com/office/powerpoint/2013/main/command"/>
      <pc:sldMk xmlns:pc="http://schemas.microsoft.com/office/powerpoint/2013/main/command" cId="2509344575" sldId="2134805786"/>
      <ac:spMk id="74" creationId="{ACEC0C76-21CE-44F6-8BC5-A169928C9FA6}"/>
    </ac:deMkLst>
    <p188:replyLst>
      <p188:reply id="{12480980-207C-4181-B53F-F8AEE43F6834}" authorId="{850C4B56-8160-7028-3081-8D7E6D6074BA}" created="2021-12-23T12:59:04.781">
        <p188:txBody>
          <a:bodyPr/>
          <a:lstStyle/>
          <a:p>
            <a:r>
              <a:rPr lang="en-US"/>
              <a:t>Exploration in progress</a:t>
            </a:r>
          </a:p>
        </p188:txBody>
      </p188:reply>
    </p188:replyLst>
    <p188:txBody>
      <a:bodyPr/>
      <a:lstStyle/>
      <a:p>
        <a:r>
          <a:rPr lang="en-US"/>
          <a:t>#7 How is the export invoked? I think the email would have link to the blob/storage containing the PDF to export. Attaching PDF in email will run into attachment size challenge. 
Clarify exact experience of #7, #8, #9. To me they seem to be single step. </a:t>
        </a:r>
      </a:p>
    </p188:txBody>
  </p188:cm>
  <p188:cm id="{B1DFDE8E-9F55-4244-8B1B-9E1E9B7058C7}" authorId="{7A472EBE-4F1F-AEC4-F8D2-937B85A0F118}" status="resolved" created="2021-12-21T07:55:00.026" complete="100000">
    <ac:deMkLst xmlns:ac="http://schemas.microsoft.com/office/drawing/2013/main/command">
      <pc:docMk xmlns:pc="http://schemas.microsoft.com/office/powerpoint/2013/main/command"/>
      <pc:sldMk xmlns:pc="http://schemas.microsoft.com/office/powerpoint/2013/main/command" cId="2509344575" sldId="2134805786"/>
      <ac:grpSpMk id="187" creationId="{EA28716F-A254-401E-9488-07D0566C4AF2}"/>
    </ac:deMkLst>
    <p188:replyLst>
      <p188:reply id="{8E198F3D-68C5-4090-BA3F-51AC37B2C63B}" authorId="{850C4B56-8160-7028-3081-8D7E6D6074BA}" created="2021-12-23T12:59:39.450">
        <p188:txBody>
          <a:bodyPr/>
          <a:lstStyle/>
          <a:p>
            <a:r>
              <a:rPr lang="en-US"/>
              <a:t>As discussed, this will be based on concurrency of Azure Function and send email API</a:t>
            </a:r>
          </a:p>
        </p188:txBody>
      </p188:reply>
    </p188:replyLst>
    <p188:txBody>
      <a:bodyPr/>
      <a:lstStyle/>
      <a:p>
        <a:r>
          <a:rPr lang="en-US"/>
          <a:t>How would the queue sized be determined? Where will the queue size and the request counts be stored?</a:t>
        </a:r>
      </a:p>
    </p188:txBody>
  </p188:cm>
  <p188:cm id="{6EC3D925-BE12-405D-9397-421331E8FC1C}" authorId="{7A472EBE-4F1F-AEC4-F8D2-937B85A0F118}" status="resolved" created="2021-12-21T07:59:39.871" complete="100000">
    <ac:deMkLst xmlns:ac="http://schemas.microsoft.com/office/drawing/2013/main/command">
      <pc:docMk xmlns:pc="http://schemas.microsoft.com/office/powerpoint/2013/main/command"/>
      <pc:sldMk xmlns:pc="http://schemas.microsoft.com/office/powerpoint/2013/main/command" cId="2509344575" sldId="2134805786"/>
      <ac:grpSpMk id="187" creationId="{EA28716F-A254-401E-9488-07D0566C4AF2}"/>
    </ac:deMkLst>
    <p188:replyLst>
      <p188:reply id="{D00B3987-820E-49AA-9CD3-571C1A3A95A1}" authorId="{850C4B56-8160-7028-3081-8D7E6D6074BA}" created="2021-12-23T13:01:28.516">
        <p188:txBody>
          <a:bodyPr/>
          <a:lstStyle/>
          <a:p>
            <a:r>
              <a:rPr lang="en-US"/>
              <a:t>1. User will set the notification from SFDC portal. This is present in mock-ups.
2. For scheduler, user experience in the notification email. This is present in mock-ups. </a:t>
            </a:r>
          </a:p>
        </p188:txBody>
      </p188:reply>
    </p188:replyLst>
    <p188:txBody>
      <a:bodyPr/>
      <a:lstStyle/>
      <a:p>
        <a:r>
          <a:rPr lang="en-US"/>
          <a:t>The architecture seems convoluted as it's missing clarity on how exactly the export requests be processed, buffering criteria, and end user experience. Let's chat about this in call today</a:t>
        </a:r>
      </a:p>
    </p188:txBody>
  </p188:cm>
  <p188:cm id="{3C81B823-F1E3-4280-8BB6-9411A0EA0E31}" authorId="{7A472EBE-4F1F-AEC4-F8D2-937B85A0F118}" status="resolved" created="2021-12-21T08:01:31.668" complete="100000">
    <ac:deMkLst xmlns:ac="http://schemas.microsoft.com/office/drawing/2013/main/command">
      <pc:docMk xmlns:pc="http://schemas.microsoft.com/office/powerpoint/2013/main/command"/>
      <pc:sldMk xmlns:pc="http://schemas.microsoft.com/office/powerpoint/2013/main/command" cId="2509344575" sldId="2134805786"/>
      <ac:grpSpMk id="187" creationId="{EA28716F-A254-401E-9488-07D0566C4AF2}"/>
    </ac:deMkLst>
    <p188:replyLst>
      <p188:reply id="{611A7DA5-01A5-4992-AE01-ACEB1879E545}" authorId="{850C4B56-8160-7028-3081-8D7E6D6074BA}" created="2021-12-21T17:29:53.437">
        <p188:txBody>
          <a:bodyPr/>
          <a:lstStyle/>
          <a:p>
            <a:r>
              <a:rPr lang="en-US"/>
              <a:t>Retention period for the blob storage based on the frequency</a:t>
            </a:r>
          </a:p>
        </p188:txBody>
      </p188:reply>
      <p188:reply id="{CF470EE4-F23B-4AAF-B8E2-5818E3D01FBB}" authorId="{850C4B56-8160-7028-3081-8D7E6D6074BA}" created="2021-12-21T17:32:24.376">
        <p188:txBody>
          <a:bodyPr/>
          <a:lstStyle/>
          <a:p>
            <a:r>
              <a:rPr lang="en-US"/>
              <a:t>Check for private level access on the blob storage and how external users can access that (AAD guests accounts) </a:t>
            </a:r>
          </a:p>
        </p188:txBody>
      </p188:reply>
      <p188:reply id="{647FE563-6862-4133-8E09-26840D8BF051}" authorId="{850C4B56-8160-7028-3081-8D7E6D6074BA}" created="2021-12-23T13:19:32.498">
        <p188:txBody>
          <a:bodyPr/>
          <a:lstStyle/>
          <a:p>
            <a:r>
              <a:rPr lang="en-US"/>
              <a:t>Once Storage exploration is done, we will add these details as well</a:t>
            </a:r>
          </a:p>
        </p188:txBody>
      </p188:reply>
    </p188:replyLst>
    <p188:txBody>
      <a:bodyPr/>
      <a:lstStyle/>
      <a:p>
        <a:r>
          <a:rPr lang="en-US"/>
          <a:t>Let's list assumptions (avg # parallel requests per sec/min/hour the system can handle), limitations (any global scheduling limitations during peak utilization of Power BI capacity), scalability &amp; cost involved, performance, consistency/latency trade-offs.</a:t>
        </a:r>
      </a:p>
    </p188:txBody>
  </p188:cm>
</p188:cmLst>
</file>

<file path=ppt/comments/modernComment_7F3E8D2E_C6CF7D6A.xml><?xml version="1.0" encoding="utf-8"?>
<p188:cmLst xmlns:a="http://schemas.openxmlformats.org/drawingml/2006/main" xmlns:r="http://schemas.openxmlformats.org/officeDocument/2006/relationships" xmlns:p188="http://schemas.microsoft.com/office/powerpoint/2018/8/main">
  <p188:cm id="{1F24F987-FFC6-4CE9-AF11-A5512A60B3A8}" authorId="{850C4B56-8160-7028-3081-8D7E6D6074BA}" status="resolved" created="2021-12-17T18:23:03.589" complete="100000">
    <pc:sldMkLst xmlns:pc="http://schemas.microsoft.com/office/powerpoint/2013/main/command">
      <pc:docMk/>
      <pc:sldMk cId="3858624119" sldId="2134805693"/>
    </pc:sldMkLst>
    <p188:txBody>
      <a:bodyPr/>
      <a:lstStyle/>
      <a:p>
        <a:r>
          <a:rPr lang="en-US"/>
          <a:t>Add azure alerts at bottom, refer standard architecture decks</a:t>
        </a:r>
      </a:p>
    </p188:txBody>
  </p188:cm>
</p188:cmLst>
</file>

<file path=ppt/comments/modernComment_7F3E8D2F_FF385E18.xml><?xml version="1.0" encoding="utf-8"?>
<p188:cmLst xmlns:a="http://schemas.openxmlformats.org/drawingml/2006/main" xmlns:r="http://schemas.openxmlformats.org/officeDocument/2006/relationships" xmlns:p188="http://schemas.microsoft.com/office/powerpoint/2018/8/main">
  <p188:cm id="{8E45615A-9660-4090-978E-5438E9FDAAA8}" authorId="{920AE268-AE54-E7CC-4C37-0CD05A299F04}" status="resolved" created="2022-01-14T07:58:32.650">
    <ac:txMkLst xmlns:ac="http://schemas.microsoft.com/office/drawing/2013/main/command">
      <pc:docMk xmlns:pc="http://schemas.microsoft.com/office/powerpoint/2013/main/command"/>
      <pc:sldMk xmlns:pc="http://schemas.microsoft.com/office/powerpoint/2013/main/command" cId="4281884184" sldId="2134805807"/>
      <ac:spMk id="6" creationId="{C36568CA-3D9B-40B7-9397-2FE083C96CA3}"/>
      <ac:txMk cp="0" len="9">
        <ac:context len="10" hash="2024138244"/>
      </ac:txMk>
    </ac:txMkLst>
    <p188:pos x="2406804" y="130097"/>
    <p188:replyLst>
      <p188:reply id="{FEE5F2EF-07B1-4FAA-9867-ECEEA976BABA}" authorId="{850C4B56-8160-7028-3081-8D7E6D6074BA}" created="2022-01-14T10:10:58.507">
        <p188:txBody>
          <a:bodyPr/>
          <a:lstStyle/>
          <a:p>
            <a:r>
              <a:rPr lang="en-US"/>
              <a:t>[@Keshav Polepalle]: This has been discussed in meetings with Pere. We are expecting sign-off on User flow along with Architecture and Mock-up.</a:t>
            </a:r>
          </a:p>
        </p188:txBody>
      </p188:reply>
    </p188:replyLst>
    <p188:txBody>
      <a:bodyPr/>
      <a:lstStyle/>
      <a:p>
        <a:r>
          <a:rPr lang="en-US"/>
          <a:t>[@Nikhil Mathew  MAQ Software] [@Shailin Shah  MAQ Software] when do we plan to get the User flows signed off? can we get a workback plan for the sign-off?
Is there any other component that has not gone for a sign-off?</a:t>
        </a:r>
      </a:p>
    </p188:txBody>
  </p188:cm>
</p188:cmLst>
</file>

<file path=ppt/comments/modernComment_7F3E8D31_3A9A04AC.xml><?xml version="1.0" encoding="utf-8"?>
<p188:cmLst xmlns:a="http://schemas.openxmlformats.org/drawingml/2006/main" xmlns:r="http://schemas.openxmlformats.org/officeDocument/2006/relationships" xmlns:p188="http://schemas.microsoft.com/office/powerpoint/2018/8/main">
  <p188:cm id="{DB24FB22-258D-4469-967B-D88D903C2C0A}" authorId="{1B5377FE-5975-69E8-2663-E6128A6FDD74}" status="resolved" created="2022-02-01T12:40:45.088" complete="100000">
    <pc:sldMkLst xmlns:pc="http://schemas.microsoft.com/office/powerpoint/2013/main/command">
      <pc:docMk/>
      <pc:sldMk cId="983172268" sldId="2134805809"/>
    </pc:sldMkLst>
    <p188:replyLst>
      <p188:reply id="{4A7D11C7-880A-43BC-8B1A-5DA639EF53D5}" authorId="{26FCC2BD-8B36-1C8A-8214-E3964E346C29}" created="2022-02-01T13:00:31.679">
        <p188:txBody>
          <a:bodyPr/>
          <a:lstStyle/>
          <a:p>
            <a:r>
              <a:rPr lang="en-US"/>
              <a:t>Have edited only slides 36 to 56. This image wasn't changed by me.</a:t>
            </a:r>
          </a:p>
        </p188:txBody>
      </p188:reply>
    </p188:replyLst>
    <p188:txBody>
      <a:bodyPr/>
      <a:lstStyle/>
      <a:p>
        <a:r>
          <a:rPr lang="en-US"/>
          <a:t>[@Utkarsh Saxena  MAQ Software] : The previous version had slicers on the second view. That seems to be removed. Can you please check what happened? You can compare with yesterday's version history</a:t>
        </a:r>
      </a:p>
    </p188:txBody>
  </p188:cm>
</p188:cmLst>
</file>

<file path=ppt/comments/modernComment_7F3E8D32_424AE965.xml><?xml version="1.0" encoding="utf-8"?>
<p188:cmLst xmlns:a="http://schemas.openxmlformats.org/drawingml/2006/main" xmlns:r="http://schemas.openxmlformats.org/officeDocument/2006/relationships" xmlns:p188="http://schemas.microsoft.com/office/powerpoint/2018/8/main">
  <p188:cm id="{38C3D9AF-1357-4458-A72D-CB45A0B895C9}" authorId="{920AE268-AE54-E7CC-4C37-0CD05A299F04}" status="resolved" created="2022-01-14T07:56:55.181">
    <pc:sldMkLst xmlns:pc="http://schemas.microsoft.com/office/powerpoint/2013/main/command">
      <pc:docMk/>
      <pc:sldMk cId="1112205669" sldId="2134805810"/>
    </pc:sldMkLst>
    <p188:replyLst>
      <p188:reply id="{78407C07-7F17-4B3C-AA47-03D1C6A6EE72}" authorId="{850C4B56-8160-7028-3081-8D7E6D6074BA}" created="2022-01-14T13:46:55.403">
        <p188:txBody>
          <a:bodyPr/>
          <a:lstStyle/>
          <a:p>
            <a:r>
              <a:rPr lang="en-US"/>
              <a:t>We can start the deployment activities for M3 a little early. However, we wouldn't recommend moving it all the way back to M2.</a:t>
            </a:r>
          </a:p>
        </p188:txBody>
      </p188:reply>
      <p188:reply id="{E952651E-4CBD-4926-B40A-C4513D4C3851}" authorId="{850C4B56-8160-7028-3081-8D7E6D6074BA}" created="2022-01-14T13:49:05.961">
        <p188:txBody>
          <a:bodyPr/>
          <a:lstStyle/>
          <a:p>
            <a:r>
              <a:rPr lang="en-US"/>
              <a:t>We can plan for this internally after M2. However, we wouldn't recommend adding it in timeline view shared with the customer</a:t>
            </a:r>
          </a:p>
        </p188:txBody>
      </p188:reply>
      <p188:reply id="{24948D8F-B5BB-4589-AA87-A1BB94F7496B}" authorId="{920AE268-AE54-E7CC-4C37-0CD05A299F04}" created="2022-01-14T16:42:18.145">
        <p188:txBody>
          <a:bodyPr/>
          <a:lstStyle/>
          <a:p>
            <a:r>
              <a:rPr lang="en-US"/>
              <a:t>I would like to start the deployment process to post M2. otherwise we will not have a prod deployment after M3</a:t>
            </a:r>
          </a:p>
        </p188:txBody>
      </p188:reply>
    </p188:replyLst>
    <p188:txBody>
      <a:bodyPr/>
      <a:lstStyle/>
      <a:p>
        <a:r>
          <a:rPr lang="en-US"/>
          <a:t>[@Nikhil Mathew  MAQ Software] [@Shailin Shah  MAQ Software]  can we not have a prod deployment after M2? It will take some time for first deployment to happen.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EDA87D-AAE1-0E4C-98F9-263C6A7DCD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440CD3-AF57-3446-8E9E-66DDFF9E2A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3B6219-FBCF-954B-8CA6-FF85EC4512ED}" type="datetimeFigureOut">
              <a:rPr lang="en-US" smtClean="0"/>
              <a:t>2/1/2022</a:t>
            </a:fld>
            <a:endParaRPr lang="en-US"/>
          </a:p>
        </p:txBody>
      </p:sp>
      <p:sp>
        <p:nvSpPr>
          <p:cNvPr id="4" name="Footer Placeholder 3">
            <a:extLst>
              <a:ext uri="{FF2B5EF4-FFF2-40B4-BE49-F238E27FC236}">
                <a16:creationId xmlns:a16="http://schemas.microsoft.com/office/drawing/2014/main" id="{4ABEFB4E-DA9D-2F45-9B38-40C4DBB13B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BDB8924-1CB3-F944-A08C-6EF893F9AC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6F8FF8-6BC4-D640-8FE8-2DFB95FDB910}" type="slidenum">
              <a:rPr lang="en-US" smtClean="0"/>
              <a:t>‹#›</a:t>
            </a:fld>
            <a:endParaRPr lang="en-US"/>
          </a:p>
        </p:txBody>
      </p:sp>
    </p:spTree>
    <p:extLst>
      <p:ext uri="{BB962C8B-B14F-4D97-AF65-F5344CB8AC3E}">
        <p14:creationId xmlns:p14="http://schemas.microsoft.com/office/powerpoint/2010/main" val="1946206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79D93-8401-434F-8DF1-0B140CF06AFB}" type="datetimeFigureOut">
              <a:rPr lang="en-US" smtClean="0"/>
              <a:t>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49C99-9024-425D-9CD6-7364F08D838B}" type="slidenum">
              <a:rPr lang="en-US" smtClean="0"/>
              <a:t>‹#›</a:t>
            </a:fld>
            <a:endParaRPr lang="en-US"/>
          </a:p>
        </p:txBody>
      </p:sp>
    </p:spTree>
    <p:extLst>
      <p:ext uri="{BB962C8B-B14F-4D97-AF65-F5344CB8AC3E}">
        <p14:creationId xmlns:p14="http://schemas.microsoft.com/office/powerpoint/2010/main" val="361847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959F63-A4EB-4AF1-9FE6-94A51D7DF0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26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959F63-A4EB-4AF1-9FE6-94A51D7DF0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45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959F63-A4EB-4AF1-9FE6-94A51D7DF0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779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959F63-A4EB-4AF1-9FE6-94A51D7DF0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7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49C99-9024-425D-9CD6-7364F08D838B}" type="slidenum">
              <a:rPr lang="en-US" smtClean="0"/>
              <a:t>22</a:t>
            </a:fld>
            <a:endParaRPr lang="en-US"/>
          </a:p>
        </p:txBody>
      </p:sp>
    </p:spTree>
    <p:extLst>
      <p:ext uri="{BB962C8B-B14F-4D97-AF65-F5344CB8AC3E}">
        <p14:creationId xmlns:p14="http://schemas.microsoft.com/office/powerpoint/2010/main" val="176732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49C99-9024-425D-9CD6-7364F08D838B}" type="slidenum">
              <a:rPr lang="en-US" smtClean="0"/>
              <a:t>23</a:t>
            </a:fld>
            <a:endParaRPr lang="en-US"/>
          </a:p>
        </p:txBody>
      </p:sp>
    </p:spTree>
    <p:extLst>
      <p:ext uri="{BB962C8B-B14F-4D97-AF65-F5344CB8AC3E}">
        <p14:creationId xmlns:p14="http://schemas.microsoft.com/office/powerpoint/2010/main" val="2750783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49C99-9024-425D-9CD6-7364F08D838B}" type="slidenum">
              <a:rPr lang="en-US" smtClean="0"/>
              <a:t>29</a:t>
            </a:fld>
            <a:endParaRPr lang="en-US"/>
          </a:p>
        </p:txBody>
      </p:sp>
    </p:spTree>
    <p:extLst>
      <p:ext uri="{BB962C8B-B14F-4D97-AF65-F5344CB8AC3E}">
        <p14:creationId xmlns:p14="http://schemas.microsoft.com/office/powerpoint/2010/main" val="567565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49C99-9024-425D-9CD6-7364F08D838B}" type="slidenum">
              <a:rPr lang="en-US" smtClean="0"/>
              <a:t>36</a:t>
            </a:fld>
            <a:endParaRPr lang="en-US"/>
          </a:p>
        </p:txBody>
      </p:sp>
    </p:spTree>
    <p:extLst>
      <p:ext uri="{BB962C8B-B14F-4D97-AF65-F5344CB8AC3E}">
        <p14:creationId xmlns:p14="http://schemas.microsoft.com/office/powerpoint/2010/main" val="339449923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Freeform 21">
            <a:extLst>
              <a:ext uri="{FF2B5EF4-FFF2-40B4-BE49-F238E27FC236}">
                <a16:creationId xmlns:a16="http://schemas.microsoft.com/office/drawing/2014/main" id="{D386EEB4-C3F5-4743-8F68-4EE0EB14CCC4}"/>
              </a:ext>
            </a:extLst>
          </p:cNvPr>
          <p:cNvSpPr/>
          <p:nvPr userDrawn="1"/>
        </p:nvSpPr>
        <p:spPr>
          <a:xfrm>
            <a:off x="1493" y="0"/>
            <a:ext cx="6647316" cy="6858000"/>
          </a:xfrm>
          <a:custGeom>
            <a:avLst/>
            <a:gdLst>
              <a:gd name="connsiteX0" fmla="*/ 3614800 w 6647316"/>
              <a:gd name="connsiteY0" fmla="*/ 0 h 6858000"/>
              <a:gd name="connsiteX1" fmla="*/ 5668414 w 6647316"/>
              <a:gd name="connsiteY1" fmla="*/ 0 h 6858000"/>
              <a:gd name="connsiteX2" fmla="*/ 5672484 w 6647316"/>
              <a:gd name="connsiteY2" fmla="*/ 5096 h 6858000"/>
              <a:gd name="connsiteX3" fmla="*/ 6647316 w 6647316"/>
              <a:gd name="connsiteY3" fmla="*/ 2893704 h 6858000"/>
              <a:gd name="connsiteX4" fmla="*/ 5372586 w 6647316"/>
              <a:gd name="connsiteY4" fmla="*/ 6139873 h 6858000"/>
              <a:gd name="connsiteX5" fmla="*/ 5301681 w 6647316"/>
              <a:gd name="connsiteY5" fmla="*/ 6213045 h 6858000"/>
              <a:gd name="connsiteX6" fmla="*/ 5791983 w 6647316"/>
              <a:gd name="connsiteY6" fmla="*/ 6858000 h 6858000"/>
              <a:gd name="connsiteX7" fmla="*/ 0 w 6647316"/>
              <a:gd name="connsiteY7" fmla="*/ 6858000 h 6858000"/>
              <a:gd name="connsiteX8" fmla="*/ 0 w 6647316"/>
              <a:gd name="connsiteY8" fmla="*/ 5867514 h 6858000"/>
              <a:gd name="connsiteX9" fmla="*/ 76686 w 6647316"/>
              <a:gd name="connsiteY9" fmla="*/ 5913352 h 6858000"/>
              <a:gd name="connsiteX10" fmla="*/ 1740391 w 6647316"/>
              <a:gd name="connsiteY10" fmla="*/ 6327833 h 6858000"/>
              <a:gd name="connsiteX11" fmla="*/ 3404096 w 6647316"/>
              <a:gd name="connsiteY11" fmla="*/ 5913352 h 6858000"/>
              <a:gd name="connsiteX12" fmla="*/ 3475348 w 6647316"/>
              <a:gd name="connsiteY12" fmla="*/ 5873043 h 6858000"/>
              <a:gd name="connsiteX13" fmla="*/ 2422906 w 6647316"/>
              <a:gd name="connsiteY13" fmla="*/ 4488633 h 6858000"/>
              <a:gd name="connsiteX14" fmla="*/ 3990766 w 6647316"/>
              <a:gd name="connsiteY14" fmla="*/ 4488633 h 6858000"/>
              <a:gd name="connsiteX15" fmla="*/ 4436372 w 6647316"/>
              <a:gd name="connsiteY15" fmla="*/ 5074794 h 6858000"/>
              <a:gd name="connsiteX16" fmla="*/ 4537326 w 6647316"/>
              <a:gd name="connsiteY16" fmla="*/ 4948398 h 6858000"/>
              <a:gd name="connsiteX17" fmla="*/ 5230734 w 6647316"/>
              <a:gd name="connsiteY17" fmla="*/ 2893704 h 6858000"/>
              <a:gd name="connsiteX18" fmla="*/ 3691875 w 6647316"/>
              <a:gd name="connsiteY18" fmla="*/ 460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47316" h="6858000">
                <a:moveTo>
                  <a:pt x="3614800" y="0"/>
                </a:moveTo>
                <a:lnTo>
                  <a:pt x="5668414" y="0"/>
                </a:lnTo>
                <a:lnTo>
                  <a:pt x="5672484" y="5096"/>
                </a:lnTo>
                <a:cubicBezTo>
                  <a:pt x="6284741" y="810595"/>
                  <a:pt x="6647316" y="1810489"/>
                  <a:pt x="6647316" y="2893704"/>
                </a:cubicBezTo>
                <a:cubicBezTo>
                  <a:pt x="6647316" y="4143566"/>
                  <a:pt x="6164598" y="5282500"/>
                  <a:pt x="5372586" y="6139873"/>
                </a:cubicBezTo>
                <a:lnTo>
                  <a:pt x="5301681" y="6213045"/>
                </a:lnTo>
                <a:lnTo>
                  <a:pt x="5791983" y="6858000"/>
                </a:lnTo>
                <a:lnTo>
                  <a:pt x="0" y="6858000"/>
                </a:lnTo>
                <a:lnTo>
                  <a:pt x="0" y="5867514"/>
                </a:lnTo>
                <a:lnTo>
                  <a:pt x="76686" y="5913352"/>
                </a:lnTo>
                <a:cubicBezTo>
                  <a:pt x="571245" y="6177685"/>
                  <a:pt x="1137996" y="6327833"/>
                  <a:pt x="1740391" y="6327833"/>
                </a:cubicBezTo>
                <a:cubicBezTo>
                  <a:pt x="2342786" y="6327833"/>
                  <a:pt x="2909538" y="6177686"/>
                  <a:pt x="3404096" y="5913352"/>
                </a:cubicBezTo>
                <a:lnTo>
                  <a:pt x="3475348" y="5873043"/>
                </a:lnTo>
                <a:lnTo>
                  <a:pt x="2422906" y="4488633"/>
                </a:lnTo>
                <a:lnTo>
                  <a:pt x="3990766" y="4488633"/>
                </a:lnTo>
                <a:lnTo>
                  <a:pt x="4436372" y="5074794"/>
                </a:lnTo>
                <a:lnTo>
                  <a:pt x="4537326" y="4948398"/>
                </a:lnTo>
                <a:cubicBezTo>
                  <a:pt x="4972831" y="4375438"/>
                  <a:pt x="5230734" y="3664204"/>
                  <a:pt x="5230734" y="2893704"/>
                </a:cubicBezTo>
                <a:cubicBezTo>
                  <a:pt x="5230734" y="1708318"/>
                  <a:pt x="4620312" y="663208"/>
                  <a:pt x="3691875" y="46070"/>
                </a:cubicBezTo>
                <a:close/>
              </a:path>
            </a:pathLst>
          </a:cu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1">
            <a:extLst>
              <a:ext uri="{FF2B5EF4-FFF2-40B4-BE49-F238E27FC236}">
                <a16:creationId xmlns:a16="http://schemas.microsoft.com/office/drawing/2014/main" id="{641D3A28-F886-49C6-995B-1DCC018EE41A}"/>
              </a:ext>
            </a:extLst>
          </p:cNvPr>
          <p:cNvSpPr>
            <a:spLocks noGrp="1"/>
          </p:cNvSpPr>
          <p:nvPr>
            <p:ph type="title" hasCustomPrompt="1"/>
          </p:nvPr>
        </p:nvSpPr>
        <p:spPr>
          <a:xfrm>
            <a:off x="2267339" y="1368347"/>
            <a:ext cx="4842427" cy="2594717"/>
          </a:xfrm>
          <a:prstGeom prst="rect">
            <a:avLst/>
          </a:prstGeom>
        </p:spPr>
        <p:txBody>
          <a:bodyPr anchor="b">
            <a:normAutofit/>
          </a:bodyPr>
          <a:lstStyle>
            <a:lvl1pPr>
              <a:defRPr lang="en-IN" sz="4000" b="1" kern="1200" dirty="0">
                <a:solidFill>
                  <a:schemeClr val="tx1"/>
                </a:solidFill>
                <a:latin typeface="Segoe UI Semibold" panose="020B0702040204020203" pitchFamily="34" charset="0"/>
                <a:ea typeface="+mj-ea"/>
                <a:cs typeface="Segoe UI Semibold" panose="020B0702040204020203" pitchFamily="34" charset="0"/>
              </a:defRPr>
            </a:lvl1pPr>
          </a:lstStyle>
          <a:p>
            <a:r>
              <a:rPr lang="en-US"/>
              <a:t>Click to Edit Master Title Style</a:t>
            </a:r>
            <a:endParaRPr lang="en-IN"/>
          </a:p>
        </p:txBody>
      </p:sp>
      <p:pic>
        <p:nvPicPr>
          <p:cNvPr id="9" name="Picture 8">
            <a:extLst>
              <a:ext uri="{FF2B5EF4-FFF2-40B4-BE49-F238E27FC236}">
                <a16:creationId xmlns:a16="http://schemas.microsoft.com/office/drawing/2014/main" id="{9061D85D-FCFC-4F4D-B279-FE64E4F32D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500" y="792990"/>
            <a:ext cx="1935371" cy="251445"/>
          </a:xfrm>
          <a:prstGeom prst="rect">
            <a:avLst/>
          </a:prstGeom>
        </p:spPr>
      </p:pic>
      <p:sp>
        <p:nvSpPr>
          <p:cNvPr id="11" name="Text Placeholder 10">
            <a:extLst>
              <a:ext uri="{FF2B5EF4-FFF2-40B4-BE49-F238E27FC236}">
                <a16:creationId xmlns:a16="http://schemas.microsoft.com/office/drawing/2014/main" id="{60EDB1AA-CCEF-437B-A3CD-E21C88AAC3DB}"/>
              </a:ext>
            </a:extLst>
          </p:cNvPr>
          <p:cNvSpPr>
            <a:spLocks noGrp="1"/>
          </p:cNvSpPr>
          <p:nvPr>
            <p:ph type="body" sz="quarter" idx="11" hasCustomPrompt="1"/>
          </p:nvPr>
        </p:nvSpPr>
        <p:spPr>
          <a:xfrm>
            <a:off x="8482993" y="3195823"/>
            <a:ext cx="2992595" cy="252807"/>
          </a:xfrm>
          <a:prstGeom prst="rect">
            <a:avLst/>
          </a:prstGeom>
        </p:spPr>
        <p:txBody>
          <a:bodyPr>
            <a:noAutofit/>
          </a:bodyPr>
          <a:lstStyle>
            <a:lvl1pPr marL="0" indent="0">
              <a:buNone/>
              <a:defRPr lang="en-US" sz="1100" b="1" i="0" kern="1200" dirty="0">
                <a:solidFill>
                  <a:srgbClr val="BD131A"/>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a:lvl2pPr>
            <a:lvl3pPr>
              <a:defRPr/>
            </a:lvl3pPr>
            <a:lvl4pPr>
              <a:defRPr/>
            </a:lvl4pPr>
            <a:lvl5pPr>
              <a:defRPr/>
            </a:lvl5pPr>
          </a:lstStyle>
          <a:p>
            <a:pPr marL="228600" lvl="0" indent="-228600" algn="l" defTabSz="914400" rtl="0" eaLnBrk="1" latinLnBrk="0" hangingPunct="1">
              <a:lnSpc>
                <a:spcPct val="90000"/>
              </a:lnSpc>
              <a:spcBef>
                <a:spcPts val="1000"/>
              </a:spcBef>
            </a:pPr>
            <a:r>
              <a:rPr lang="en-US"/>
              <a:t>John Doe</a:t>
            </a:r>
          </a:p>
        </p:txBody>
      </p:sp>
      <p:sp>
        <p:nvSpPr>
          <p:cNvPr id="12" name="Text Placeholder 10">
            <a:extLst>
              <a:ext uri="{FF2B5EF4-FFF2-40B4-BE49-F238E27FC236}">
                <a16:creationId xmlns:a16="http://schemas.microsoft.com/office/drawing/2014/main" id="{9D4BD747-C45B-4E46-996C-2C060E194E50}"/>
              </a:ext>
            </a:extLst>
          </p:cNvPr>
          <p:cNvSpPr>
            <a:spLocks noGrp="1"/>
          </p:cNvSpPr>
          <p:nvPr>
            <p:ph type="body" sz="quarter" idx="12" hasCustomPrompt="1"/>
          </p:nvPr>
        </p:nvSpPr>
        <p:spPr>
          <a:xfrm>
            <a:off x="8482995" y="3495063"/>
            <a:ext cx="2992595" cy="762559"/>
          </a:xfrm>
          <a:prstGeom prst="rect">
            <a:avLst/>
          </a:prstGeom>
        </p:spPr>
        <p:txBody>
          <a:bodyPr>
            <a:noAutofit/>
          </a:bodyPr>
          <a:lstStyle>
            <a:lvl1pPr marL="0" indent="0">
              <a:buNone/>
              <a:defRPr lang="en-US" sz="10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1pPr>
            <a:lvl2pPr>
              <a:defRPr/>
            </a:lvl2pPr>
            <a:lvl3pPr>
              <a:defRPr/>
            </a:lvl3pPr>
            <a:lvl4pPr>
              <a:defRPr/>
            </a:lvl4pPr>
            <a:lvl5pPr>
              <a:defRPr/>
            </a:lvl5pPr>
          </a:lstStyle>
          <a:p>
            <a:pPr marL="228600" lvl="0" indent="-228600" algn="l" defTabSz="914400" rtl="0" eaLnBrk="1" latinLnBrk="0" hangingPunct="1">
              <a:lnSpc>
                <a:spcPct val="90000"/>
              </a:lnSpc>
              <a:spcBef>
                <a:spcPts val="1000"/>
              </a:spcBef>
            </a:pPr>
            <a:r>
              <a:rPr lang="en-US"/>
              <a:t>Contact details</a:t>
            </a:r>
          </a:p>
        </p:txBody>
      </p:sp>
      <p:sp>
        <p:nvSpPr>
          <p:cNvPr id="13" name="TextBox 12">
            <a:extLst>
              <a:ext uri="{FF2B5EF4-FFF2-40B4-BE49-F238E27FC236}">
                <a16:creationId xmlns:a16="http://schemas.microsoft.com/office/drawing/2014/main" id="{C3C03817-CFAC-408D-9416-8678FBAED338}"/>
              </a:ext>
            </a:extLst>
          </p:cNvPr>
          <p:cNvSpPr txBox="1"/>
          <p:nvPr userDrawn="1"/>
        </p:nvSpPr>
        <p:spPr>
          <a:xfrm>
            <a:off x="8482995" y="4794664"/>
            <a:ext cx="2576235" cy="244682"/>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050" b="1" i="0" kern="120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Head Quarters:</a:t>
            </a:r>
          </a:p>
        </p:txBody>
      </p:sp>
      <p:sp>
        <p:nvSpPr>
          <p:cNvPr id="14" name="TextBox 13">
            <a:extLst>
              <a:ext uri="{FF2B5EF4-FFF2-40B4-BE49-F238E27FC236}">
                <a16:creationId xmlns:a16="http://schemas.microsoft.com/office/drawing/2014/main" id="{DC8C29DA-ED60-4FE8-B671-C8E9FAF6BD5D}"/>
              </a:ext>
            </a:extLst>
          </p:cNvPr>
          <p:cNvSpPr txBox="1"/>
          <p:nvPr userDrawn="1"/>
        </p:nvSpPr>
        <p:spPr>
          <a:xfrm>
            <a:off x="8482995" y="5100308"/>
            <a:ext cx="2576235" cy="397032"/>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fr-FR" sz="1100" b="0" i="0" kern="1200" noProof="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2027 152nd Avenue NE</a:t>
            </a:r>
          </a:p>
          <a:p>
            <a:pPr marL="228600" marR="0" lvl="0" indent="-22860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fr-FR" sz="1100" b="0" i="0" kern="1200" noProof="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Redmond, WA 98052</a:t>
            </a:r>
            <a:endParaRPr lang="en-US" sz="1100" b="0" i="0" kern="1200" noProof="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 name="Text Placeholder 10">
            <a:extLst>
              <a:ext uri="{FF2B5EF4-FFF2-40B4-BE49-F238E27FC236}">
                <a16:creationId xmlns:a16="http://schemas.microsoft.com/office/drawing/2014/main" id="{0179D264-EC14-4998-B4F5-039C06B4B955}"/>
              </a:ext>
            </a:extLst>
          </p:cNvPr>
          <p:cNvSpPr>
            <a:spLocks noGrp="1"/>
          </p:cNvSpPr>
          <p:nvPr>
            <p:ph type="body" sz="quarter" idx="13" hasCustomPrompt="1"/>
          </p:nvPr>
        </p:nvSpPr>
        <p:spPr>
          <a:xfrm>
            <a:off x="8482993" y="2934566"/>
            <a:ext cx="2992595" cy="252807"/>
          </a:xfrm>
          <a:prstGeom prst="rect">
            <a:avLst/>
          </a:prstGeom>
        </p:spPr>
        <p:txBody>
          <a:bodyPr>
            <a:noAutofit/>
          </a:bodyPr>
          <a:lstStyle>
            <a:lvl1pPr marL="0" indent="0">
              <a:buNone/>
              <a:defRPr lang="en-US" sz="1100" b="1" i="0" kern="1200" dirty="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a:lvl2pPr>
            <a:lvl3pPr>
              <a:defRPr/>
            </a:lvl3pPr>
            <a:lvl4pPr>
              <a:defRPr/>
            </a:lvl4pPr>
            <a:lvl5pPr>
              <a:defRPr/>
            </a:lvl5pPr>
          </a:lstStyle>
          <a:p>
            <a:pPr marL="228600" lvl="0" indent="-228600" algn="l" defTabSz="914400" rtl="0" eaLnBrk="1" latinLnBrk="0" hangingPunct="1">
              <a:lnSpc>
                <a:spcPct val="90000"/>
              </a:lnSpc>
              <a:spcBef>
                <a:spcPts val="1000"/>
              </a:spcBef>
            </a:pPr>
            <a:r>
              <a:rPr lang="en-US"/>
              <a:t>Presented By</a:t>
            </a:r>
          </a:p>
        </p:txBody>
      </p:sp>
      <p:sp>
        <p:nvSpPr>
          <p:cNvPr id="44" name="TextBox 8">
            <a:extLst>
              <a:ext uri="{FF2B5EF4-FFF2-40B4-BE49-F238E27FC236}">
                <a16:creationId xmlns:a16="http://schemas.microsoft.com/office/drawing/2014/main" id="{1F35FBFC-7487-4321-8093-72E9DA6EB748}"/>
              </a:ext>
            </a:extLst>
          </p:cNvPr>
          <p:cNvSpPr txBox="1"/>
          <p:nvPr userDrawn="1"/>
        </p:nvSpPr>
        <p:spPr>
          <a:xfrm>
            <a:off x="2267339" y="4053112"/>
            <a:ext cx="484242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E91AA39-D366-41A9-AD6A-08204C362A18}" type="datetime2">
              <a:rPr kumimoji="0" lang="en-US" sz="1000" b="1" i="0" u="none" strike="noStrike" kern="1200" cap="none" spc="0" normalizeH="0" baseline="0" noProof="0">
                <a:ln>
                  <a:noFill/>
                </a:ln>
                <a:solidFill>
                  <a:srgbClr val="BA131A"/>
                </a:solidFill>
                <a:effectLst/>
                <a:uLnTx/>
                <a:uFillTx/>
                <a:latin typeface="Segoe UI Semibold" panose="020B0702040204020203" pitchFamily="34" charset="0"/>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Tuesday, February 1, 2022</a:t>
            </a:fld>
            <a:endParaRPr kumimoji="0" lang="en-US" sz="1000" b="1" i="0" u="none" strike="noStrike" kern="1200" cap="none" spc="0" normalizeH="0" baseline="0" noProof="0">
              <a:ln>
                <a:noFill/>
              </a:ln>
              <a:solidFill>
                <a:srgbClr val="BA131A"/>
              </a:solidFill>
              <a:effectLst/>
              <a:uLnTx/>
              <a:uFillTx/>
              <a:latin typeface="Segoe UI Semibold" panose="020B0702040204020203"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E8483DFB-3BB6-49BE-A225-96D53B99960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65474" y="6225867"/>
            <a:ext cx="1212286" cy="30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0A5C5C3-F238-4718-A7AF-9E239951CC86}"/>
              </a:ext>
            </a:extLst>
          </p:cNvPr>
          <p:cNvPicPr>
            <a:picLocks noChangeAspect="1"/>
          </p:cNvPicPr>
          <p:nvPr userDrawn="1"/>
        </p:nvPicPr>
        <p:blipFill rotWithShape="1">
          <a:blip r:embed="rId4">
            <a:clrChange>
              <a:clrFrom>
                <a:srgbClr val="373739">
                  <a:alpha val="50196"/>
                </a:srgbClr>
              </a:clrFrom>
              <a:clrTo>
                <a:srgbClr val="373739">
                  <a:alpha val="0"/>
                </a:srgbClr>
              </a:clrTo>
            </a:clrChange>
            <a:extLst>
              <a:ext uri="{28A0092B-C50C-407E-A947-70E740481C1C}">
                <a14:useLocalDpi xmlns:a14="http://schemas.microsoft.com/office/drawing/2010/main" val="0"/>
              </a:ext>
            </a:extLst>
          </a:blip>
          <a:srcRect l="2430" t="5070" r="3425" b="5446"/>
          <a:stretch/>
        </p:blipFill>
        <p:spPr>
          <a:xfrm>
            <a:off x="6751640" y="6091666"/>
            <a:ext cx="1402031" cy="575804"/>
          </a:xfrm>
          <a:prstGeom prst="rect">
            <a:avLst/>
          </a:prstGeom>
        </p:spPr>
      </p:pic>
      <p:pic>
        <p:nvPicPr>
          <p:cNvPr id="4" name="Picture 3">
            <a:extLst>
              <a:ext uri="{FF2B5EF4-FFF2-40B4-BE49-F238E27FC236}">
                <a16:creationId xmlns:a16="http://schemas.microsoft.com/office/drawing/2014/main" id="{60903EB8-DBA2-4ED2-B9B5-AF5B1B31718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60854" y="6147957"/>
            <a:ext cx="997436" cy="463222"/>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A60B3E05-57BA-4A50-96C2-6CBD03AEF06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857" y="6137877"/>
            <a:ext cx="1371600" cy="483383"/>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197F63AB-5FA8-4B8A-BED4-24E14F79A15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14240" y="6201250"/>
            <a:ext cx="1259868" cy="356636"/>
          </a:xfrm>
          <a:prstGeom prst="rect">
            <a:avLst/>
          </a:prstGeom>
        </p:spPr>
      </p:pic>
      <p:pic>
        <p:nvPicPr>
          <p:cNvPr id="10" name="Picture 9" descr="Text&#10;&#10;Description automatically generated">
            <a:extLst>
              <a:ext uri="{FF2B5EF4-FFF2-40B4-BE49-F238E27FC236}">
                <a16:creationId xmlns:a16="http://schemas.microsoft.com/office/drawing/2014/main" id="{64617D10-3E94-4EAC-B89B-8DF5AD7D0F34}"/>
              </a:ext>
            </a:extLst>
          </p:cNvPr>
          <p:cNvPicPr>
            <a:picLocks noChangeAspect="1"/>
          </p:cNvPicPr>
          <p:nvPr userDrawn="1"/>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26614" y="6051612"/>
            <a:ext cx="1479437" cy="582686"/>
          </a:xfrm>
          <a:prstGeom prst="rect">
            <a:avLst/>
          </a:prstGeom>
        </p:spPr>
      </p:pic>
    </p:spTree>
    <p:extLst>
      <p:ext uri="{BB962C8B-B14F-4D97-AF65-F5344CB8AC3E}">
        <p14:creationId xmlns:p14="http://schemas.microsoft.com/office/powerpoint/2010/main" val="61031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63A52-8EC9-DB4C-A2BB-00F04B5A19A4}"/>
              </a:ext>
            </a:extLst>
          </p:cNvPr>
          <p:cNvSpPr>
            <a:spLocks noGrp="1"/>
          </p:cNvSpPr>
          <p:nvPr>
            <p:ph sz="quarter" idx="14"/>
          </p:nvPr>
        </p:nvSpPr>
        <p:spPr>
          <a:xfrm>
            <a:off x="390620" y="1517301"/>
            <a:ext cx="3839737" cy="4815414"/>
          </a:xfrm>
          <a:prstGeom prst="rect">
            <a:avLst/>
          </a:prstGeom>
        </p:spPr>
        <p:txBody>
          <a:bodyPr>
            <a:normAutofit/>
          </a:bodyPr>
          <a:lstStyle>
            <a:lvl1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2pPr>
            <a:lvl3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3pPr>
            <a:lvl4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4pPr>
            <a:lvl5pPr>
              <a:defRPr lang="en-US" sz="1600" b="0" i="0" kern="1200" dirty="0">
                <a:solidFill>
                  <a:srgbClr val="262626"/>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EF7339B4-9CF5-0642-B1E2-D3AEAAAAA6A3}"/>
              </a:ext>
            </a:extLst>
          </p:cNvPr>
          <p:cNvSpPr>
            <a:spLocks noGrp="1"/>
          </p:cNvSpPr>
          <p:nvPr>
            <p:ph sz="quarter" idx="15"/>
          </p:nvPr>
        </p:nvSpPr>
        <p:spPr>
          <a:xfrm>
            <a:off x="4389864" y="1517301"/>
            <a:ext cx="3839737" cy="4815414"/>
          </a:xfrm>
          <a:prstGeom prst="rect">
            <a:avLst/>
          </a:prstGeom>
        </p:spPr>
        <p:txBody>
          <a:bodyPr>
            <a:normAutofit/>
          </a:bodyPr>
          <a:lstStyle>
            <a:lvl1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2pPr>
            <a:lvl3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3pPr>
            <a:lvl4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4pPr>
            <a:lvl5pPr>
              <a:defRPr lang="en-US" sz="1600" b="0" i="0" kern="1200" dirty="0">
                <a:solidFill>
                  <a:srgbClr val="262626"/>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C33BFDC8-EC87-A745-B308-DDA672C8F2AA}"/>
              </a:ext>
            </a:extLst>
          </p:cNvPr>
          <p:cNvSpPr>
            <a:spLocks noGrp="1"/>
          </p:cNvSpPr>
          <p:nvPr>
            <p:ph sz="quarter" idx="16"/>
          </p:nvPr>
        </p:nvSpPr>
        <p:spPr>
          <a:xfrm>
            <a:off x="8379058" y="1517301"/>
            <a:ext cx="3422325" cy="4815414"/>
          </a:xfrm>
          <a:prstGeom prst="rect">
            <a:avLst/>
          </a:prstGeom>
        </p:spPr>
        <p:txBody>
          <a:bodyPr>
            <a:normAutofit/>
          </a:bodyPr>
          <a:lstStyle>
            <a:lvl1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2pPr>
            <a:lvl3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3pPr>
            <a:lvl4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4pPr>
            <a:lvl5pPr>
              <a:defRPr lang="en-US" sz="1600" b="0" i="0" kern="1200" dirty="0">
                <a:solidFill>
                  <a:srgbClr val="262626"/>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5E07D091-4D63-4A4C-9F4C-4A20A1F31E06}"/>
              </a:ext>
            </a:extLst>
          </p:cNvPr>
          <p:cNvSpPr>
            <a:spLocks noGrp="1"/>
          </p:cNvSpPr>
          <p:nvPr>
            <p:ph sz="quarter" idx="17"/>
          </p:nvPr>
        </p:nvSpPr>
        <p:spPr>
          <a:xfrm>
            <a:off x="390619" y="778775"/>
            <a:ext cx="9344775" cy="481647"/>
          </a:xfrm>
          <a:prstGeom prst="rect">
            <a:avLst/>
          </a:prstGeom>
        </p:spPr>
        <p:txBody>
          <a:bodyPr>
            <a:normAutofit/>
          </a:bodyPr>
          <a:lstStyle>
            <a:lvl1pPr marL="0" indent="0">
              <a:lnSpc>
                <a:spcPct val="100000"/>
              </a:lnSpc>
              <a:buNone/>
              <a:defRPr lang="en-US" sz="1800" b="0" i="0" kern="1200" dirty="0" smtClean="0">
                <a:solidFill>
                  <a:srgbClr val="A31B18"/>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p:txBody>
      </p:sp>
      <p:sp>
        <p:nvSpPr>
          <p:cNvPr id="20" name="Content Placeholder 2">
            <a:extLst>
              <a:ext uri="{FF2B5EF4-FFF2-40B4-BE49-F238E27FC236}">
                <a16:creationId xmlns:a16="http://schemas.microsoft.com/office/drawing/2014/main" id="{F3118573-44FD-944B-A746-3BBE6D8BE0D7}"/>
              </a:ext>
            </a:extLst>
          </p:cNvPr>
          <p:cNvSpPr>
            <a:spLocks noGrp="1"/>
          </p:cNvSpPr>
          <p:nvPr>
            <p:ph sz="quarter" idx="18"/>
          </p:nvPr>
        </p:nvSpPr>
        <p:spPr>
          <a:xfrm>
            <a:off x="390619" y="284463"/>
            <a:ext cx="9344775" cy="481647"/>
          </a:xfrm>
          <a:prstGeom prst="rect">
            <a:avLst/>
          </a:prstGeom>
        </p:spPr>
        <p:txBody>
          <a:bodyPr>
            <a:normAutofit/>
          </a:bodyPr>
          <a:lstStyle>
            <a:lvl1pPr marL="0" inden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p:txBody>
      </p:sp>
      <p:sp>
        <p:nvSpPr>
          <p:cNvPr id="11" name="Slide Number Placeholder 7">
            <a:extLst>
              <a:ext uri="{FF2B5EF4-FFF2-40B4-BE49-F238E27FC236}">
                <a16:creationId xmlns:a16="http://schemas.microsoft.com/office/drawing/2014/main" id="{CC1ED638-0A3F-48F6-97CA-336473ABE102}"/>
              </a:ext>
            </a:extLst>
          </p:cNvPr>
          <p:cNvSpPr>
            <a:spLocks noGrp="1"/>
          </p:cNvSpPr>
          <p:nvPr>
            <p:ph type="sldNum" sz="quarter" idx="4"/>
          </p:nvPr>
        </p:nvSpPr>
        <p:spPr>
          <a:xfrm>
            <a:off x="11560998" y="6447391"/>
            <a:ext cx="425108" cy="250451"/>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fld id="{2465CFD4-9401-47B7-ADC2-1B0E4994DF73}" type="slidenum">
              <a:rPr lang="en-IN" smtClean="0"/>
              <a:pPr/>
              <a:t>‹#›</a:t>
            </a:fld>
            <a:endParaRPr lang="en-IN"/>
          </a:p>
        </p:txBody>
      </p:sp>
      <p:cxnSp>
        <p:nvCxnSpPr>
          <p:cNvPr id="12" name="Straight Connector 11">
            <a:extLst>
              <a:ext uri="{FF2B5EF4-FFF2-40B4-BE49-F238E27FC236}">
                <a16:creationId xmlns:a16="http://schemas.microsoft.com/office/drawing/2014/main" id="{543D2E09-03EF-4C39-BC4A-BC31E0DEF858}"/>
              </a:ext>
            </a:extLst>
          </p:cNvPr>
          <p:cNvCxnSpPr/>
          <p:nvPr userDrawn="1"/>
        </p:nvCxnSpPr>
        <p:spPr>
          <a:xfrm>
            <a:off x="11609567" y="6507037"/>
            <a:ext cx="0" cy="148479"/>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14" name="Picture 13" descr="A picture containing drawing, clock&#10;&#10;Description automatically generated">
            <a:extLst>
              <a:ext uri="{FF2B5EF4-FFF2-40B4-BE49-F238E27FC236}">
                <a16:creationId xmlns:a16="http://schemas.microsoft.com/office/drawing/2014/main" id="{3FF43C51-ECFC-49A7-AC97-5968C59F93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12836" y="6515406"/>
            <a:ext cx="880664" cy="114416"/>
          </a:xfrm>
          <a:prstGeom prst="rect">
            <a:avLst/>
          </a:prstGeom>
        </p:spPr>
      </p:pic>
    </p:spTree>
    <p:extLst>
      <p:ext uri="{BB962C8B-B14F-4D97-AF65-F5344CB8AC3E}">
        <p14:creationId xmlns:p14="http://schemas.microsoft.com/office/powerpoint/2010/main" val="243681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63A52-8EC9-DB4C-A2BB-00F04B5A19A4}"/>
              </a:ext>
            </a:extLst>
          </p:cNvPr>
          <p:cNvSpPr>
            <a:spLocks noGrp="1"/>
          </p:cNvSpPr>
          <p:nvPr>
            <p:ph sz="quarter" idx="14"/>
          </p:nvPr>
        </p:nvSpPr>
        <p:spPr>
          <a:xfrm>
            <a:off x="390620" y="1517301"/>
            <a:ext cx="3839737" cy="4815414"/>
          </a:xfrm>
          <a:prstGeom prst="rect">
            <a:avLst/>
          </a:prstGeom>
        </p:spPr>
        <p:txBody>
          <a:bodyPr>
            <a:normAutofit/>
          </a:bodyPr>
          <a:lstStyle>
            <a:lvl1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2pPr>
            <a:lvl3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3pPr>
            <a:lvl4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4pPr>
            <a:lvl5pPr>
              <a:defRPr lang="en-US" sz="1600" b="0" i="0" kern="1200" dirty="0">
                <a:solidFill>
                  <a:srgbClr val="262626"/>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EF7339B4-9CF5-0642-B1E2-D3AEAAAAA6A3}"/>
              </a:ext>
            </a:extLst>
          </p:cNvPr>
          <p:cNvSpPr>
            <a:spLocks noGrp="1"/>
          </p:cNvSpPr>
          <p:nvPr>
            <p:ph sz="quarter" idx="15"/>
          </p:nvPr>
        </p:nvSpPr>
        <p:spPr>
          <a:xfrm>
            <a:off x="4389864" y="1517301"/>
            <a:ext cx="3839737" cy="4815414"/>
          </a:xfrm>
          <a:prstGeom prst="rect">
            <a:avLst/>
          </a:prstGeom>
        </p:spPr>
        <p:txBody>
          <a:bodyPr>
            <a:normAutofit/>
          </a:bodyPr>
          <a:lstStyle>
            <a:lvl1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2pPr>
            <a:lvl3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3pPr>
            <a:lvl4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4pPr>
            <a:lvl5pPr>
              <a:defRPr lang="en-US" sz="1600" b="0" i="0" kern="1200" dirty="0">
                <a:solidFill>
                  <a:srgbClr val="262626"/>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C33BFDC8-EC87-A745-B308-DDA672C8F2AA}"/>
              </a:ext>
            </a:extLst>
          </p:cNvPr>
          <p:cNvSpPr>
            <a:spLocks noGrp="1"/>
          </p:cNvSpPr>
          <p:nvPr>
            <p:ph sz="quarter" idx="16"/>
          </p:nvPr>
        </p:nvSpPr>
        <p:spPr>
          <a:xfrm>
            <a:off x="8379058" y="1517301"/>
            <a:ext cx="3422325" cy="4815414"/>
          </a:xfrm>
          <a:prstGeom prst="rect">
            <a:avLst/>
          </a:prstGeom>
        </p:spPr>
        <p:txBody>
          <a:bodyPr>
            <a:normAutofit/>
          </a:bodyPr>
          <a:lstStyle>
            <a:lvl1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2pPr>
            <a:lvl3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3pPr>
            <a:lvl4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4pPr>
            <a:lvl5pPr>
              <a:defRPr lang="en-US" sz="1600" b="0" i="0" kern="1200" dirty="0">
                <a:solidFill>
                  <a:srgbClr val="262626"/>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F3118573-44FD-944B-A746-3BBE6D8BE0D7}"/>
              </a:ext>
            </a:extLst>
          </p:cNvPr>
          <p:cNvSpPr>
            <a:spLocks noGrp="1"/>
          </p:cNvSpPr>
          <p:nvPr>
            <p:ph sz="quarter" idx="18"/>
          </p:nvPr>
        </p:nvSpPr>
        <p:spPr>
          <a:xfrm>
            <a:off x="390619" y="284463"/>
            <a:ext cx="9344775" cy="481647"/>
          </a:xfrm>
          <a:prstGeom prst="rect">
            <a:avLst/>
          </a:prstGeom>
        </p:spPr>
        <p:txBody>
          <a:bodyPr>
            <a:normAutofit/>
          </a:bodyPr>
          <a:lstStyle>
            <a:lvl1pPr marL="0" inden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p:txBody>
      </p:sp>
      <p:sp>
        <p:nvSpPr>
          <p:cNvPr id="12" name="Content Placeholder 2">
            <a:extLst>
              <a:ext uri="{FF2B5EF4-FFF2-40B4-BE49-F238E27FC236}">
                <a16:creationId xmlns:a16="http://schemas.microsoft.com/office/drawing/2014/main" id="{25F2F3F9-56C3-8F49-873D-A5FE47D50BCF}"/>
              </a:ext>
            </a:extLst>
          </p:cNvPr>
          <p:cNvSpPr>
            <a:spLocks noGrp="1"/>
          </p:cNvSpPr>
          <p:nvPr>
            <p:ph sz="quarter" idx="19"/>
          </p:nvPr>
        </p:nvSpPr>
        <p:spPr>
          <a:xfrm>
            <a:off x="10211922" y="400058"/>
            <a:ext cx="1980079" cy="250452"/>
          </a:xfrm>
          <a:prstGeom prst="rect">
            <a:avLst/>
          </a:prstGeom>
          <a:solidFill>
            <a:schemeClr val="tx1"/>
          </a:solidFill>
        </p:spPr>
        <p:txBody>
          <a:bodyPr>
            <a:normAutofit/>
          </a:bodyPr>
          <a:lstStyle>
            <a:lvl1pPr marL="0" indent="0">
              <a:buNone/>
              <a:defRPr lang="en-US" sz="1400" b="0" i="0" kern="120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p:txBody>
      </p:sp>
      <p:sp>
        <p:nvSpPr>
          <p:cNvPr id="14" name="Slide Number Placeholder 7">
            <a:extLst>
              <a:ext uri="{FF2B5EF4-FFF2-40B4-BE49-F238E27FC236}">
                <a16:creationId xmlns:a16="http://schemas.microsoft.com/office/drawing/2014/main" id="{40843AE6-EE19-4C19-A584-C9E14C462055}"/>
              </a:ext>
            </a:extLst>
          </p:cNvPr>
          <p:cNvSpPr>
            <a:spLocks noGrp="1"/>
          </p:cNvSpPr>
          <p:nvPr>
            <p:ph type="sldNum" sz="quarter" idx="4"/>
          </p:nvPr>
        </p:nvSpPr>
        <p:spPr>
          <a:xfrm>
            <a:off x="11560998" y="6447391"/>
            <a:ext cx="425108" cy="250451"/>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fld id="{2465CFD4-9401-47B7-ADC2-1B0E4994DF73}" type="slidenum">
              <a:rPr lang="en-IN" smtClean="0"/>
              <a:pPr/>
              <a:t>‹#›</a:t>
            </a:fld>
            <a:endParaRPr lang="en-IN"/>
          </a:p>
        </p:txBody>
      </p:sp>
      <p:cxnSp>
        <p:nvCxnSpPr>
          <p:cNvPr id="22" name="Straight Connector 21">
            <a:extLst>
              <a:ext uri="{FF2B5EF4-FFF2-40B4-BE49-F238E27FC236}">
                <a16:creationId xmlns:a16="http://schemas.microsoft.com/office/drawing/2014/main" id="{8B51F728-8E60-4656-A109-C1E06C734CE6}"/>
              </a:ext>
            </a:extLst>
          </p:cNvPr>
          <p:cNvCxnSpPr/>
          <p:nvPr userDrawn="1"/>
        </p:nvCxnSpPr>
        <p:spPr>
          <a:xfrm>
            <a:off x="11609567" y="6507037"/>
            <a:ext cx="0" cy="148479"/>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23" name="Picture 22" descr="A picture containing drawing, clock&#10;&#10;Description automatically generated">
            <a:extLst>
              <a:ext uri="{FF2B5EF4-FFF2-40B4-BE49-F238E27FC236}">
                <a16:creationId xmlns:a16="http://schemas.microsoft.com/office/drawing/2014/main" id="{56784FCE-B47C-4379-BA67-45D477DE8E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12836" y="6515406"/>
            <a:ext cx="880664" cy="114416"/>
          </a:xfrm>
          <a:prstGeom prst="rect">
            <a:avLst/>
          </a:prstGeom>
        </p:spPr>
      </p:pic>
      <p:sp>
        <p:nvSpPr>
          <p:cNvPr id="11" name="Content Placeholder 2">
            <a:extLst>
              <a:ext uri="{FF2B5EF4-FFF2-40B4-BE49-F238E27FC236}">
                <a16:creationId xmlns:a16="http://schemas.microsoft.com/office/drawing/2014/main" id="{164AB549-C700-4651-A96F-B1B130B9E72F}"/>
              </a:ext>
            </a:extLst>
          </p:cNvPr>
          <p:cNvSpPr>
            <a:spLocks noGrp="1"/>
          </p:cNvSpPr>
          <p:nvPr>
            <p:ph sz="quarter" idx="17"/>
          </p:nvPr>
        </p:nvSpPr>
        <p:spPr>
          <a:xfrm>
            <a:off x="390619" y="778775"/>
            <a:ext cx="9344775" cy="481647"/>
          </a:xfrm>
          <a:prstGeom prst="rect">
            <a:avLst/>
          </a:prstGeom>
        </p:spPr>
        <p:txBody>
          <a:bodyPr>
            <a:normAutofit/>
          </a:bodyPr>
          <a:lstStyle>
            <a:lvl1pPr marL="0" indent="0">
              <a:lnSpc>
                <a:spcPct val="100000"/>
              </a:lnSpc>
              <a:buNone/>
              <a:defRPr lang="en-US" sz="18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17539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Slide Number Placeholder 7">
            <a:extLst>
              <a:ext uri="{FF2B5EF4-FFF2-40B4-BE49-F238E27FC236}">
                <a16:creationId xmlns:a16="http://schemas.microsoft.com/office/drawing/2014/main" id="{A453E12A-1BBF-42F3-A41F-0CF15C8742D5}"/>
              </a:ext>
            </a:extLst>
          </p:cNvPr>
          <p:cNvSpPr>
            <a:spLocks noGrp="1"/>
          </p:cNvSpPr>
          <p:nvPr>
            <p:ph type="sldNum" sz="quarter" idx="4"/>
          </p:nvPr>
        </p:nvSpPr>
        <p:spPr>
          <a:xfrm>
            <a:off x="11560998" y="6447391"/>
            <a:ext cx="425108" cy="250451"/>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fld id="{2465CFD4-9401-47B7-ADC2-1B0E4994DF73}" type="slidenum">
              <a:rPr lang="en-IN" smtClean="0"/>
              <a:pPr/>
              <a:t>‹#›</a:t>
            </a:fld>
            <a:endParaRPr lang="en-IN"/>
          </a:p>
        </p:txBody>
      </p:sp>
      <p:cxnSp>
        <p:nvCxnSpPr>
          <p:cNvPr id="7" name="Straight Connector 6">
            <a:extLst>
              <a:ext uri="{FF2B5EF4-FFF2-40B4-BE49-F238E27FC236}">
                <a16:creationId xmlns:a16="http://schemas.microsoft.com/office/drawing/2014/main" id="{4ED3C41E-3190-411D-80C5-C8AC4FD62AF8}"/>
              </a:ext>
            </a:extLst>
          </p:cNvPr>
          <p:cNvCxnSpPr/>
          <p:nvPr userDrawn="1"/>
        </p:nvCxnSpPr>
        <p:spPr>
          <a:xfrm>
            <a:off x="11609567" y="6507037"/>
            <a:ext cx="0" cy="148479"/>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8" name="Picture 7" descr="A picture containing drawing, clock&#10;&#10;Description automatically generated">
            <a:extLst>
              <a:ext uri="{FF2B5EF4-FFF2-40B4-BE49-F238E27FC236}">
                <a16:creationId xmlns:a16="http://schemas.microsoft.com/office/drawing/2014/main" id="{87325802-F96B-4A3A-B4E4-5331A8A53B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12836" y="6515406"/>
            <a:ext cx="880664" cy="114416"/>
          </a:xfrm>
          <a:prstGeom prst="rect">
            <a:avLst/>
          </a:prstGeom>
        </p:spPr>
      </p:pic>
      <p:sp>
        <p:nvSpPr>
          <p:cNvPr id="9" name="Content Placeholder 12">
            <a:extLst>
              <a:ext uri="{FF2B5EF4-FFF2-40B4-BE49-F238E27FC236}">
                <a16:creationId xmlns:a16="http://schemas.microsoft.com/office/drawing/2014/main" id="{EC26BA54-0C4C-4CB4-82DF-1B28585CCF65}"/>
              </a:ext>
            </a:extLst>
          </p:cNvPr>
          <p:cNvSpPr>
            <a:spLocks noGrp="1"/>
          </p:cNvSpPr>
          <p:nvPr>
            <p:ph sz="quarter" idx="18" hasCustomPrompt="1"/>
          </p:nvPr>
        </p:nvSpPr>
        <p:spPr>
          <a:xfrm>
            <a:off x="390619" y="284463"/>
            <a:ext cx="9344775" cy="481647"/>
          </a:xfrm>
          <a:prstGeom prst="rect">
            <a:avLst/>
          </a:prstGeom>
        </p:spPr>
        <p:txBody>
          <a:bodyPr>
            <a:normAutofit/>
          </a:bodyPr>
          <a:lstStyle>
            <a:lvl1pPr marL="0" indent="0">
              <a:buNone/>
              <a:defRPr sz="2400" b="1">
                <a:solidFill>
                  <a:srgbClr val="262626"/>
                </a:solidFill>
                <a:latin typeface="Segoe UI Semibold" panose="020B0702040204020203" pitchFamily="34" charset="0"/>
                <a:cs typeface="Segoe UI Semibold" panose="020B0702040204020203" pitchFamily="34" charset="0"/>
              </a:defRPr>
            </a:lvl1pPr>
          </a:lstStyle>
          <a:p>
            <a:r>
              <a:rPr lang="en-US"/>
              <a:t>Heading</a:t>
            </a:r>
          </a:p>
        </p:txBody>
      </p:sp>
    </p:spTree>
    <p:extLst>
      <p:ext uri="{BB962C8B-B14F-4D97-AF65-F5344CB8AC3E}">
        <p14:creationId xmlns:p14="http://schemas.microsoft.com/office/powerpoint/2010/main" val="3129592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reeform 14">
            <a:extLst>
              <a:ext uri="{FF2B5EF4-FFF2-40B4-BE49-F238E27FC236}">
                <a16:creationId xmlns:a16="http://schemas.microsoft.com/office/drawing/2014/main" id="{99EC4993-EB21-4991-AAC4-53D3D2BBC25B}"/>
              </a:ext>
            </a:extLst>
          </p:cNvPr>
          <p:cNvSpPr/>
          <p:nvPr userDrawn="1"/>
        </p:nvSpPr>
        <p:spPr>
          <a:xfrm>
            <a:off x="1" y="0"/>
            <a:ext cx="6647316" cy="6858000"/>
          </a:xfrm>
          <a:custGeom>
            <a:avLst/>
            <a:gdLst>
              <a:gd name="connsiteX0" fmla="*/ 3614800 w 6647316"/>
              <a:gd name="connsiteY0" fmla="*/ 0 h 6858000"/>
              <a:gd name="connsiteX1" fmla="*/ 5668414 w 6647316"/>
              <a:gd name="connsiteY1" fmla="*/ 0 h 6858000"/>
              <a:gd name="connsiteX2" fmla="*/ 5672484 w 6647316"/>
              <a:gd name="connsiteY2" fmla="*/ 5096 h 6858000"/>
              <a:gd name="connsiteX3" fmla="*/ 6647316 w 6647316"/>
              <a:gd name="connsiteY3" fmla="*/ 2893704 h 6858000"/>
              <a:gd name="connsiteX4" fmla="*/ 5372586 w 6647316"/>
              <a:gd name="connsiteY4" fmla="*/ 6139873 h 6858000"/>
              <a:gd name="connsiteX5" fmla="*/ 5301681 w 6647316"/>
              <a:gd name="connsiteY5" fmla="*/ 6213045 h 6858000"/>
              <a:gd name="connsiteX6" fmla="*/ 5791983 w 6647316"/>
              <a:gd name="connsiteY6" fmla="*/ 6858000 h 6858000"/>
              <a:gd name="connsiteX7" fmla="*/ 0 w 6647316"/>
              <a:gd name="connsiteY7" fmla="*/ 6858000 h 6858000"/>
              <a:gd name="connsiteX8" fmla="*/ 0 w 6647316"/>
              <a:gd name="connsiteY8" fmla="*/ 5867514 h 6858000"/>
              <a:gd name="connsiteX9" fmla="*/ 76686 w 6647316"/>
              <a:gd name="connsiteY9" fmla="*/ 5913352 h 6858000"/>
              <a:gd name="connsiteX10" fmla="*/ 1740391 w 6647316"/>
              <a:gd name="connsiteY10" fmla="*/ 6327833 h 6858000"/>
              <a:gd name="connsiteX11" fmla="*/ 3404096 w 6647316"/>
              <a:gd name="connsiteY11" fmla="*/ 5913352 h 6858000"/>
              <a:gd name="connsiteX12" fmla="*/ 3475348 w 6647316"/>
              <a:gd name="connsiteY12" fmla="*/ 5873043 h 6858000"/>
              <a:gd name="connsiteX13" fmla="*/ 2422906 w 6647316"/>
              <a:gd name="connsiteY13" fmla="*/ 4488633 h 6858000"/>
              <a:gd name="connsiteX14" fmla="*/ 3990766 w 6647316"/>
              <a:gd name="connsiteY14" fmla="*/ 4488633 h 6858000"/>
              <a:gd name="connsiteX15" fmla="*/ 4436372 w 6647316"/>
              <a:gd name="connsiteY15" fmla="*/ 5074794 h 6858000"/>
              <a:gd name="connsiteX16" fmla="*/ 4537326 w 6647316"/>
              <a:gd name="connsiteY16" fmla="*/ 4948398 h 6858000"/>
              <a:gd name="connsiteX17" fmla="*/ 5230734 w 6647316"/>
              <a:gd name="connsiteY17" fmla="*/ 2893704 h 6858000"/>
              <a:gd name="connsiteX18" fmla="*/ 3691875 w 6647316"/>
              <a:gd name="connsiteY18" fmla="*/ 460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47316" h="6858000">
                <a:moveTo>
                  <a:pt x="3614800" y="0"/>
                </a:moveTo>
                <a:lnTo>
                  <a:pt x="5668414" y="0"/>
                </a:lnTo>
                <a:lnTo>
                  <a:pt x="5672484" y="5096"/>
                </a:lnTo>
                <a:cubicBezTo>
                  <a:pt x="6284741" y="810595"/>
                  <a:pt x="6647316" y="1810489"/>
                  <a:pt x="6647316" y="2893704"/>
                </a:cubicBezTo>
                <a:cubicBezTo>
                  <a:pt x="6647316" y="4143566"/>
                  <a:pt x="6164598" y="5282500"/>
                  <a:pt x="5372586" y="6139873"/>
                </a:cubicBezTo>
                <a:lnTo>
                  <a:pt x="5301681" y="6213045"/>
                </a:lnTo>
                <a:lnTo>
                  <a:pt x="5791983" y="6858000"/>
                </a:lnTo>
                <a:lnTo>
                  <a:pt x="0" y="6858000"/>
                </a:lnTo>
                <a:lnTo>
                  <a:pt x="0" y="5867514"/>
                </a:lnTo>
                <a:lnTo>
                  <a:pt x="76686" y="5913352"/>
                </a:lnTo>
                <a:cubicBezTo>
                  <a:pt x="571245" y="6177685"/>
                  <a:pt x="1137996" y="6327833"/>
                  <a:pt x="1740391" y="6327833"/>
                </a:cubicBezTo>
                <a:cubicBezTo>
                  <a:pt x="2342786" y="6327833"/>
                  <a:pt x="2909538" y="6177686"/>
                  <a:pt x="3404096" y="5913352"/>
                </a:cubicBezTo>
                <a:lnTo>
                  <a:pt x="3475348" y="5873043"/>
                </a:lnTo>
                <a:lnTo>
                  <a:pt x="2422906" y="4488633"/>
                </a:lnTo>
                <a:lnTo>
                  <a:pt x="3990766" y="4488633"/>
                </a:lnTo>
                <a:lnTo>
                  <a:pt x="4436372" y="5074794"/>
                </a:lnTo>
                <a:lnTo>
                  <a:pt x="4537326" y="4948398"/>
                </a:lnTo>
                <a:cubicBezTo>
                  <a:pt x="4972831" y="4375438"/>
                  <a:pt x="5230734" y="3664204"/>
                  <a:pt x="5230734" y="2893704"/>
                </a:cubicBezTo>
                <a:cubicBezTo>
                  <a:pt x="5230734" y="1708318"/>
                  <a:pt x="4620312" y="663208"/>
                  <a:pt x="3691875" y="46070"/>
                </a:cubicBezTo>
                <a:close/>
              </a:path>
            </a:pathLst>
          </a:cu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v</a:t>
            </a:r>
          </a:p>
        </p:txBody>
      </p:sp>
      <p:pic>
        <p:nvPicPr>
          <p:cNvPr id="7" name="Picture 6">
            <a:extLst>
              <a:ext uri="{FF2B5EF4-FFF2-40B4-BE49-F238E27FC236}">
                <a16:creationId xmlns:a16="http://schemas.microsoft.com/office/drawing/2014/main" id="{DB7FCD37-3F64-4C48-B48D-53E57162AA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8351" y="703371"/>
            <a:ext cx="1742004" cy="226323"/>
          </a:xfrm>
          <a:prstGeom prst="rect">
            <a:avLst/>
          </a:prstGeom>
        </p:spPr>
      </p:pic>
      <p:grpSp>
        <p:nvGrpSpPr>
          <p:cNvPr id="9" name="Group 8">
            <a:extLst>
              <a:ext uri="{FF2B5EF4-FFF2-40B4-BE49-F238E27FC236}">
                <a16:creationId xmlns:a16="http://schemas.microsoft.com/office/drawing/2014/main" id="{4F5391D1-E633-41A3-9144-AD993DAC0CA9}"/>
              </a:ext>
            </a:extLst>
          </p:cNvPr>
          <p:cNvGrpSpPr/>
          <p:nvPr userDrawn="1"/>
        </p:nvGrpSpPr>
        <p:grpSpPr>
          <a:xfrm>
            <a:off x="8991241" y="2683817"/>
            <a:ext cx="1421155" cy="1421154"/>
            <a:chOff x="830007" y="2677870"/>
            <a:chExt cx="1421154" cy="1421154"/>
          </a:xfrm>
        </p:grpSpPr>
        <p:sp>
          <p:nvSpPr>
            <p:cNvPr id="10" name="Oval 9">
              <a:extLst>
                <a:ext uri="{FF2B5EF4-FFF2-40B4-BE49-F238E27FC236}">
                  <a16:creationId xmlns:a16="http://schemas.microsoft.com/office/drawing/2014/main" id="{0594BC9D-4C3C-4BEB-97F6-73F86600927D}"/>
                </a:ext>
              </a:extLst>
            </p:cNvPr>
            <p:cNvSpPr/>
            <p:nvPr userDrawn="1"/>
          </p:nvSpPr>
          <p:spPr>
            <a:xfrm>
              <a:off x="830007" y="2677870"/>
              <a:ext cx="1421154" cy="1421154"/>
            </a:xfrm>
            <a:prstGeom prst="ellipse">
              <a:avLst/>
            </a:prstGeom>
            <a:solidFill>
              <a:schemeClr val="tx1">
                <a:lumMod val="65000"/>
                <a:lumOff val="35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FCA6E552-F50B-45D6-823C-047208F6B7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8939" y="3085639"/>
              <a:ext cx="967908" cy="577552"/>
            </a:xfrm>
            <a:prstGeom prst="rect">
              <a:avLst/>
            </a:prstGeom>
          </p:spPr>
        </p:pic>
      </p:grpSp>
      <p:sp>
        <p:nvSpPr>
          <p:cNvPr id="12" name="TextBox 11">
            <a:extLst>
              <a:ext uri="{FF2B5EF4-FFF2-40B4-BE49-F238E27FC236}">
                <a16:creationId xmlns:a16="http://schemas.microsoft.com/office/drawing/2014/main" id="{6CF5B338-7EB6-4B07-985F-71B3E782A27A}"/>
              </a:ext>
            </a:extLst>
          </p:cNvPr>
          <p:cNvSpPr txBox="1"/>
          <p:nvPr userDrawn="1"/>
        </p:nvSpPr>
        <p:spPr>
          <a:xfrm>
            <a:off x="2034181" y="3040452"/>
            <a:ext cx="3339683" cy="707886"/>
          </a:xfrm>
          <a:prstGeom prst="rect">
            <a:avLst/>
          </a:prstGeom>
          <a:noFill/>
        </p:spPr>
        <p:txBody>
          <a:bodyPr wrap="square" rtlCol="0" anchor="ctr">
            <a:spAutoFit/>
          </a:bodyPr>
          <a:lstStyle/>
          <a:p>
            <a:r>
              <a:rPr lang="en-IN" sz="4000" b="1" i="0" kern="1200">
                <a:solidFill>
                  <a:schemeClr val="tx1"/>
                </a:solidFill>
                <a:latin typeface="Segoe UI Semibold" panose="020B0702040204020203" pitchFamily="34" charset="0"/>
                <a:ea typeface="Segoe UI" panose="020B0502040204020203" pitchFamily="34" charset="0"/>
                <a:cs typeface="Segoe UI Semibold" panose="020B0702040204020203" pitchFamily="34" charset="0"/>
              </a:rPr>
              <a:t>Discussion</a:t>
            </a:r>
          </a:p>
        </p:txBody>
      </p:sp>
      <p:pic>
        <p:nvPicPr>
          <p:cNvPr id="2" name="Picture 1">
            <a:extLst>
              <a:ext uri="{FF2B5EF4-FFF2-40B4-BE49-F238E27FC236}">
                <a16:creationId xmlns:a16="http://schemas.microsoft.com/office/drawing/2014/main" id="{9B6CBF87-E1A5-4D83-80EB-86AB6DEFD48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165474" y="6225867"/>
            <a:ext cx="1212286" cy="30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98925D7-ED83-4256-9C85-9A12B143348A}"/>
              </a:ext>
            </a:extLst>
          </p:cNvPr>
          <p:cNvPicPr>
            <a:picLocks noChangeAspect="1"/>
          </p:cNvPicPr>
          <p:nvPr userDrawn="1"/>
        </p:nvPicPr>
        <p:blipFill rotWithShape="1">
          <a:blip r:embed="rId5">
            <a:clrChange>
              <a:clrFrom>
                <a:srgbClr val="373739">
                  <a:alpha val="50196"/>
                </a:srgbClr>
              </a:clrFrom>
              <a:clrTo>
                <a:srgbClr val="373739">
                  <a:alpha val="0"/>
                </a:srgbClr>
              </a:clrTo>
            </a:clrChange>
            <a:extLst>
              <a:ext uri="{28A0092B-C50C-407E-A947-70E740481C1C}">
                <a14:useLocalDpi xmlns:a14="http://schemas.microsoft.com/office/drawing/2010/main" val="0"/>
              </a:ext>
            </a:extLst>
          </a:blip>
          <a:srcRect l="2430" t="5070" r="3425" b="5446"/>
          <a:stretch/>
        </p:blipFill>
        <p:spPr>
          <a:xfrm>
            <a:off x="6751640" y="6091666"/>
            <a:ext cx="1402031" cy="575804"/>
          </a:xfrm>
          <a:prstGeom prst="rect">
            <a:avLst/>
          </a:prstGeom>
        </p:spPr>
      </p:pic>
      <p:pic>
        <p:nvPicPr>
          <p:cNvPr id="4" name="Picture 3">
            <a:extLst>
              <a:ext uri="{FF2B5EF4-FFF2-40B4-BE49-F238E27FC236}">
                <a16:creationId xmlns:a16="http://schemas.microsoft.com/office/drawing/2014/main" id="{585FF649-60E5-469B-AD4F-433C71D8458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60854" y="6147957"/>
            <a:ext cx="997436" cy="463222"/>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0B6325B4-F79F-49EE-8D2A-31141D8B293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872857" y="6137877"/>
            <a:ext cx="1371600" cy="483383"/>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D64881B9-AFB0-40FF-B5D8-0DA5E093A79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14240" y="6201250"/>
            <a:ext cx="1259868" cy="356636"/>
          </a:xfrm>
          <a:prstGeom prst="rect">
            <a:avLst/>
          </a:prstGeom>
        </p:spPr>
      </p:pic>
      <p:pic>
        <p:nvPicPr>
          <p:cNvPr id="40" name="Picture 39" descr="Text&#10;&#10;Description automatically generated">
            <a:extLst>
              <a:ext uri="{FF2B5EF4-FFF2-40B4-BE49-F238E27FC236}">
                <a16:creationId xmlns:a16="http://schemas.microsoft.com/office/drawing/2014/main" id="{7EEE8C24-E972-4D07-B9C6-5ABCF2F35D43}"/>
              </a:ext>
            </a:extLst>
          </p:cNvPr>
          <p:cNvPicPr>
            <a:picLocks noChangeAspect="1"/>
          </p:cNvPicPr>
          <p:nvPr userDrawn="1"/>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26614" y="6051612"/>
            <a:ext cx="1479437" cy="582686"/>
          </a:xfrm>
          <a:prstGeom prst="rect">
            <a:avLst/>
          </a:prstGeom>
        </p:spPr>
      </p:pic>
    </p:spTree>
    <p:extLst>
      <p:ext uri="{BB962C8B-B14F-4D97-AF65-F5344CB8AC3E}">
        <p14:creationId xmlns:p14="http://schemas.microsoft.com/office/powerpoint/2010/main" val="959131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9" indent="0" algn="ctr">
              <a:buNone/>
              <a:defRPr sz="2000"/>
            </a:lvl2pPr>
            <a:lvl3pPr marL="914418" indent="0" algn="ctr">
              <a:buNone/>
              <a:defRPr sz="1800"/>
            </a:lvl3pPr>
            <a:lvl4pPr marL="1371627" indent="0" algn="ctr">
              <a:buNone/>
              <a:defRPr sz="1600"/>
            </a:lvl4pPr>
            <a:lvl5pPr marL="1828837" indent="0" algn="ctr">
              <a:buNone/>
              <a:defRPr sz="1600"/>
            </a:lvl5pPr>
            <a:lvl6pPr marL="2286046" indent="0" algn="ctr">
              <a:buNone/>
              <a:defRPr sz="1600"/>
            </a:lvl6pPr>
            <a:lvl7pPr marL="2743255" indent="0" algn="ctr">
              <a:buNone/>
              <a:defRPr sz="1600"/>
            </a:lvl7pPr>
            <a:lvl8pPr marL="3200464" indent="0" algn="ctr">
              <a:buNone/>
              <a:defRPr sz="1600"/>
            </a:lvl8pPr>
            <a:lvl9pPr marL="365767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070EE28-392F-4F99-B3E6-AC8E6AA70C3F}"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E8FE86-D12B-4569-9464-0B453F6E5728}" type="slidenum">
              <a:rPr lang="en-US" smtClean="0"/>
              <a:t>‹#›</a:t>
            </a:fld>
            <a:endParaRPr lang="en-US"/>
          </a:p>
        </p:txBody>
      </p:sp>
    </p:spTree>
    <p:extLst>
      <p:ext uri="{BB962C8B-B14F-4D97-AF65-F5344CB8AC3E}">
        <p14:creationId xmlns:p14="http://schemas.microsoft.com/office/powerpoint/2010/main" val="345513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E4FC14-D6E0-44EF-8887-5964B1BFC654}"/>
              </a:ext>
            </a:extLst>
          </p:cNvPr>
          <p:cNvSpPr/>
          <p:nvPr userDrawn="1"/>
        </p:nvSpPr>
        <p:spPr>
          <a:xfrm>
            <a:off x="1" y="1"/>
            <a:ext cx="12192000" cy="6858000"/>
          </a:xfrm>
          <a:prstGeom prst="rect">
            <a:avLst/>
          </a:prstGeom>
          <a:gradFill>
            <a:gsLst>
              <a:gs pos="0">
                <a:srgbClr val="8E0E18"/>
              </a:gs>
              <a:gs pos="74000">
                <a:srgbClr val="A41B18"/>
              </a:gs>
              <a:gs pos="100000">
                <a:srgbClr val="C5211D"/>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7" name="Freeform 8">
            <a:extLst>
              <a:ext uri="{FF2B5EF4-FFF2-40B4-BE49-F238E27FC236}">
                <a16:creationId xmlns:a16="http://schemas.microsoft.com/office/drawing/2014/main" id="{62C8B80E-9756-4D2D-9F2A-96705B85C68A}"/>
              </a:ext>
            </a:extLst>
          </p:cNvPr>
          <p:cNvSpPr/>
          <p:nvPr userDrawn="1"/>
        </p:nvSpPr>
        <p:spPr>
          <a:xfrm>
            <a:off x="1" y="0"/>
            <a:ext cx="6647316" cy="6858000"/>
          </a:xfrm>
          <a:custGeom>
            <a:avLst/>
            <a:gdLst>
              <a:gd name="connsiteX0" fmla="*/ 3614800 w 6647316"/>
              <a:gd name="connsiteY0" fmla="*/ 0 h 6858000"/>
              <a:gd name="connsiteX1" fmla="*/ 5668414 w 6647316"/>
              <a:gd name="connsiteY1" fmla="*/ 0 h 6858000"/>
              <a:gd name="connsiteX2" fmla="*/ 5672484 w 6647316"/>
              <a:gd name="connsiteY2" fmla="*/ 5096 h 6858000"/>
              <a:gd name="connsiteX3" fmla="*/ 6647316 w 6647316"/>
              <a:gd name="connsiteY3" fmla="*/ 2893704 h 6858000"/>
              <a:gd name="connsiteX4" fmla="*/ 5372586 w 6647316"/>
              <a:gd name="connsiteY4" fmla="*/ 6139873 h 6858000"/>
              <a:gd name="connsiteX5" fmla="*/ 5301681 w 6647316"/>
              <a:gd name="connsiteY5" fmla="*/ 6213045 h 6858000"/>
              <a:gd name="connsiteX6" fmla="*/ 5791983 w 6647316"/>
              <a:gd name="connsiteY6" fmla="*/ 6858000 h 6858000"/>
              <a:gd name="connsiteX7" fmla="*/ 0 w 6647316"/>
              <a:gd name="connsiteY7" fmla="*/ 6858000 h 6858000"/>
              <a:gd name="connsiteX8" fmla="*/ 0 w 6647316"/>
              <a:gd name="connsiteY8" fmla="*/ 5867514 h 6858000"/>
              <a:gd name="connsiteX9" fmla="*/ 76686 w 6647316"/>
              <a:gd name="connsiteY9" fmla="*/ 5913352 h 6858000"/>
              <a:gd name="connsiteX10" fmla="*/ 1740391 w 6647316"/>
              <a:gd name="connsiteY10" fmla="*/ 6327833 h 6858000"/>
              <a:gd name="connsiteX11" fmla="*/ 3404096 w 6647316"/>
              <a:gd name="connsiteY11" fmla="*/ 5913352 h 6858000"/>
              <a:gd name="connsiteX12" fmla="*/ 3475348 w 6647316"/>
              <a:gd name="connsiteY12" fmla="*/ 5873043 h 6858000"/>
              <a:gd name="connsiteX13" fmla="*/ 2422906 w 6647316"/>
              <a:gd name="connsiteY13" fmla="*/ 4488633 h 6858000"/>
              <a:gd name="connsiteX14" fmla="*/ 3990766 w 6647316"/>
              <a:gd name="connsiteY14" fmla="*/ 4488633 h 6858000"/>
              <a:gd name="connsiteX15" fmla="*/ 4436372 w 6647316"/>
              <a:gd name="connsiteY15" fmla="*/ 5074794 h 6858000"/>
              <a:gd name="connsiteX16" fmla="*/ 4537326 w 6647316"/>
              <a:gd name="connsiteY16" fmla="*/ 4948398 h 6858000"/>
              <a:gd name="connsiteX17" fmla="*/ 5230734 w 6647316"/>
              <a:gd name="connsiteY17" fmla="*/ 2893704 h 6858000"/>
              <a:gd name="connsiteX18" fmla="*/ 3691875 w 6647316"/>
              <a:gd name="connsiteY18" fmla="*/ 460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47316" h="6858000">
                <a:moveTo>
                  <a:pt x="3614800" y="0"/>
                </a:moveTo>
                <a:lnTo>
                  <a:pt x="5668414" y="0"/>
                </a:lnTo>
                <a:lnTo>
                  <a:pt x="5672484" y="5096"/>
                </a:lnTo>
                <a:cubicBezTo>
                  <a:pt x="6284741" y="810595"/>
                  <a:pt x="6647316" y="1810489"/>
                  <a:pt x="6647316" y="2893704"/>
                </a:cubicBezTo>
                <a:cubicBezTo>
                  <a:pt x="6647316" y="4143566"/>
                  <a:pt x="6164598" y="5282500"/>
                  <a:pt x="5372586" y="6139873"/>
                </a:cubicBezTo>
                <a:lnTo>
                  <a:pt x="5301681" y="6213045"/>
                </a:lnTo>
                <a:lnTo>
                  <a:pt x="5791983" y="6858000"/>
                </a:lnTo>
                <a:lnTo>
                  <a:pt x="0" y="6858000"/>
                </a:lnTo>
                <a:lnTo>
                  <a:pt x="0" y="5867514"/>
                </a:lnTo>
                <a:lnTo>
                  <a:pt x="76686" y="5913352"/>
                </a:lnTo>
                <a:cubicBezTo>
                  <a:pt x="571245" y="6177685"/>
                  <a:pt x="1137996" y="6327833"/>
                  <a:pt x="1740391" y="6327833"/>
                </a:cubicBezTo>
                <a:cubicBezTo>
                  <a:pt x="2342786" y="6327833"/>
                  <a:pt x="2909538" y="6177686"/>
                  <a:pt x="3404096" y="5913352"/>
                </a:cubicBezTo>
                <a:lnTo>
                  <a:pt x="3475348" y="5873043"/>
                </a:lnTo>
                <a:lnTo>
                  <a:pt x="2422906" y="4488633"/>
                </a:lnTo>
                <a:lnTo>
                  <a:pt x="3990766" y="4488633"/>
                </a:lnTo>
                <a:lnTo>
                  <a:pt x="4436372" y="5074794"/>
                </a:lnTo>
                <a:lnTo>
                  <a:pt x="4537326" y="4948398"/>
                </a:lnTo>
                <a:cubicBezTo>
                  <a:pt x="4972831" y="4375438"/>
                  <a:pt x="5230734" y="3664204"/>
                  <a:pt x="5230734" y="2893704"/>
                </a:cubicBezTo>
                <a:cubicBezTo>
                  <a:pt x="5230734" y="1708318"/>
                  <a:pt x="4620312" y="663208"/>
                  <a:pt x="3691875" y="46070"/>
                </a:cubicBezTo>
                <a:close/>
              </a:path>
            </a:pathLst>
          </a:cu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2">
            <a:extLst>
              <a:ext uri="{FF2B5EF4-FFF2-40B4-BE49-F238E27FC236}">
                <a16:creationId xmlns:a16="http://schemas.microsoft.com/office/drawing/2014/main" id="{0A309608-2D69-4BD9-A745-D7F1AA0B2E2C}"/>
              </a:ext>
            </a:extLst>
          </p:cNvPr>
          <p:cNvSpPr>
            <a:spLocks noGrp="1"/>
          </p:cNvSpPr>
          <p:nvPr>
            <p:ph type="title" hasCustomPrompt="1"/>
          </p:nvPr>
        </p:nvSpPr>
        <p:spPr>
          <a:xfrm>
            <a:off x="978317" y="654367"/>
            <a:ext cx="4690684" cy="646331"/>
          </a:xfrm>
          <a:prstGeom prst="rect">
            <a:avLst/>
          </a:prstGeom>
          <a:noFill/>
        </p:spPr>
        <p:txBody>
          <a:bodyPr wrap="square" anchor="b">
            <a:spAutoFit/>
          </a:bodyPr>
          <a:lstStyle>
            <a:lvl1pPr>
              <a:defRPr sz="4000" b="1">
                <a:solidFill>
                  <a:schemeClr val="bg1"/>
                </a:solidFill>
                <a:latin typeface="Segoe UI Semibold" panose="020B0702040204020203" pitchFamily="34" charset="0"/>
                <a:cs typeface="Segoe UI Semibold" panose="020B0702040204020203" pitchFamily="34" charset="0"/>
              </a:defRPr>
            </a:lvl1pPr>
          </a:lstStyle>
          <a:p>
            <a:r>
              <a:rPr lang="en-US"/>
              <a:t>Agenda</a:t>
            </a:r>
            <a:endParaRPr lang="en-IN"/>
          </a:p>
        </p:txBody>
      </p:sp>
      <p:sp>
        <p:nvSpPr>
          <p:cNvPr id="9" name="Text Placeholder 3">
            <a:extLst>
              <a:ext uri="{FF2B5EF4-FFF2-40B4-BE49-F238E27FC236}">
                <a16:creationId xmlns:a16="http://schemas.microsoft.com/office/drawing/2014/main" id="{5E1AE4B7-38B2-48B2-A5A7-3622A3009EE2}"/>
              </a:ext>
            </a:extLst>
          </p:cNvPr>
          <p:cNvSpPr>
            <a:spLocks noGrp="1"/>
          </p:cNvSpPr>
          <p:nvPr>
            <p:ph type="body" sz="quarter" idx="10"/>
          </p:nvPr>
        </p:nvSpPr>
        <p:spPr>
          <a:xfrm>
            <a:off x="978317" y="1712686"/>
            <a:ext cx="4812884" cy="4263490"/>
          </a:xfrm>
          <a:prstGeom prst="rect">
            <a:avLst/>
          </a:prstGeom>
        </p:spPr>
        <p:txBody>
          <a:bodyPr>
            <a:normAutofit/>
          </a:bodyPr>
          <a:lstStyle>
            <a:lvl1pPr marL="342900" indent="-342900">
              <a:lnSpc>
                <a:spcPct val="150000"/>
              </a:lnSpc>
              <a:buFont typeface="Arial" panose="020B0604020202020204" pitchFamily="34" charset="0"/>
              <a:buChar char="•"/>
              <a:defRPr sz="2000">
                <a:solidFill>
                  <a:schemeClr val="bg1"/>
                </a:solidFill>
                <a:latin typeface="Segoe UI" panose="020B0502040204020203" pitchFamily="34" charset="0"/>
                <a:cs typeface="Segoe UI" panose="020B0502040204020203" pitchFamily="34" charset="0"/>
              </a:defRPr>
            </a:lvl1pPr>
            <a:lvl2pPr marL="742950" indent="-285750">
              <a:lnSpc>
                <a:spcPct val="150000"/>
              </a:lnSpc>
              <a:buFont typeface="Arial" panose="020B0604020202020204" pitchFamily="34" charset="0"/>
              <a:buChar char="•"/>
              <a:defRPr sz="1800">
                <a:solidFill>
                  <a:schemeClr val="bg1"/>
                </a:solidFill>
                <a:latin typeface="Segoe UI" panose="020B0502040204020203" pitchFamily="34" charset="0"/>
                <a:cs typeface="Segoe UI" panose="020B0502040204020203" pitchFamily="34" charset="0"/>
              </a:defRPr>
            </a:lvl2pPr>
            <a:lvl3pPr marL="1200150" indent="-285750">
              <a:lnSpc>
                <a:spcPct val="150000"/>
              </a:lnSpc>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3pPr>
            <a:lvl4pPr marL="1657350" indent="-285750">
              <a:lnSpc>
                <a:spcPct val="150000"/>
              </a:lnSpc>
              <a:buFont typeface="Arial" panose="020B0604020202020204" pitchFamily="34" charset="0"/>
              <a:buChar char="•"/>
              <a:defRPr sz="1400">
                <a:solidFill>
                  <a:schemeClr val="bg1"/>
                </a:solidFill>
                <a:latin typeface="Segoe UI" panose="020B0502040204020203" pitchFamily="34" charset="0"/>
                <a:cs typeface="Segoe UI" panose="020B0502040204020203" pitchFamily="34" charset="0"/>
              </a:defRPr>
            </a:lvl4pPr>
            <a:lvl5pPr marL="2114550" indent="-285750">
              <a:lnSpc>
                <a:spcPct val="150000"/>
              </a:lnSpc>
              <a:buFont typeface="Arial" panose="020B0604020202020204" pitchFamily="34" charset="0"/>
              <a:buChar char="•"/>
              <a:defRPr sz="14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Slide Number Placeholder 7">
            <a:extLst>
              <a:ext uri="{FF2B5EF4-FFF2-40B4-BE49-F238E27FC236}">
                <a16:creationId xmlns:a16="http://schemas.microsoft.com/office/drawing/2014/main" id="{67A94B56-7D9F-44A7-8102-EB452304F1E6}"/>
              </a:ext>
            </a:extLst>
          </p:cNvPr>
          <p:cNvSpPr>
            <a:spLocks noGrp="1"/>
          </p:cNvSpPr>
          <p:nvPr>
            <p:ph type="sldNum" sz="quarter" idx="4"/>
          </p:nvPr>
        </p:nvSpPr>
        <p:spPr>
          <a:xfrm>
            <a:off x="11560998" y="6447391"/>
            <a:ext cx="425108" cy="250451"/>
          </a:xfrm>
          <a:prstGeom prst="rect">
            <a:avLst/>
          </a:prstGeom>
        </p:spPr>
        <p:txBody>
          <a:bodyPr vert="horz" lIns="91440" tIns="45720" rIns="91440" bIns="45720" rtlCol="0" anchor="ctr"/>
          <a:lstStyle>
            <a:lvl1pPr algn="ctr">
              <a:defRPr sz="1200">
                <a:solidFill>
                  <a:schemeClr val="bg1"/>
                </a:solidFill>
              </a:defRPr>
            </a:lvl1pPr>
          </a:lstStyle>
          <a:p>
            <a:fld id="{2465CFD4-9401-47B7-ADC2-1B0E4994DF73}" type="slidenum">
              <a:rPr lang="en-IN" smtClean="0"/>
              <a:pPr/>
              <a:t>‹#›</a:t>
            </a:fld>
            <a:endParaRPr lang="en-IN"/>
          </a:p>
        </p:txBody>
      </p:sp>
      <p:cxnSp>
        <p:nvCxnSpPr>
          <p:cNvPr id="12" name="Straight Connector 11">
            <a:extLst>
              <a:ext uri="{FF2B5EF4-FFF2-40B4-BE49-F238E27FC236}">
                <a16:creationId xmlns:a16="http://schemas.microsoft.com/office/drawing/2014/main" id="{BC77FB9D-DE24-45B4-80CC-EE290D3F4E2A}"/>
              </a:ext>
            </a:extLst>
          </p:cNvPr>
          <p:cNvCxnSpPr/>
          <p:nvPr userDrawn="1"/>
        </p:nvCxnSpPr>
        <p:spPr>
          <a:xfrm>
            <a:off x="11609567" y="6507037"/>
            <a:ext cx="0" cy="148479"/>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13" name="Picture 12" descr="A picture containing drawing, clock&#10;&#10;Description automatically generated">
            <a:extLst>
              <a:ext uri="{FF2B5EF4-FFF2-40B4-BE49-F238E27FC236}">
                <a16:creationId xmlns:a16="http://schemas.microsoft.com/office/drawing/2014/main" id="{485D8FCA-5B58-48CF-A5F8-B3F9FBFCB1D9}"/>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612836" y="6515406"/>
            <a:ext cx="880664" cy="114416"/>
          </a:xfrm>
          <a:prstGeom prst="rect">
            <a:avLst/>
          </a:prstGeom>
        </p:spPr>
      </p:pic>
    </p:spTree>
    <p:extLst>
      <p:ext uri="{BB962C8B-B14F-4D97-AF65-F5344CB8AC3E}">
        <p14:creationId xmlns:p14="http://schemas.microsoft.com/office/powerpoint/2010/main" val="1746094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A309608-2D69-4BD9-A745-D7F1AA0B2E2C}"/>
              </a:ext>
            </a:extLst>
          </p:cNvPr>
          <p:cNvSpPr>
            <a:spLocks noGrp="1"/>
          </p:cNvSpPr>
          <p:nvPr>
            <p:ph type="title" hasCustomPrompt="1"/>
          </p:nvPr>
        </p:nvSpPr>
        <p:spPr>
          <a:xfrm>
            <a:off x="978317" y="654367"/>
            <a:ext cx="4690684" cy="646331"/>
          </a:xfrm>
          <a:prstGeom prst="rect">
            <a:avLst/>
          </a:prstGeom>
          <a:noFill/>
        </p:spPr>
        <p:txBody>
          <a:bodyPr wrap="square" anchor="b">
            <a:spAutoFit/>
          </a:bodyPr>
          <a:lstStyle>
            <a:lvl1pPr>
              <a:defRPr sz="4000" b="1">
                <a:solidFill>
                  <a:schemeClr val="tx1"/>
                </a:solidFill>
                <a:latin typeface="Segoe UI Semibold" panose="020B0702040204020203" pitchFamily="34" charset="0"/>
                <a:cs typeface="Segoe UI Semibold" panose="020B0702040204020203" pitchFamily="34" charset="0"/>
              </a:defRPr>
            </a:lvl1pPr>
          </a:lstStyle>
          <a:p>
            <a:r>
              <a:rPr lang="en-US"/>
              <a:t>Agenda</a:t>
            </a:r>
            <a:endParaRPr lang="en-IN"/>
          </a:p>
        </p:txBody>
      </p:sp>
      <p:sp>
        <p:nvSpPr>
          <p:cNvPr id="9" name="Text Placeholder 3">
            <a:extLst>
              <a:ext uri="{FF2B5EF4-FFF2-40B4-BE49-F238E27FC236}">
                <a16:creationId xmlns:a16="http://schemas.microsoft.com/office/drawing/2014/main" id="{5E1AE4B7-38B2-48B2-A5A7-3622A3009EE2}"/>
              </a:ext>
            </a:extLst>
          </p:cNvPr>
          <p:cNvSpPr>
            <a:spLocks noGrp="1"/>
          </p:cNvSpPr>
          <p:nvPr>
            <p:ph type="body" sz="quarter" idx="10"/>
          </p:nvPr>
        </p:nvSpPr>
        <p:spPr>
          <a:xfrm>
            <a:off x="978317" y="1712686"/>
            <a:ext cx="4812884" cy="4263490"/>
          </a:xfrm>
          <a:prstGeom prst="rect">
            <a:avLst/>
          </a:prstGeom>
        </p:spPr>
        <p:txBody>
          <a:bodyPr>
            <a:normAutofit/>
          </a:bodyPr>
          <a:lstStyle>
            <a:lvl1pPr marL="342900" indent="-342900">
              <a:lnSpc>
                <a:spcPct val="150000"/>
              </a:lnSpc>
              <a:buFont typeface="Arial" panose="020B0604020202020204" pitchFamily="34" charset="0"/>
              <a:buChar char="•"/>
              <a:defRPr sz="2000">
                <a:solidFill>
                  <a:schemeClr val="tx1">
                    <a:lumMod val="85000"/>
                    <a:lumOff val="15000"/>
                  </a:schemeClr>
                </a:solidFill>
                <a:latin typeface="Segoe UI" panose="020B0502040204020203" pitchFamily="34" charset="0"/>
                <a:cs typeface="Segoe UI" panose="020B0502040204020203" pitchFamily="34" charset="0"/>
              </a:defRPr>
            </a:lvl1pPr>
            <a:lvl2pPr marL="742950" indent="-285750">
              <a:lnSpc>
                <a:spcPct val="150000"/>
              </a:lnSpc>
              <a:buFont typeface="Arial" panose="020B0604020202020204" pitchFamily="34" charset="0"/>
              <a:buChar char="•"/>
              <a:defRPr sz="1800">
                <a:solidFill>
                  <a:schemeClr val="tx1">
                    <a:lumMod val="85000"/>
                    <a:lumOff val="15000"/>
                  </a:schemeClr>
                </a:solidFill>
                <a:latin typeface="Segoe UI" panose="020B0502040204020203" pitchFamily="34" charset="0"/>
                <a:cs typeface="Segoe UI" panose="020B0502040204020203" pitchFamily="34" charset="0"/>
              </a:defRPr>
            </a:lvl2pPr>
            <a:lvl3pPr marL="1200150" indent="-285750">
              <a:lnSpc>
                <a:spcPct val="150000"/>
              </a:lnSpc>
              <a:buFont typeface="Arial" panose="020B0604020202020204" pitchFamily="34" charset="0"/>
              <a:buChar char="•"/>
              <a:defRPr sz="1600">
                <a:solidFill>
                  <a:schemeClr val="tx1">
                    <a:lumMod val="85000"/>
                    <a:lumOff val="15000"/>
                  </a:schemeClr>
                </a:solidFill>
                <a:latin typeface="Segoe UI" panose="020B0502040204020203" pitchFamily="34" charset="0"/>
                <a:cs typeface="Segoe UI" panose="020B0502040204020203" pitchFamily="34" charset="0"/>
              </a:defRPr>
            </a:lvl3pPr>
            <a:lvl4pPr marL="1657350" indent="-285750">
              <a:lnSpc>
                <a:spcPct val="150000"/>
              </a:lnSpc>
              <a:buFont typeface="Arial" panose="020B0604020202020204" pitchFamily="34" charset="0"/>
              <a:buChar char="•"/>
              <a:defRPr sz="1400">
                <a:solidFill>
                  <a:schemeClr val="tx1">
                    <a:lumMod val="85000"/>
                    <a:lumOff val="15000"/>
                  </a:schemeClr>
                </a:solidFill>
                <a:latin typeface="Segoe UI" panose="020B0502040204020203" pitchFamily="34" charset="0"/>
                <a:cs typeface="Segoe UI" panose="020B0502040204020203" pitchFamily="34" charset="0"/>
              </a:defRPr>
            </a:lvl4pPr>
            <a:lvl5pPr marL="2114550" indent="-285750">
              <a:lnSpc>
                <a:spcPct val="150000"/>
              </a:lnSpc>
              <a:buFont typeface="Arial" panose="020B0604020202020204" pitchFamily="34" charset="0"/>
              <a:buChar char="•"/>
              <a:defRPr sz="1400">
                <a:solidFill>
                  <a:schemeClr val="tx1">
                    <a:lumMod val="85000"/>
                    <a:lumOff val="15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Slide Number Placeholder 7">
            <a:extLst>
              <a:ext uri="{FF2B5EF4-FFF2-40B4-BE49-F238E27FC236}">
                <a16:creationId xmlns:a16="http://schemas.microsoft.com/office/drawing/2014/main" id="{67A94B56-7D9F-44A7-8102-EB452304F1E6}"/>
              </a:ext>
            </a:extLst>
          </p:cNvPr>
          <p:cNvSpPr>
            <a:spLocks noGrp="1"/>
          </p:cNvSpPr>
          <p:nvPr>
            <p:ph type="sldNum" sz="quarter" idx="4"/>
          </p:nvPr>
        </p:nvSpPr>
        <p:spPr>
          <a:xfrm>
            <a:off x="11560998" y="6447391"/>
            <a:ext cx="425108" cy="250451"/>
          </a:xfrm>
          <a:prstGeom prst="rect">
            <a:avLst/>
          </a:prstGeom>
        </p:spPr>
        <p:txBody>
          <a:bodyPr vert="horz" lIns="91440" tIns="45720" rIns="91440" bIns="45720" rtlCol="0" anchor="ctr"/>
          <a:lstStyle>
            <a:lvl1pPr algn="ctr">
              <a:defRPr lang="en-IN" sz="1200" kern="1200" smtClean="0">
                <a:solidFill>
                  <a:schemeClr val="tx1">
                    <a:lumMod val="65000"/>
                    <a:lumOff val="35000"/>
                  </a:schemeClr>
                </a:solidFill>
                <a:latin typeface="+mn-lt"/>
                <a:ea typeface="+mn-ea"/>
                <a:cs typeface="+mn-cs"/>
              </a:defRPr>
            </a:lvl1pPr>
          </a:lstStyle>
          <a:p>
            <a:fld id="{2465CFD4-9401-47B7-ADC2-1B0E4994DF73}" type="slidenum">
              <a:rPr lang="en-US" smtClean="0"/>
              <a:pPr/>
              <a:t>‹#›</a:t>
            </a:fld>
            <a:endParaRPr lang="en-US"/>
          </a:p>
        </p:txBody>
      </p:sp>
      <p:pic>
        <p:nvPicPr>
          <p:cNvPr id="7" name="Picture 6" descr="A picture containing drawing, clock&#10;&#10;Description automatically generated">
            <a:extLst>
              <a:ext uri="{FF2B5EF4-FFF2-40B4-BE49-F238E27FC236}">
                <a16:creationId xmlns:a16="http://schemas.microsoft.com/office/drawing/2014/main" id="{6C2DED06-6FCA-FD47-AE98-FAE062FF3A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12836" y="6515406"/>
            <a:ext cx="880664" cy="114416"/>
          </a:xfrm>
          <a:prstGeom prst="rect">
            <a:avLst/>
          </a:prstGeom>
        </p:spPr>
      </p:pic>
      <p:cxnSp>
        <p:nvCxnSpPr>
          <p:cNvPr id="10" name="Straight Connector 9">
            <a:extLst>
              <a:ext uri="{FF2B5EF4-FFF2-40B4-BE49-F238E27FC236}">
                <a16:creationId xmlns:a16="http://schemas.microsoft.com/office/drawing/2014/main" id="{D8D362FB-7E75-C447-941A-90D6FAB4F676}"/>
              </a:ext>
            </a:extLst>
          </p:cNvPr>
          <p:cNvCxnSpPr/>
          <p:nvPr userDrawn="1"/>
        </p:nvCxnSpPr>
        <p:spPr>
          <a:xfrm>
            <a:off x="11609567" y="6507037"/>
            <a:ext cx="0" cy="148479"/>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520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Freeform 8">
            <a:extLst>
              <a:ext uri="{FF2B5EF4-FFF2-40B4-BE49-F238E27FC236}">
                <a16:creationId xmlns:a16="http://schemas.microsoft.com/office/drawing/2014/main" id="{F4BE5678-5444-424C-8265-A436B4D69C9C}"/>
              </a:ext>
            </a:extLst>
          </p:cNvPr>
          <p:cNvSpPr/>
          <p:nvPr userDrawn="1"/>
        </p:nvSpPr>
        <p:spPr>
          <a:xfrm>
            <a:off x="1" y="0"/>
            <a:ext cx="6647316" cy="6858000"/>
          </a:xfrm>
          <a:custGeom>
            <a:avLst/>
            <a:gdLst>
              <a:gd name="connsiteX0" fmla="*/ 3614800 w 6647316"/>
              <a:gd name="connsiteY0" fmla="*/ 0 h 6858000"/>
              <a:gd name="connsiteX1" fmla="*/ 5668414 w 6647316"/>
              <a:gd name="connsiteY1" fmla="*/ 0 h 6858000"/>
              <a:gd name="connsiteX2" fmla="*/ 5672484 w 6647316"/>
              <a:gd name="connsiteY2" fmla="*/ 5096 h 6858000"/>
              <a:gd name="connsiteX3" fmla="*/ 6647316 w 6647316"/>
              <a:gd name="connsiteY3" fmla="*/ 2893704 h 6858000"/>
              <a:gd name="connsiteX4" fmla="*/ 5372586 w 6647316"/>
              <a:gd name="connsiteY4" fmla="*/ 6139873 h 6858000"/>
              <a:gd name="connsiteX5" fmla="*/ 5301681 w 6647316"/>
              <a:gd name="connsiteY5" fmla="*/ 6213045 h 6858000"/>
              <a:gd name="connsiteX6" fmla="*/ 5791983 w 6647316"/>
              <a:gd name="connsiteY6" fmla="*/ 6858000 h 6858000"/>
              <a:gd name="connsiteX7" fmla="*/ 0 w 6647316"/>
              <a:gd name="connsiteY7" fmla="*/ 6858000 h 6858000"/>
              <a:gd name="connsiteX8" fmla="*/ 0 w 6647316"/>
              <a:gd name="connsiteY8" fmla="*/ 5867514 h 6858000"/>
              <a:gd name="connsiteX9" fmla="*/ 76686 w 6647316"/>
              <a:gd name="connsiteY9" fmla="*/ 5913352 h 6858000"/>
              <a:gd name="connsiteX10" fmla="*/ 1740391 w 6647316"/>
              <a:gd name="connsiteY10" fmla="*/ 6327833 h 6858000"/>
              <a:gd name="connsiteX11" fmla="*/ 3404096 w 6647316"/>
              <a:gd name="connsiteY11" fmla="*/ 5913352 h 6858000"/>
              <a:gd name="connsiteX12" fmla="*/ 3475348 w 6647316"/>
              <a:gd name="connsiteY12" fmla="*/ 5873043 h 6858000"/>
              <a:gd name="connsiteX13" fmla="*/ 2422906 w 6647316"/>
              <a:gd name="connsiteY13" fmla="*/ 4488633 h 6858000"/>
              <a:gd name="connsiteX14" fmla="*/ 3990766 w 6647316"/>
              <a:gd name="connsiteY14" fmla="*/ 4488633 h 6858000"/>
              <a:gd name="connsiteX15" fmla="*/ 4436372 w 6647316"/>
              <a:gd name="connsiteY15" fmla="*/ 5074794 h 6858000"/>
              <a:gd name="connsiteX16" fmla="*/ 4537326 w 6647316"/>
              <a:gd name="connsiteY16" fmla="*/ 4948398 h 6858000"/>
              <a:gd name="connsiteX17" fmla="*/ 5230734 w 6647316"/>
              <a:gd name="connsiteY17" fmla="*/ 2893704 h 6858000"/>
              <a:gd name="connsiteX18" fmla="*/ 3691875 w 6647316"/>
              <a:gd name="connsiteY18" fmla="*/ 460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47316" h="6858000">
                <a:moveTo>
                  <a:pt x="3614800" y="0"/>
                </a:moveTo>
                <a:lnTo>
                  <a:pt x="5668414" y="0"/>
                </a:lnTo>
                <a:lnTo>
                  <a:pt x="5672484" y="5096"/>
                </a:lnTo>
                <a:cubicBezTo>
                  <a:pt x="6284741" y="810595"/>
                  <a:pt x="6647316" y="1810489"/>
                  <a:pt x="6647316" y="2893704"/>
                </a:cubicBezTo>
                <a:cubicBezTo>
                  <a:pt x="6647316" y="4143566"/>
                  <a:pt x="6164598" y="5282500"/>
                  <a:pt x="5372586" y="6139873"/>
                </a:cubicBezTo>
                <a:lnTo>
                  <a:pt x="5301681" y="6213045"/>
                </a:lnTo>
                <a:lnTo>
                  <a:pt x="5791983" y="6858000"/>
                </a:lnTo>
                <a:lnTo>
                  <a:pt x="0" y="6858000"/>
                </a:lnTo>
                <a:lnTo>
                  <a:pt x="0" y="5867514"/>
                </a:lnTo>
                <a:lnTo>
                  <a:pt x="76686" y="5913352"/>
                </a:lnTo>
                <a:cubicBezTo>
                  <a:pt x="571245" y="6177685"/>
                  <a:pt x="1137996" y="6327833"/>
                  <a:pt x="1740391" y="6327833"/>
                </a:cubicBezTo>
                <a:cubicBezTo>
                  <a:pt x="2342786" y="6327833"/>
                  <a:pt x="2909538" y="6177686"/>
                  <a:pt x="3404096" y="5913352"/>
                </a:cubicBezTo>
                <a:lnTo>
                  <a:pt x="3475348" y="5873043"/>
                </a:lnTo>
                <a:lnTo>
                  <a:pt x="2422906" y="4488633"/>
                </a:lnTo>
                <a:lnTo>
                  <a:pt x="3990766" y="4488633"/>
                </a:lnTo>
                <a:lnTo>
                  <a:pt x="4436372" y="5074794"/>
                </a:lnTo>
                <a:lnTo>
                  <a:pt x="4537326" y="4948398"/>
                </a:lnTo>
                <a:cubicBezTo>
                  <a:pt x="4972831" y="4375438"/>
                  <a:pt x="5230734" y="3664204"/>
                  <a:pt x="5230734" y="2893704"/>
                </a:cubicBezTo>
                <a:cubicBezTo>
                  <a:pt x="5230734" y="1708318"/>
                  <a:pt x="4620312" y="663208"/>
                  <a:pt x="3691875" y="46070"/>
                </a:cubicBezTo>
                <a:close/>
              </a:path>
            </a:pathLst>
          </a:cu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2">
            <a:extLst>
              <a:ext uri="{FF2B5EF4-FFF2-40B4-BE49-F238E27FC236}">
                <a16:creationId xmlns:a16="http://schemas.microsoft.com/office/drawing/2014/main" id="{6493B87E-1744-473A-8D55-572FF40C487D}"/>
              </a:ext>
            </a:extLst>
          </p:cNvPr>
          <p:cNvSpPr>
            <a:spLocks noGrp="1"/>
          </p:cNvSpPr>
          <p:nvPr>
            <p:ph type="title" hasCustomPrompt="1"/>
          </p:nvPr>
        </p:nvSpPr>
        <p:spPr>
          <a:xfrm>
            <a:off x="2267339" y="2969113"/>
            <a:ext cx="6036907" cy="1200329"/>
          </a:xfrm>
          <a:prstGeom prst="rect">
            <a:avLst/>
          </a:prstGeom>
          <a:noFill/>
        </p:spPr>
        <p:txBody>
          <a:bodyPr wrap="square" anchor="b">
            <a:spAutoFit/>
          </a:bodyPr>
          <a:lstStyle>
            <a:lvl1pPr>
              <a:defRPr sz="4000" b="1">
                <a:solidFill>
                  <a:srgbClr val="262626"/>
                </a:solidFill>
                <a:latin typeface="Segoe UI Semibold" panose="020B0702040204020203" pitchFamily="34" charset="0"/>
                <a:cs typeface="Segoe UI Semibold" panose="020B0702040204020203" pitchFamily="34" charset="0"/>
              </a:defRPr>
            </a:lvl1pPr>
          </a:lstStyle>
          <a:p>
            <a:r>
              <a:rPr lang="en-US"/>
              <a:t>Section </a:t>
            </a:r>
            <a:br>
              <a:rPr lang="en-US"/>
            </a:br>
            <a:r>
              <a:rPr lang="en-US"/>
              <a:t>Slide Title</a:t>
            </a:r>
            <a:endParaRPr lang="en-IN"/>
          </a:p>
        </p:txBody>
      </p:sp>
      <p:sp>
        <p:nvSpPr>
          <p:cNvPr id="9" name="Slide Number Placeholder 7">
            <a:extLst>
              <a:ext uri="{FF2B5EF4-FFF2-40B4-BE49-F238E27FC236}">
                <a16:creationId xmlns:a16="http://schemas.microsoft.com/office/drawing/2014/main" id="{AAC76B4A-52BD-4693-9320-B026F7767D94}"/>
              </a:ext>
            </a:extLst>
          </p:cNvPr>
          <p:cNvSpPr>
            <a:spLocks noGrp="1"/>
          </p:cNvSpPr>
          <p:nvPr>
            <p:ph type="sldNum" sz="quarter" idx="4"/>
          </p:nvPr>
        </p:nvSpPr>
        <p:spPr>
          <a:xfrm>
            <a:off x="11560998" y="6447391"/>
            <a:ext cx="425108" cy="250451"/>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fld id="{2465CFD4-9401-47B7-ADC2-1B0E4994DF73}" type="slidenum">
              <a:rPr lang="en-IN" smtClean="0"/>
              <a:pPr/>
              <a:t>‹#›</a:t>
            </a:fld>
            <a:endParaRPr lang="en-IN"/>
          </a:p>
        </p:txBody>
      </p:sp>
      <p:cxnSp>
        <p:nvCxnSpPr>
          <p:cNvPr id="10" name="Straight Connector 9">
            <a:extLst>
              <a:ext uri="{FF2B5EF4-FFF2-40B4-BE49-F238E27FC236}">
                <a16:creationId xmlns:a16="http://schemas.microsoft.com/office/drawing/2014/main" id="{509712A1-B119-49B9-A07A-E07D96DA3A91}"/>
              </a:ext>
            </a:extLst>
          </p:cNvPr>
          <p:cNvCxnSpPr/>
          <p:nvPr userDrawn="1"/>
        </p:nvCxnSpPr>
        <p:spPr>
          <a:xfrm>
            <a:off x="11609567" y="6507037"/>
            <a:ext cx="0" cy="148479"/>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11" name="Picture 10" descr="A picture containing drawing, clock&#10;&#10;Description automatically generated">
            <a:extLst>
              <a:ext uri="{FF2B5EF4-FFF2-40B4-BE49-F238E27FC236}">
                <a16:creationId xmlns:a16="http://schemas.microsoft.com/office/drawing/2014/main" id="{1A34630A-A471-47E1-AFAA-96502E677C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12836" y="6515406"/>
            <a:ext cx="880664" cy="114416"/>
          </a:xfrm>
          <a:prstGeom prst="rect">
            <a:avLst/>
          </a:prstGeom>
        </p:spPr>
      </p:pic>
    </p:spTree>
    <p:extLst>
      <p:ext uri="{BB962C8B-B14F-4D97-AF65-F5344CB8AC3E}">
        <p14:creationId xmlns:p14="http://schemas.microsoft.com/office/powerpoint/2010/main" val="2514485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F77E62-9D48-4F45-8F09-367C6C652C91}"/>
              </a:ext>
            </a:extLst>
          </p:cNvPr>
          <p:cNvSpPr/>
          <p:nvPr userDrawn="1"/>
        </p:nvSpPr>
        <p:spPr>
          <a:xfrm>
            <a:off x="576974" y="543274"/>
            <a:ext cx="11038055" cy="5771457"/>
          </a:xfrm>
          <a:prstGeom prst="rect">
            <a:avLst/>
          </a:prstGeom>
          <a:gradFill>
            <a:gsLst>
              <a:gs pos="0">
                <a:srgbClr val="8E0E18"/>
              </a:gs>
              <a:gs pos="74000">
                <a:srgbClr val="A41B18"/>
              </a:gs>
              <a:gs pos="100000">
                <a:srgbClr val="C5211D"/>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8" name="Freeform 8">
            <a:extLst>
              <a:ext uri="{FF2B5EF4-FFF2-40B4-BE49-F238E27FC236}">
                <a16:creationId xmlns:a16="http://schemas.microsoft.com/office/drawing/2014/main" id="{5B6992FB-6D0A-41CE-A4C7-93CF5E523395}"/>
              </a:ext>
            </a:extLst>
          </p:cNvPr>
          <p:cNvSpPr/>
          <p:nvPr userDrawn="1"/>
        </p:nvSpPr>
        <p:spPr>
          <a:xfrm>
            <a:off x="1" y="0"/>
            <a:ext cx="6647316" cy="6858000"/>
          </a:xfrm>
          <a:custGeom>
            <a:avLst/>
            <a:gdLst>
              <a:gd name="connsiteX0" fmla="*/ 3614800 w 6647316"/>
              <a:gd name="connsiteY0" fmla="*/ 0 h 6858000"/>
              <a:gd name="connsiteX1" fmla="*/ 5668414 w 6647316"/>
              <a:gd name="connsiteY1" fmla="*/ 0 h 6858000"/>
              <a:gd name="connsiteX2" fmla="*/ 5672484 w 6647316"/>
              <a:gd name="connsiteY2" fmla="*/ 5096 h 6858000"/>
              <a:gd name="connsiteX3" fmla="*/ 6647316 w 6647316"/>
              <a:gd name="connsiteY3" fmla="*/ 2893704 h 6858000"/>
              <a:gd name="connsiteX4" fmla="*/ 5372586 w 6647316"/>
              <a:gd name="connsiteY4" fmla="*/ 6139873 h 6858000"/>
              <a:gd name="connsiteX5" fmla="*/ 5301681 w 6647316"/>
              <a:gd name="connsiteY5" fmla="*/ 6213045 h 6858000"/>
              <a:gd name="connsiteX6" fmla="*/ 5791983 w 6647316"/>
              <a:gd name="connsiteY6" fmla="*/ 6858000 h 6858000"/>
              <a:gd name="connsiteX7" fmla="*/ 0 w 6647316"/>
              <a:gd name="connsiteY7" fmla="*/ 6858000 h 6858000"/>
              <a:gd name="connsiteX8" fmla="*/ 0 w 6647316"/>
              <a:gd name="connsiteY8" fmla="*/ 5867514 h 6858000"/>
              <a:gd name="connsiteX9" fmla="*/ 76686 w 6647316"/>
              <a:gd name="connsiteY9" fmla="*/ 5913352 h 6858000"/>
              <a:gd name="connsiteX10" fmla="*/ 1740391 w 6647316"/>
              <a:gd name="connsiteY10" fmla="*/ 6327833 h 6858000"/>
              <a:gd name="connsiteX11" fmla="*/ 3404096 w 6647316"/>
              <a:gd name="connsiteY11" fmla="*/ 5913352 h 6858000"/>
              <a:gd name="connsiteX12" fmla="*/ 3475348 w 6647316"/>
              <a:gd name="connsiteY12" fmla="*/ 5873043 h 6858000"/>
              <a:gd name="connsiteX13" fmla="*/ 2422906 w 6647316"/>
              <a:gd name="connsiteY13" fmla="*/ 4488633 h 6858000"/>
              <a:gd name="connsiteX14" fmla="*/ 3990766 w 6647316"/>
              <a:gd name="connsiteY14" fmla="*/ 4488633 h 6858000"/>
              <a:gd name="connsiteX15" fmla="*/ 4436372 w 6647316"/>
              <a:gd name="connsiteY15" fmla="*/ 5074794 h 6858000"/>
              <a:gd name="connsiteX16" fmla="*/ 4537326 w 6647316"/>
              <a:gd name="connsiteY16" fmla="*/ 4948398 h 6858000"/>
              <a:gd name="connsiteX17" fmla="*/ 5230734 w 6647316"/>
              <a:gd name="connsiteY17" fmla="*/ 2893704 h 6858000"/>
              <a:gd name="connsiteX18" fmla="*/ 3691875 w 6647316"/>
              <a:gd name="connsiteY18" fmla="*/ 460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47316" h="6858000">
                <a:moveTo>
                  <a:pt x="3614800" y="0"/>
                </a:moveTo>
                <a:lnTo>
                  <a:pt x="5668414" y="0"/>
                </a:lnTo>
                <a:lnTo>
                  <a:pt x="5672484" y="5096"/>
                </a:lnTo>
                <a:cubicBezTo>
                  <a:pt x="6284741" y="810595"/>
                  <a:pt x="6647316" y="1810489"/>
                  <a:pt x="6647316" y="2893704"/>
                </a:cubicBezTo>
                <a:cubicBezTo>
                  <a:pt x="6647316" y="4143566"/>
                  <a:pt x="6164598" y="5282500"/>
                  <a:pt x="5372586" y="6139873"/>
                </a:cubicBezTo>
                <a:lnTo>
                  <a:pt x="5301681" y="6213045"/>
                </a:lnTo>
                <a:lnTo>
                  <a:pt x="5791983" y="6858000"/>
                </a:lnTo>
                <a:lnTo>
                  <a:pt x="0" y="6858000"/>
                </a:lnTo>
                <a:lnTo>
                  <a:pt x="0" y="5867514"/>
                </a:lnTo>
                <a:lnTo>
                  <a:pt x="76686" y="5913352"/>
                </a:lnTo>
                <a:cubicBezTo>
                  <a:pt x="571245" y="6177685"/>
                  <a:pt x="1137996" y="6327833"/>
                  <a:pt x="1740391" y="6327833"/>
                </a:cubicBezTo>
                <a:cubicBezTo>
                  <a:pt x="2342786" y="6327833"/>
                  <a:pt x="2909538" y="6177686"/>
                  <a:pt x="3404096" y="5913352"/>
                </a:cubicBezTo>
                <a:lnTo>
                  <a:pt x="3475348" y="5873043"/>
                </a:lnTo>
                <a:lnTo>
                  <a:pt x="2422906" y="4488633"/>
                </a:lnTo>
                <a:lnTo>
                  <a:pt x="3990766" y="4488633"/>
                </a:lnTo>
                <a:lnTo>
                  <a:pt x="4436372" y="5074794"/>
                </a:lnTo>
                <a:lnTo>
                  <a:pt x="4537326" y="4948398"/>
                </a:lnTo>
                <a:cubicBezTo>
                  <a:pt x="4972831" y="4375438"/>
                  <a:pt x="5230734" y="3664204"/>
                  <a:pt x="5230734" y="2893704"/>
                </a:cubicBezTo>
                <a:cubicBezTo>
                  <a:pt x="5230734" y="1708318"/>
                  <a:pt x="4620312" y="663208"/>
                  <a:pt x="3691875" y="46070"/>
                </a:cubicBezTo>
                <a:close/>
              </a:path>
            </a:pathLst>
          </a:cu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2">
            <a:extLst>
              <a:ext uri="{FF2B5EF4-FFF2-40B4-BE49-F238E27FC236}">
                <a16:creationId xmlns:a16="http://schemas.microsoft.com/office/drawing/2014/main" id="{5E9D1984-D7EF-46BE-A9DE-C93F384E56AF}"/>
              </a:ext>
            </a:extLst>
          </p:cNvPr>
          <p:cNvSpPr>
            <a:spLocks noGrp="1"/>
          </p:cNvSpPr>
          <p:nvPr>
            <p:ph type="title" hasCustomPrompt="1"/>
          </p:nvPr>
        </p:nvSpPr>
        <p:spPr>
          <a:xfrm>
            <a:off x="2267339" y="2969113"/>
            <a:ext cx="6036907" cy="1200329"/>
          </a:xfrm>
          <a:prstGeom prst="rect">
            <a:avLst/>
          </a:prstGeom>
          <a:noFill/>
        </p:spPr>
        <p:txBody>
          <a:bodyPr wrap="square" anchor="b">
            <a:spAutoFit/>
          </a:bodyPr>
          <a:lstStyle>
            <a:lvl1pPr>
              <a:defRPr sz="4000" b="1">
                <a:solidFill>
                  <a:schemeClr val="bg1"/>
                </a:solidFill>
                <a:latin typeface="Segoe UI Semibold" panose="020B0702040204020203" pitchFamily="34" charset="0"/>
                <a:cs typeface="Segoe UI Semibold" panose="020B0702040204020203" pitchFamily="34" charset="0"/>
              </a:defRPr>
            </a:lvl1pPr>
          </a:lstStyle>
          <a:p>
            <a:r>
              <a:rPr lang="en-US"/>
              <a:t>Section </a:t>
            </a:r>
            <a:br>
              <a:rPr lang="en-US"/>
            </a:br>
            <a:r>
              <a:rPr lang="en-US"/>
              <a:t>Slide Title</a:t>
            </a:r>
            <a:endParaRPr lang="en-IN"/>
          </a:p>
        </p:txBody>
      </p:sp>
      <p:sp>
        <p:nvSpPr>
          <p:cNvPr id="10" name="Slide Number Placeholder 7">
            <a:extLst>
              <a:ext uri="{FF2B5EF4-FFF2-40B4-BE49-F238E27FC236}">
                <a16:creationId xmlns:a16="http://schemas.microsoft.com/office/drawing/2014/main" id="{7741870F-00B9-4B75-A5E2-C88CE2FD5A00}"/>
              </a:ext>
            </a:extLst>
          </p:cNvPr>
          <p:cNvSpPr>
            <a:spLocks noGrp="1"/>
          </p:cNvSpPr>
          <p:nvPr>
            <p:ph type="sldNum" sz="quarter" idx="4"/>
          </p:nvPr>
        </p:nvSpPr>
        <p:spPr>
          <a:xfrm>
            <a:off x="11560998" y="6447391"/>
            <a:ext cx="425108" cy="250451"/>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fld id="{2465CFD4-9401-47B7-ADC2-1B0E4994DF73}" type="slidenum">
              <a:rPr lang="en-IN" smtClean="0"/>
              <a:pPr/>
              <a:t>‹#›</a:t>
            </a:fld>
            <a:endParaRPr lang="en-IN"/>
          </a:p>
        </p:txBody>
      </p:sp>
      <p:cxnSp>
        <p:nvCxnSpPr>
          <p:cNvPr id="11" name="Straight Connector 10">
            <a:extLst>
              <a:ext uri="{FF2B5EF4-FFF2-40B4-BE49-F238E27FC236}">
                <a16:creationId xmlns:a16="http://schemas.microsoft.com/office/drawing/2014/main" id="{DF0B50D8-A281-4321-B4F5-E3E98AF05C97}"/>
              </a:ext>
            </a:extLst>
          </p:cNvPr>
          <p:cNvCxnSpPr/>
          <p:nvPr userDrawn="1"/>
        </p:nvCxnSpPr>
        <p:spPr>
          <a:xfrm>
            <a:off x="11609567" y="6507037"/>
            <a:ext cx="0" cy="148479"/>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12" name="Picture 11" descr="A picture containing drawing, clock&#10;&#10;Description automatically generated">
            <a:extLst>
              <a:ext uri="{FF2B5EF4-FFF2-40B4-BE49-F238E27FC236}">
                <a16:creationId xmlns:a16="http://schemas.microsoft.com/office/drawing/2014/main" id="{99F7DAF4-D16A-4CE1-B945-9733C6ED5F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12836" y="6515406"/>
            <a:ext cx="880664" cy="114416"/>
          </a:xfrm>
          <a:prstGeom prst="rect">
            <a:avLst/>
          </a:prstGeom>
        </p:spPr>
      </p:pic>
    </p:spTree>
    <p:extLst>
      <p:ext uri="{BB962C8B-B14F-4D97-AF65-F5344CB8AC3E}">
        <p14:creationId xmlns:p14="http://schemas.microsoft.com/office/powerpoint/2010/main" val="404830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7F0DFF-3C40-41DD-BAEC-A65A9E687BC9}"/>
              </a:ext>
            </a:extLst>
          </p:cNvPr>
          <p:cNvSpPr/>
          <p:nvPr userDrawn="1"/>
        </p:nvSpPr>
        <p:spPr>
          <a:xfrm>
            <a:off x="1" y="1"/>
            <a:ext cx="12192000" cy="6858000"/>
          </a:xfrm>
          <a:prstGeom prst="rect">
            <a:avLst/>
          </a:prstGeom>
          <a:gradFill>
            <a:gsLst>
              <a:gs pos="0">
                <a:srgbClr val="8E0E18"/>
              </a:gs>
              <a:gs pos="74000">
                <a:srgbClr val="A41B18"/>
              </a:gs>
              <a:gs pos="100000">
                <a:srgbClr val="C5211D"/>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1" name="Freeform 8">
            <a:extLst>
              <a:ext uri="{FF2B5EF4-FFF2-40B4-BE49-F238E27FC236}">
                <a16:creationId xmlns:a16="http://schemas.microsoft.com/office/drawing/2014/main" id="{E07A8C73-D268-4106-80A0-D8873CFCBE43}"/>
              </a:ext>
            </a:extLst>
          </p:cNvPr>
          <p:cNvSpPr/>
          <p:nvPr userDrawn="1"/>
        </p:nvSpPr>
        <p:spPr>
          <a:xfrm>
            <a:off x="1" y="0"/>
            <a:ext cx="6647316" cy="6858000"/>
          </a:xfrm>
          <a:custGeom>
            <a:avLst/>
            <a:gdLst>
              <a:gd name="connsiteX0" fmla="*/ 3614800 w 6647316"/>
              <a:gd name="connsiteY0" fmla="*/ 0 h 6858000"/>
              <a:gd name="connsiteX1" fmla="*/ 5668414 w 6647316"/>
              <a:gd name="connsiteY1" fmla="*/ 0 h 6858000"/>
              <a:gd name="connsiteX2" fmla="*/ 5672484 w 6647316"/>
              <a:gd name="connsiteY2" fmla="*/ 5096 h 6858000"/>
              <a:gd name="connsiteX3" fmla="*/ 6647316 w 6647316"/>
              <a:gd name="connsiteY3" fmla="*/ 2893704 h 6858000"/>
              <a:gd name="connsiteX4" fmla="*/ 5372586 w 6647316"/>
              <a:gd name="connsiteY4" fmla="*/ 6139873 h 6858000"/>
              <a:gd name="connsiteX5" fmla="*/ 5301681 w 6647316"/>
              <a:gd name="connsiteY5" fmla="*/ 6213045 h 6858000"/>
              <a:gd name="connsiteX6" fmla="*/ 5791983 w 6647316"/>
              <a:gd name="connsiteY6" fmla="*/ 6858000 h 6858000"/>
              <a:gd name="connsiteX7" fmla="*/ 0 w 6647316"/>
              <a:gd name="connsiteY7" fmla="*/ 6858000 h 6858000"/>
              <a:gd name="connsiteX8" fmla="*/ 0 w 6647316"/>
              <a:gd name="connsiteY8" fmla="*/ 5867514 h 6858000"/>
              <a:gd name="connsiteX9" fmla="*/ 76686 w 6647316"/>
              <a:gd name="connsiteY9" fmla="*/ 5913352 h 6858000"/>
              <a:gd name="connsiteX10" fmla="*/ 1740391 w 6647316"/>
              <a:gd name="connsiteY10" fmla="*/ 6327833 h 6858000"/>
              <a:gd name="connsiteX11" fmla="*/ 3404096 w 6647316"/>
              <a:gd name="connsiteY11" fmla="*/ 5913352 h 6858000"/>
              <a:gd name="connsiteX12" fmla="*/ 3475348 w 6647316"/>
              <a:gd name="connsiteY12" fmla="*/ 5873043 h 6858000"/>
              <a:gd name="connsiteX13" fmla="*/ 2422906 w 6647316"/>
              <a:gd name="connsiteY13" fmla="*/ 4488633 h 6858000"/>
              <a:gd name="connsiteX14" fmla="*/ 3990766 w 6647316"/>
              <a:gd name="connsiteY14" fmla="*/ 4488633 h 6858000"/>
              <a:gd name="connsiteX15" fmla="*/ 4436372 w 6647316"/>
              <a:gd name="connsiteY15" fmla="*/ 5074794 h 6858000"/>
              <a:gd name="connsiteX16" fmla="*/ 4537326 w 6647316"/>
              <a:gd name="connsiteY16" fmla="*/ 4948398 h 6858000"/>
              <a:gd name="connsiteX17" fmla="*/ 5230734 w 6647316"/>
              <a:gd name="connsiteY17" fmla="*/ 2893704 h 6858000"/>
              <a:gd name="connsiteX18" fmla="*/ 3691875 w 6647316"/>
              <a:gd name="connsiteY18" fmla="*/ 460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47316" h="6858000">
                <a:moveTo>
                  <a:pt x="3614800" y="0"/>
                </a:moveTo>
                <a:lnTo>
                  <a:pt x="5668414" y="0"/>
                </a:lnTo>
                <a:lnTo>
                  <a:pt x="5672484" y="5096"/>
                </a:lnTo>
                <a:cubicBezTo>
                  <a:pt x="6284741" y="810595"/>
                  <a:pt x="6647316" y="1810489"/>
                  <a:pt x="6647316" y="2893704"/>
                </a:cubicBezTo>
                <a:cubicBezTo>
                  <a:pt x="6647316" y="4143566"/>
                  <a:pt x="6164598" y="5282500"/>
                  <a:pt x="5372586" y="6139873"/>
                </a:cubicBezTo>
                <a:lnTo>
                  <a:pt x="5301681" y="6213045"/>
                </a:lnTo>
                <a:lnTo>
                  <a:pt x="5791983" y="6858000"/>
                </a:lnTo>
                <a:lnTo>
                  <a:pt x="0" y="6858000"/>
                </a:lnTo>
                <a:lnTo>
                  <a:pt x="0" y="5867514"/>
                </a:lnTo>
                <a:lnTo>
                  <a:pt x="76686" y="5913352"/>
                </a:lnTo>
                <a:cubicBezTo>
                  <a:pt x="571245" y="6177685"/>
                  <a:pt x="1137996" y="6327833"/>
                  <a:pt x="1740391" y="6327833"/>
                </a:cubicBezTo>
                <a:cubicBezTo>
                  <a:pt x="2342786" y="6327833"/>
                  <a:pt x="2909538" y="6177686"/>
                  <a:pt x="3404096" y="5913352"/>
                </a:cubicBezTo>
                <a:lnTo>
                  <a:pt x="3475348" y="5873043"/>
                </a:lnTo>
                <a:lnTo>
                  <a:pt x="2422906" y="4488633"/>
                </a:lnTo>
                <a:lnTo>
                  <a:pt x="3990766" y="4488633"/>
                </a:lnTo>
                <a:lnTo>
                  <a:pt x="4436372" y="5074794"/>
                </a:lnTo>
                <a:lnTo>
                  <a:pt x="4537326" y="4948398"/>
                </a:lnTo>
                <a:cubicBezTo>
                  <a:pt x="4972831" y="4375438"/>
                  <a:pt x="5230734" y="3664204"/>
                  <a:pt x="5230734" y="2893704"/>
                </a:cubicBezTo>
                <a:cubicBezTo>
                  <a:pt x="5230734" y="1708318"/>
                  <a:pt x="4620312" y="663208"/>
                  <a:pt x="3691875" y="46070"/>
                </a:cubicBezTo>
                <a:close/>
              </a:path>
            </a:pathLst>
          </a:cu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itle 2">
            <a:extLst>
              <a:ext uri="{FF2B5EF4-FFF2-40B4-BE49-F238E27FC236}">
                <a16:creationId xmlns:a16="http://schemas.microsoft.com/office/drawing/2014/main" id="{D15E6321-CC0D-45D9-98DC-FF15879F9CAC}"/>
              </a:ext>
            </a:extLst>
          </p:cNvPr>
          <p:cNvSpPr>
            <a:spLocks noGrp="1"/>
          </p:cNvSpPr>
          <p:nvPr>
            <p:ph type="title" hasCustomPrompt="1"/>
          </p:nvPr>
        </p:nvSpPr>
        <p:spPr>
          <a:xfrm>
            <a:off x="2267339" y="2969113"/>
            <a:ext cx="6036907" cy="1200329"/>
          </a:xfrm>
          <a:prstGeom prst="rect">
            <a:avLst/>
          </a:prstGeom>
          <a:noFill/>
        </p:spPr>
        <p:txBody>
          <a:bodyPr wrap="square" anchor="b">
            <a:spAutoFit/>
          </a:bodyPr>
          <a:lstStyle>
            <a:lvl1pPr>
              <a:defRPr sz="4000" b="1">
                <a:solidFill>
                  <a:schemeClr val="bg1"/>
                </a:solidFill>
                <a:latin typeface="Segoe UI Semibold" panose="020B0702040204020203" pitchFamily="34" charset="0"/>
                <a:cs typeface="Segoe UI Semibold" panose="020B0702040204020203" pitchFamily="34" charset="0"/>
              </a:defRPr>
            </a:lvl1pPr>
          </a:lstStyle>
          <a:p>
            <a:r>
              <a:rPr lang="en-US"/>
              <a:t>Section </a:t>
            </a:r>
            <a:br>
              <a:rPr lang="en-US"/>
            </a:br>
            <a:r>
              <a:rPr lang="en-US"/>
              <a:t>Slide Title</a:t>
            </a:r>
            <a:endParaRPr lang="en-IN"/>
          </a:p>
        </p:txBody>
      </p:sp>
      <p:sp>
        <p:nvSpPr>
          <p:cNvPr id="13" name="Slide Number Placeholder 7">
            <a:extLst>
              <a:ext uri="{FF2B5EF4-FFF2-40B4-BE49-F238E27FC236}">
                <a16:creationId xmlns:a16="http://schemas.microsoft.com/office/drawing/2014/main" id="{CE1D2DF8-F65A-4E14-9FAC-8BB3F708BE4B}"/>
              </a:ext>
            </a:extLst>
          </p:cNvPr>
          <p:cNvSpPr>
            <a:spLocks noGrp="1"/>
          </p:cNvSpPr>
          <p:nvPr>
            <p:ph type="sldNum" sz="quarter" idx="4"/>
          </p:nvPr>
        </p:nvSpPr>
        <p:spPr>
          <a:xfrm>
            <a:off x="11560998" y="6447391"/>
            <a:ext cx="425108" cy="250451"/>
          </a:xfrm>
          <a:prstGeom prst="rect">
            <a:avLst/>
          </a:prstGeom>
        </p:spPr>
        <p:txBody>
          <a:bodyPr vert="horz" lIns="91440" tIns="45720" rIns="91440" bIns="45720" rtlCol="0" anchor="ctr"/>
          <a:lstStyle>
            <a:lvl1pPr algn="ctr">
              <a:defRPr sz="1200">
                <a:solidFill>
                  <a:schemeClr val="bg1"/>
                </a:solidFill>
              </a:defRPr>
            </a:lvl1pPr>
          </a:lstStyle>
          <a:p>
            <a:fld id="{2465CFD4-9401-47B7-ADC2-1B0E4994DF73}" type="slidenum">
              <a:rPr lang="en-IN" smtClean="0"/>
              <a:pPr/>
              <a:t>‹#›</a:t>
            </a:fld>
            <a:endParaRPr lang="en-IN"/>
          </a:p>
        </p:txBody>
      </p:sp>
      <p:cxnSp>
        <p:nvCxnSpPr>
          <p:cNvPr id="14" name="Straight Connector 13">
            <a:extLst>
              <a:ext uri="{FF2B5EF4-FFF2-40B4-BE49-F238E27FC236}">
                <a16:creationId xmlns:a16="http://schemas.microsoft.com/office/drawing/2014/main" id="{018C7704-00FA-45C8-887D-AB06AA511940}"/>
              </a:ext>
            </a:extLst>
          </p:cNvPr>
          <p:cNvCxnSpPr/>
          <p:nvPr userDrawn="1"/>
        </p:nvCxnSpPr>
        <p:spPr>
          <a:xfrm>
            <a:off x="11609567" y="6507037"/>
            <a:ext cx="0" cy="148479"/>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15" name="Picture 14" descr="A picture containing drawing, clock&#10;&#10;Description automatically generated">
            <a:extLst>
              <a:ext uri="{FF2B5EF4-FFF2-40B4-BE49-F238E27FC236}">
                <a16:creationId xmlns:a16="http://schemas.microsoft.com/office/drawing/2014/main" id="{7ED3F3A5-B1A3-4E8C-A462-6F3C6BF72EBC}"/>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612836" y="6515406"/>
            <a:ext cx="880664" cy="114416"/>
          </a:xfrm>
          <a:prstGeom prst="rect">
            <a:avLst/>
          </a:prstGeom>
        </p:spPr>
      </p:pic>
    </p:spTree>
    <p:extLst>
      <p:ext uri="{BB962C8B-B14F-4D97-AF65-F5344CB8AC3E}">
        <p14:creationId xmlns:p14="http://schemas.microsoft.com/office/powerpoint/2010/main" val="175766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63A52-8EC9-DB4C-A2BB-00F04B5A19A4}"/>
              </a:ext>
            </a:extLst>
          </p:cNvPr>
          <p:cNvSpPr>
            <a:spLocks noGrp="1"/>
          </p:cNvSpPr>
          <p:nvPr>
            <p:ph sz="quarter" idx="14"/>
          </p:nvPr>
        </p:nvSpPr>
        <p:spPr>
          <a:xfrm>
            <a:off x="390619" y="1021293"/>
            <a:ext cx="11410764" cy="4815414"/>
          </a:xfrm>
          <a:prstGeom prst="rect">
            <a:avLst/>
          </a:prstGeom>
        </p:spPr>
        <p:txBody>
          <a:bodyPr>
            <a:normAutofit/>
          </a:bodyPr>
          <a:lstStyle>
            <a:lvl1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2pPr>
            <a:lvl3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3pPr>
            <a:lvl4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4pPr>
            <a:lvl5pPr>
              <a:defRPr lang="en-US" sz="1600" b="0" i="0" kern="1200" dirty="0">
                <a:solidFill>
                  <a:srgbClr val="262626"/>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F3118573-44FD-944B-A746-3BBE6D8BE0D7}"/>
              </a:ext>
            </a:extLst>
          </p:cNvPr>
          <p:cNvSpPr>
            <a:spLocks noGrp="1"/>
          </p:cNvSpPr>
          <p:nvPr>
            <p:ph sz="quarter" idx="18"/>
          </p:nvPr>
        </p:nvSpPr>
        <p:spPr>
          <a:xfrm>
            <a:off x="390619" y="284463"/>
            <a:ext cx="9344775" cy="481647"/>
          </a:xfrm>
          <a:prstGeom prst="rect">
            <a:avLst/>
          </a:prstGeom>
        </p:spPr>
        <p:txBody>
          <a:bodyPr>
            <a:normAutofit/>
          </a:bodyPr>
          <a:lstStyle>
            <a:lvl1pPr marL="0" inden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p:txBody>
      </p:sp>
      <p:sp>
        <p:nvSpPr>
          <p:cNvPr id="11" name="Slide Number Placeholder 7">
            <a:extLst>
              <a:ext uri="{FF2B5EF4-FFF2-40B4-BE49-F238E27FC236}">
                <a16:creationId xmlns:a16="http://schemas.microsoft.com/office/drawing/2014/main" id="{CC1ED638-0A3F-48F6-97CA-336473ABE102}"/>
              </a:ext>
            </a:extLst>
          </p:cNvPr>
          <p:cNvSpPr>
            <a:spLocks noGrp="1"/>
          </p:cNvSpPr>
          <p:nvPr>
            <p:ph type="sldNum" sz="quarter" idx="4"/>
          </p:nvPr>
        </p:nvSpPr>
        <p:spPr>
          <a:xfrm>
            <a:off x="11560998" y="6447391"/>
            <a:ext cx="425108" cy="250451"/>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fld id="{2465CFD4-9401-47B7-ADC2-1B0E4994DF73}" type="slidenum">
              <a:rPr lang="en-IN" smtClean="0"/>
              <a:pPr/>
              <a:t>‹#›</a:t>
            </a:fld>
            <a:endParaRPr lang="en-IN"/>
          </a:p>
        </p:txBody>
      </p:sp>
      <p:cxnSp>
        <p:nvCxnSpPr>
          <p:cNvPr id="12" name="Straight Connector 11">
            <a:extLst>
              <a:ext uri="{FF2B5EF4-FFF2-40B4-BE49-F238E27FC236}">
                <a16:creationId xmlns:a16="http://schemas.microsoft.com/office/drawing/2014/main" id="{543D2E09-03EF-4C39-BC4A-BC31E0DEF858}"/>
              </a:ext>
            </a:extLst>
          </p:cNvPr>
          <p:cNvCxnSpPr/>
          <p:nvPr userDrawn="1"/>
        </p:nvCxnSpPr>
        <p:spPr>
          <a:xfrm>
            <a:off x="11609567" y="6507037"/>
            <a:ext cx="0" cy="148479"/>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14" name="Picture 13" descr="A picture containing drawing, clock&#10;&#10;Description automatically generated">
            <a:extLst>
              <a:ext uri="{FF2B5EF4-FFF2-40B4-BE49-F238E27FC236}">
                <a16:creationId xmlns:a16="http://schemas.microsoft.com/office/drawing/2014/main" id="{3FF43C51-ECFC-49A7-AC97-5968C59F93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12836" y="6515406"/>
            <a:ext cx="880664" cy="114416"/>
          </a:xfrm>
          <a:prstGeom prst="rect">
            <a:avLst/>
          </a:prstGeom>
        </p:spPr>
      </p:pic>
    </p:spTree>
    <p:extLst>
      <p:ext uri="{BB962C8B-B14F-4D97-AF65-F5344CB8AC3E}">
        <p14:creationId xmlns:p14="http://schemas.microsoft.com/office/powerpoint/2010/main" val="17820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63A52-8EC9-DB4C-A2BB-00F04B5A19A4}"/>
              </a:ext>
            </a:extLst>
          </p:cNvPr>
          <p:cNvSpPr>
            <a:spLocks noGrp="1"/>
          </p:cNvSpPr>
          <p:nvPr>
            <p:ph sz="quarter" idx="14"/>
          </p:nvPr>
        </p:nvSpPr>
        <p:spPr>
          <a:xfrm>
            <a:off x="390620" y="1517301"/>
            <a:ext cx="3839737" cy="4815414"/>
          </a:xfrm>
          <a:prstGeom prst="rect">
            <a:avLst/>
          </a:prstGeom>
        </p:spPr>
        <p:txBody>
          <a:bodyPr>
            <a:normAutofit/>
          </a:bodyPr>
          <a:lstStyle>
            <a:lvl1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2pPr>
            <a:lvl3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3pPr>
            <a:lvl4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4pPr>
            <a:lvl5pPr>
              <a:defRPr lang="en-US" sz="1600" b="0" i="0" kern="1200" dirty="0">
                <a:solidFill>
                  <a:srgbClr val="262626"/>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EF7339B4-9CF5-0642-B1E2-D3AEAAAAA6A3}"/>
              </a:ext>
            </a:extLst>
          </p:cNvPr>
          <p:cNvSpPr>
            <a:spLocks noGrp="1"/>
          </p:cNvSpPr>
          <p:nvPr>
            <p:ph sz="quarter" idx="15"/>
          </p:nvPr>
        </p:nvSpPr>
        <p:spPr>
          <a:xfrm>
            <a:off x="4389864" y="1517301"/>
            <a:ext cx="3839737" cy="4815414"/>
          </a:xfrm>
          <a:prstGeom prst="rect">
            <a:avLst/>
          </a:prstGeom>
        </p:spPr>
        <p:txBody>
          <a:bodyPr>
            <a:normAutofit/>
          </a:bodyPr>
          <a:lstStyle>
            <a:lvl1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2pPr>
            <a:lvl3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3pPr>
            <a:lvl4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4pPr>
            <a:lvl5pPr>
              <a:defRPr lang="en-US" sz="1600" b="0" i="0" kern="1200" dirty="0">
                <a:solidFill>
                  <a:srgbClr val="262626"/>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C33BFDC8-EC87-A745-B308-DDA672C8F2AA}"/>
              </a:ext>
            </a:extLst>
          </p:cNvPr>
          <p:cNvSpPr>
            <a:spLocks noGrp="1"/>
          </p:cNvSpPr>
          <p:nvPr>
            <p:ph sz="quarter" idx="16"/>
          </p:nvPr>
        </p:nvSpPr>
        <p:spPr>
          <a:xfrm>
            <a:off x="8379058" y="1517301"/>
            <a:ext cx="3422325" cy="4815414"/>
          </a:xfrm>
          <a:prstGeom prst="rect">
            <a:avLst/>
          </a:prstGeom>
        </p:spPr>
        <p:txBody>
          <a:bodyPr>
            <a:normAutofit/>
          </a:bodyPr>
          <a:lstStyle>
            <a:lvl1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2pPr>
            <a:lvl3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3pPr>
            <a:lvl4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4pPr>
            <a:lvl5pPr>
              <a:defRPr lang="en-US" sz="1600" b="0" i="0" kern="1200" dirty="0">
                <a:solidFill>
                  <a:srgbClr val="262626"/>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5E07D091-4D63-4A4C-9F4C-4A20A1F31E06}"/>
              </a:ext>
            </a:extLst>
          </p:cNvPr>
          <p:cNvSpPr>
            <a:spLocks noGrp="1"/>
          </p:cNvSpPr>
          <p:nvPr>
            <p:ph sz="quarter" idx="17"/>
          </p:nvPr>
        </p:nvSpPr>
        <p:spPr>
          <a:xfrm>
            <a:off x="390619" y="778775"/>
            <a:ext cx="9344775" cy="481647"/>
          </a:xfrm>
          <a:prstGeom prst="rect">
            <a:avLst/>
          </a:prstGeom>
        </p:spPr>
        <p:txBody>
          <a:bodyPr>
            <a:normAutofit/>
          </a:bodyPr>
          <a:lstStyle>
            <a:lvl1pPr marL="0" indent="0">
              <a:lnSpc>
                <a:spcPct val="100000"/>
              </a:lnSpc>
              <a:buNone/>
              <a:defRPr lang="en-US" sz="18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p:txBody>
      </p:sp>
      <p:sp>
        <p:nvSpPr>
          <p:cNvPr id="20" name="Content Placeholder 2">
            <a:extLst>
              <a:ext uri="{FF2B5EF4-FFF2-40B4-BE49-F238E27FC236}">
                <a16:creationId xmlns:a16="http://schemas.microsoft.com/office/drawing/2014/main" id="{F3118573-44FD-944B-A746-3BBE6D8BE0D7}"/>
              </a:ext>
            </a:extLst>
          </p:cNvPr>
          <p:cNvSpPr>
            <a:spLocks noGrp="1"/>
          </p:cNvSpPr>
          <p:nvPr>
            <p:ph sz="quarter" idx="18"/>
          </p:nvPr>
        </p:nvSpPr>
        <p:spPr>
          <a:xfrm>
            <a:off x="390619" y="284463"/>
            <a:ext cx="9344775" cy="481647"/>
          </a:xfrm>
          <a:prstGeom prst="rect">
            <a:avLst/>
          </a:prstGeom>
        </p:spPr>
        <p:txBody>
          <a:bodyPr>
            <a:normAutofit/>
          </a:bodyPr>
          <a:lstStyle>
            <a:lvl1pPr marL="0" inden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p:txBody>
      </p:sp>
      <p:sp>
        <p:nvSpPr>
          <p:cNvPr id="11" name="Slide Number Placeholder 7">
            <a:extLst>
              <a:ext uri="{FF2B5EF4-FFF2-40B4-BE49-F238E27FC236}">
                <a16:creationId xmlns:a16="http://schemas.microsoft.com/office/drawing/2014/main" id="{CC1ED638-0A3F-48F6-97CA-336473ABE102}"/>
              </a:ext>
            </a:extLst>
          </p:cNvPr>
          <p:cNvSpPr>
            <a:spLocks noGrp="1"/>
          </p:cNvSpPr>
          <p:nvPr>
            <p:ph type="sldNum" sz="quarter" idx="4"/>
          </p:nvPr>
        </p:nvSpPr>
        <p:spPr>
          <a:xfrm>
            <a:off x="11560998" y="6447391"/>
            <a:ext cx="425108" cy="250451"/>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fld id="{2465CFD4-9401-47B7-ADC2-1B0E4994DF73}" type="slidenum">
              <a:rPr lang="en-IN" smtClean="0"/>
              <a:pPr/>
              <a:t>‹#›</a:t>
            </a:fld>
            <a:endParaRPr lang="en-IN"/>
          </a:p>
        </p:txBody>
      </p:sp>
      <p:cxnSp>
        <p:nvCxnSpPr>
          <p:cNvPr id="12" name="Straight Connector 11">
            <a:extLst>
              <a:ext uri="{FF2B5EF4-FFF2-40B4-BE49-F238E27FC236}">
                <a16:creationId xmlns:a16="http://schemas.microsoft.com/office/drawing/2014/main" id="{543D2E09-03EF-4C39-BC4A-BC31E0DEF858}"/>
              </a:ext>
            </a:extLst>
          </p:cNvPr>
          <p:cNvCxnSpPr/>
          <p:nvPr userDrawn="1"/>
        </p:nvCxnSpPr>
        <p:spPr>
          <a:xfrm>
            <a:off x="11609567" y="6507037"/>
            <a:ext cx="0" cy="148479"/>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14" name="Picture 13" descr="A picture containing drawing, clock&#10;&#10;Description automatically generated">
            <a:extLst>
              <a:ext uri="{FF2B5EF4-FFF2-40B4-BE49-F238E27FC236}">
                <a16:creationId xmlns:a16="http://schemas.microsoft.com/office/drawing/2014/main" id="{3FF43C51-ECFC-49A7-AC97-5968C59F93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12836" y="6515406"/>
            <a:ext cx="880664" cy="114416"/>
          </a:xfrm>
          <a:prstGeom prst="rect">
            <a:avLst/>
          </a:prstGeom>
        </p:spPr>
      </p:pic>
    </p:spTree>
    <p:extLst>
      <p:ext uri="{BB962C8B-B14F-4D97-AF65-F5344CB8AC3E}">
        <p14:creationId xmlns:p14="http://schemas.microsoft.com/office/powerpoint/2010/main" val="5046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F3118573-44FD-944B-A746-3BBE6D8BE0D7}"/>
              </a:ext>
            </a:extLst>
          </p:cNvPr>
          <p:cNvSpPr>
            <a:spLocks noGrp="1"/>
          </p:cNvSpPr>
          <p:nvPr>
            <p:ph sz="quarter" idx="18"/>
          </p:nvPr>
        </p:nvSpPr>
        <p:spPr>
          <a:xfrm>
            <a:off x="390619" y="284463"/>
            <a:ext cx="9344775" cy="481647"/>
          </a:xfrm>
          <a:prstGeom prst="rect">
            <a:avLst/>
          </a:prstGeom>
        </p:spPr>
        <p:txBody>
          <a:bodyPr>
            <a:normAutofit/>
          </a:bodyPr>
          <a:lstStyle>
            <a:lvl1pPr marL="0" indent="0">
              <a:buNone/>
              <a:defRPr lang="en-US" sz="2400" b="1" i="0" kern="1200" dirty="0" smtClean="0">
                <a:solidFill>
                  <a:srgbClr val="262626"/>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p:txBody>
      </p:sp>
      <p:sp>
        <p:nvSpPr>
          <p:cNvPr id="12" name="Content Placeholder 2">
            <a:extLst>
              <a:ext uri="{FF2B5EF4-FFF2-40B4-BE49-F238E27FC236}">
                <a16:creationId xmlns:a16="http://schemas.microsoft.com/office/drawing/2014/main" id="{25F2F3F9-56C3-8F49-873D-A5FE47D50BCF}"/>
              </a:ext>
            </a:extLst>
          </p:cNvPr>
          <p:cNvSpPr>
            <a:spLocks noGrp="1"/>
          </p:cNvSpPr>
          <p:nvPr>
            <p:ph sz="quarter" idx="19"/>
          </p:nvPr>
        </p:nvSpPr>
        <p:spPr>
          <a:xfrm>
            <a:off x="10211922" y="400058"/>
            <a:ext cx="1980079" cy="250452"/>
          </a:xfrm>
          <a:prstGeom prst="rect">
            <a:avLst/>
          </a:prstGeom>
          <a:solidFill>
            <a:schemeClr val="tx1"/>
          </a:solidFill>
        </p:spPr>
        <p:txBody>
          <a:bodyPr>
            <a:normAutofit/>
          </a:bodyPr>
          <a:lstStyle>
            <a:lvl1pPr marL="0" indent="0">
              <a:buNone/>
              <a:defRPr lang="en-US" sz="1400" b="0" i="0" kern="120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p:txBody>
      </p:sp>
      <p:sp>
        <p:nvSpPr>
          <p:cNvPr id="14" name="Slide Number Placeholder 7">
            <a:extLst>
              <a:ext uri="{FF2B5EF4-FFF2-40B4-BE49-F238E27FC236}">
                <a16:creationId xmlns:a16="http://schemas.microsoft.com/office/drawing/2014/main" id="{40843AE6-EE19-4C19-A584-C9E14C462055}"/>
              </a:ext>
            </a:extLst>
          </p:cNvPr>
          <p:cNvSpPr>
            <a:spLocks noGrp="1"/>
          </p:cNvSpPr>
          <p:nvPr>
            <p:ph type="sldNum" sz="quarter" idx="4"/>
          </p:nvPr>
        </p:nvSpPr>
        <p:spPr>
          <a:xfrm>
            <a:off x="11560998" y="6447391"/>
            <a:ext cx="425108" cy="250451"/>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fld id="{2465CFD4-9401-47B7-ADC2-1B0E4994DF73}" type="slidenum">
              <a:rPr lang="en-IN" smtClean="0"/>
              <a:pPr/>
              <a:t>‹#›</a:t>
            </a:fld>
            <a:endParaRPr lang="en-IN"/>
          </a:p>
        </p:txBody>
      </p:sp>
      <p:cxnSp>
        <p:nvCxnSpPr>
          <p:cNvPr id="22" name="Straight Connector 21">
            <a:extLst>
              <a:ext uri="{FF2B5EF4-FFF2-40B4-BE49-F238E27FC236}">
                <a16:creationId xmlns:a16="http://schemas.microsoft.com/office/drawing/2014/main" id="{8B51F728-8E60-4656-A109-C1E06C734CE6}"/>
              </a:ext>
            </a:extLst>
          </p:cNvPr>
          <p:cNvCxnSpPr/>
          <p:nvPr userDrawn="1"/>
        </p:nvCxnSpPr>
        <p:spPr>
          <a:xfrm>
            <a:off x="11609567" y="6507037"/>
            <a:ext cx="0" cy="148479"/>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23" name="Picture 22" descr="A picture containing drawing, clock&#10;&#10;Description automatically generated">
            <a:extLst>
              <a:ext uri="{FF2B5EF4-FFF2-40B4-BE49-F238E27FC236}">
                <a16:creationId xmlns:a16="http://schemas.microsoft.com/office/drawing/2014/main" id="{56784FCE-B47C-4379-BA67-45D477DE8E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12836" y="6515406"/>
            <a:ext cx="880664" cy="114416"/>
          </a:xfrm>
          <a:prstGeom prst="rect">
            <a:avLst/>
          </a:prstGeom>
        </p:spPr>
      </p:pic>
      <p:sp>
        <p:nvSpPr>
          <p:cNvPr id="16" name="Content Placeholder 2">
            <a:extLst>
              <a:ext uri="{FF2B5EF4-FFF2-40B4-BE49-F238E27FC236}">
                <a16:creationId xmlns:a16="http://schemas.microsoft.com/office/drawing/2014/main" id="{3C6E9F5D-70E3-46A8-A656-F386F9EC4F2B}"/>
              </a:ext>
            </a:extLst>
          </p:cNvPr>
          <p:cNvSpPr>
            <a:spLocks noGrp="1"/>
          </p:cNvSpPr>
          <p:nvPr>
            <p:ph sz="quarter" idx="14"/>
          </p:nvPr>
        </p:nvSpPr>
        <p:spPr>
          <a:xfrm>
            <a:off x="390619" y="1021293"/>
            <a:ext cx="11410764" cy="4815414"/>
          </a:xfrm>
          <a:prstGeom prst="rect">
            <a:avLst/>
          </a:prstGeom>
        </p:spPr>
        <p:txBody>
          <a:bodyPr>
            <a:normAutofit/>
          </a:bodyPr>
          <a:lstStyle>
            <a:lvl1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1pPr>
            <a:lvl2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2pPr>
            <a:lvl3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3pPr>
            <a:lvl4pPr>
              <a:defRPr lang="en-US" sz="1600" b="0" i="0" kern="1200" dirty="0" smtClean="0">
                <a:solidFill>
                  <a:srgbClr val="262626"/>
                </a:solidFill>
                <a:latin typeface="Segoe UI" panose="020B0502040204020203" pitchFamily="34" charset="0"/>
                <a:ea typeface="Segoe UI" panose="020B0502040204020203" pitchFamily="34" charset="0"/>
                <a:cs typeface="Segoe UI" panose="020B0502040204020203" pitchFamily="34" charset="0"/>
              </a:defRPr>
            </a:lvl4pPr>
            <a:lvl5pPr>
              <a:defRPr lang="en-US" sz="1600" b="0" i="0" kern="1200" dirty="0">
                <a:solidFill>
                  <a:srgbClr val="262626"/>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21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58737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6" r:id="rId3"/>
    <p:sldLayoutId id="2147483660" r:id="rId4"/>
    <p:sldLayoutId id="2147483651" r:id="rId5"/>
    <p:sldLayoutId id="2147483653" r:id="rId6"/>
    <p:sldLayoutId id="2147483667" r:id="rId7"/>
    <p:sldLayoutId id="2147483664" r:id="rId8"/>
    <p:sldLayoutId id="2147483668" r:id="rId9"/>
    <p:sldLayoutId id="2147483665" r:id="rId10"/>
    <p:sldLayoutId id="2147483663" r:id="rId11"/>
    <p:sldLayoutId id="2147483662" r:id="rId12"/>
    <p:sldLayoutId id="2147483654" r:id="rId13"/>
    <p:sldLayoutId id="2147483669"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12.png"/><Relationship Id="rId2" Type="http://schemas.microsoft.com/office/2018/10/relationships/comments" Target="../comments/modernComment_7F3E8CB1_19C3272.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8.png"/><Relationship Id="rId5" Type="http://schemas.openxmlformats.org/officeDocument/2006/relationships/image" Target="../media/image23.sv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2.png"/><Relationship Id="rId5" Type="http://schemas.openxmlformats.org/officeDocument/2006/relationships/image" Target="../media/image14.png"/><Relationship Id="rId10" Type="http://schemas.openxmlformats.org/officeDocument/2006/relationships/image" Target="../media/image31.png"/><Relationship Id="rId4" Type="http://schemas.openxmlformats.org/officeDocument/2006/relationships/image" Target="../media/image17.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12.png"/><Relationship Id="rId2" Type="http://schemas.microsoft.com/office/2018/10/relationships/comments" Target="../comments/modernComment_7F3E8D1A_95918F3F.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5.png"/><Relationship Id="rId10" Type="http://schemas.openxmlformats.org/officeDocument/2006/relationships/image" Target="../media/image16.png"/><Relationship Id="rId4" Type="http://schemas.openxmlformats.org/officeDocument/2006/relationships/image" Target="../media/image34.png"/><Relationship Id="rId9" Type="http://schemas.openxmlformats.org/officeDocument/2006/relationships/image" Target="../media/image3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7F3E8CAB_6E22192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7F3E8CAC_55FF06FB.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1.png"/><Relationship Id="rId3" Type="http://schemas.microsoft.com/office/2018/10/relationships/comments" Target="../comments/modernComment_7F3E8CD4_45C4B100.xml"/><Relationship Id="rId7" Type="http://schemas.openxmlformats.org/officeDocument/2006/relationships/image" Target="../media/image17.png"/><Relationship Id="rId12" Type="http://schemas.openxmlformats.org/officeDocument/2006/relationships/image" Target="../media/image15.png"/><Relationship Id="rId2" Type="http://schemas.openxmlformats.org/officeDocument/2006/relationships/notesSlide" Target="../notesSlides/notesSlide5.xml"/><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0.png"/><Relationship Id="rId5" Type="http://schemas.openxmlformats.org/officeDocument/2006/relationships/image" Target="../media/image14.png"/><Relationship Id="rId15" Type="http://schemas.openxmlformats.org/officeDocument/2006/relationships/image" Target="../media/image28.png"/><Relationship Id="rId10" Type="http://schemas.openxmlformats.org/officeDocument/2006/relationships/image" Target="../media/image39.svg"/><Relationship Id="rId4" Type="http://schemas.openxmlformats.org/officeDocument/2006/relationships/image" Target="../media/image12.png"/><Relationship Id="rId9" Type="http://schemas.openxmlformats.org/officeDocument/2006/relationships/image" Target="../media/image38.png"/><Relationship Id="rId1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1.png"/><Relationship Id="rId3" Type="http://schemas.microsoft.com/office/2018/10/relationships/comments" Target="../comments/modernComment_7F3E8CD5_265A023F.xml"/><Relationship Id="rId7" Type="http://schemas.openxmlformats.org/officeDocument/2006/relationships/image" Target="../media/image39.sv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40.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microsoft.com/office/2018/10/relationships/comments" Target="../comments/modernComment_7F3E8CAD_D937CDC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46.svg"/><Relationship Id="rId3" Type="http://schemas.microsoft.com/office/2018/10/relationships/comments" Target="../comments/modernComment_7F3E8D32_424AE965.xml"/><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microsoft.com/office/2018/10/relationships/comments" Target="../comments/modernComment_7F3E8CD6_BB20A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8/10/relationships/comments" Target="../comments/modernComment_7F3E8D31_3A9A04AC.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microsoft.com/office/2018/10/relationships/comments" Target="../comments/modernComment_7F3E8D2F_FF385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7.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4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57.svg"/><Relationship Id="rId9" Type="http://schemas.openxmlformats.org/officeDocument/2006/relationships/image" Target="../media/image69.png"/></Relationships>
</file>

<file path=ppt/slides/_rels/slide47.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57.svg"/><Relationship Id="rId9"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microsoft.com/office/2018/10/relationships/comments" Target="../comments/modernComment_7F3E8D2E_C6CF7D6A.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microsoft.com/office/2018/10/relationships/comments" Target="../comments/modernComment_7F3E8CDD_CFD8AAA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5F0E-42A6-4C8D-B377-1B2816EF1265}"/>
              </a:ext>
            </a:extLst>
          </p:cNvPr>
          <p:cNvSpPr>
            <a:spLocks noGrp="1"/>
          </p:cNvSpPr>
          <p:nvPr>
            <p:ph type="title"/>
          </p:nvPr>
        </p:nvSpPr>
        <p:spPr/>
        <p:txBody>
          <a:bodyPr/>
          <a:lstStyle/>
          <a:p>
            <a:r>
              <a:rPr lang="en-US" dirty="0"/>
              <a:t>APEX Essentials </a:t>
            </a:r>
            <a:r>
              <a:rPr lang="en-US" sz="2800" b="0" dirty="0">
                <a:latin typeface="+mj-lt"/>
              </a:rPr>
              <a:t>Architecture and user flow</a:t>
            </a:r>
          </a:p>
        </p:txBody>
      </p:sp>
      <p:sp>
        <p:nvSpPr>
          <p:cNvPr id="3" name="Text Placeholder 2">
            <a:extLst>
              <a:ext uri="{FF2B5EF4-FFF2-40B4-BE49-F238E27FC236}">
                <a16:creationId xmlns:a16="http://schemas.microsoft.com/office/drawing/2014/main" id="{FCDF8A5E-63CB-43B3-825C-251B57C5A6CD}"/>
              </a:ext>
            </a:extLst>
          </p:cNvPr>
          <p:cNvSpPr>
            <a:spLocks noGrp="1"/>
          </p:cNvSpPr>
          <p:nvPr>
            <p:ph type="body" sz="quarter" idx="11"/>
          </p:nvPr>
        </p:nvSpPr>
        <p:spPr>
          <a:xfrm>
            <a:off x="8482994" y="3222457"/>
            <a:ext cx="2992594" cy="252807"/>
          </a:xfrm>
        </p:spPr>
        <p:txBody>
          <a:bodyPr anchor="t">
            <a:noAutofit/>
          </a:bodyPr>
          <a:lstStyle/>
          <a:p>
            <a:r>
              <a:rPr lang="en-US" sz="1400"/>
              <a:t>Keshav Polepalle</a:t>
            </a:r>
          </a:p>
        </p:txBody>
      </p:sp>
      <p:sp>
        <p:nvSpPr>
          <p:cNvPr id="4" name="Text Placeholder 3">
            <a:extLst>
              <a:ext uri="{FF2B5EF4-FFF2-40B4-BE49-F238E27FC236}">
                <a16:creationId xmlns:a16="http://schemas.microsoft.com/office/drawing/2014/main" id="{59FEB94C-5505-4AC0-A90B-6111BA0B7AC5}"/>
              </a:ext>
            </a:extLst>
          </p:cNvPr>
          <p:cNvSpPr>
            <a:spLocks noGrp="1"/>
          </p:cNvSpPr>
          <p:nvPr>
            <p:ph type="body" sz="quarter" idx="12"/>
          </p:nvPr>
        </p:nvSpPr>
        <p:spPr/>
        <p:txBody>
          <a:bodyPr/>
          <a:lstStyle/>
          <a:p>
            <a:endParaRPr lang="en-US" sz="1100"/>
          </a:p>
        </p:txBody>
      </p:sp>
      <p:sp>
        <p:nvSpPr>
          <p:cNvPr id="5" name="Text Placeholder 4">
            <a:extLst>
              <a:ext uri="{FF2B5EF4-FFF2-40B4-BE49-F238E27FC236}">
                <a16:creationId xmlns:a16="http://schemas.microsoft.com/office/drawing/2014/main" id="{A81FB94C-6F00-4506-AFAB-1BDA1B2A4DF3}"/>
              </a:ext>
            </a:extLst>
          </p:cNvPr>
          <p:cNvSpPr>
            <a:spLocks noGrp="1"/>
          </p:cNvSpPr>
          <p:nvPr>
            <p:ph type="body" sz="quarter" idx="13"/>
          </p:nvPr>
        </p:nvSpPr>
        <p:spPr/>
        <p:txBody>
          <a:bodyPr/>
          <a:lstStyle/>
          <a:p>
            <a:endParaRPr lang="en-US" sz="1400"/>
          </a:p>
        </p:txBody>
      </p:sp>
    </p:spTree>
    <p:extLst>
      <p:ext uri="{BB962C8B-B14F-4D97-AF65-F5344CB8AC3E}">
        <p14:creationId xmlns:p14="http://schemas.microsoft.com/office/powerpoint/2010/main" val="2567061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3">
            <a:extLst>
              <a:ext uri="{FF2B5EF4-FFF2-40B4-BE49-F238E27FC236}">
                <a16:creationId xmlns:a16="http://schemas.microsoft.com/office/drawing/2014/main" id="{E66D93AF-DAC1-FA4C-BC22-8EDF8DC98301}"/>
              </a:ext>
            </a:extLst>
          </p:cNvPr>
          <p:cNvSpPr>
            <a:spLocks noGrp="1"/>
          </p:cNvSpPr>
          <p:nvPr>
            <p:ph sz="quarter" idx="18"/>
          </p:nvPr>
        </p:nvSpPr>
        <p:spPr/>
        <p:txBody>
          <a:bodyPr lIns="91440" tIns="45720" rIns="91440" bIns="45720" anchor="t">
            <a:normAutofit/>
          </a:bodyPr>
          <a:lstStyle/>
          <a:p>
            <a:r>
              <a:rPr lang="en-US">
                <a:latin typeface="Segoe UI"/>
                <a:cs typeface="Segoe UI"/>
              </a:rPr>
              <a:t>Business Requirements</a:t>
            </a:r>
          </a:p>
        </p:txBody>
      </p:sp>
      <p:sp>
        <p:nvSpPr>
          <p:cNvPr id="2" name="Slide Number Placeholder 1">
            <a:extLst>
              <a:ext uri="{FF2B5EF4-FFF2-40B4-BE49-F238E27FC236}">
                <a16:creationId xmlns:a16="http://schemas.microsoft.com/office/drawing/2014/main" id="{4783DE22-15DE-4E66-BB48-ADE5150EDAA4}"/>
              </a:ext>
            </a:extLst>
          </p:cNvPr>
          <p:cNvSpPr>
            <a:spLocks noGrp="1"/>
          </p:cNvSpPr>
          <p:nvPr>
            <p:ph type="sldNum" sz="quarter" idx="4"/>
          </p:nvPr>
        </p:nvSpPr>
        <p:spPr/>
        <p:txBody>
          <a:bodyPr/>
          <a:lstStyle/>
          <a:p>
            <a:fld id="{2465CFD4-9401-47B7-ADC2-1B0E4994DF73}" type="slidenum">
              <a:rPr lang="en-IN" smtClean="0"/>
              <a:pPr/>
              <a:t>10</a:t>
            </a:fld>
            <a:endParaRPr lang="en-IN"/>
          </a:p>
        </p:txBody>
      </p:sp>
      <p:sp>
        <p:nvSpPr>
          <p:cNvPr id="3" name="TextBox 2">
            <a:extLst>
              <a:ext uri="{FF2B5EF4-FFF2-40B4-BE49-F238E27FC236}">
                <a16:creationId xmlns:a16="http://schemas.microsoft.com/office/drawing/2014/main" id="{D4753F08-CBF4-468F-8E8B-07B1220A5716}"/>
              </a:ext>
            </a:extLst>
          </p:cNvPr>
          <p:cNvSpPr txBox="1"/>
          <p:nvPr/>
        </p:nvSpPr>
        <p:spPr>
          <a:xfrm>
            <a:off x="457200" y="1117600"/>
            <a:ext cx="11176000" cy="5217134"/>
          </a:xfrm>
          <a:prstGeom prst="rect">
            <a:avLst/>
          </a:prstGeom>
          <a:noFill/>
        </p:spPr>
        <p:txBody>
          <a:bodyPr wrap="square" lIns="91440" tIns="45720" rIns="91440" bIns="45720" rtlCol="0" anchor="t">
            <a:spAutoFit/>
          </a:bodyPr>
          <a:lstStyle/>
          <a:p>
            <a:pPr>
              <a:lnSpc>
                <a:spcPct val="150000"/>
              </a:lnSpc>
            </a:pPr>
            <a:r>
              <a:rPr lang="en-US" sz="1600" b="1"/>
              <a:t>High Level:</a:t>
            </a:r>
          </a:p>
          <a:p>
            <a:pPr marL="285750" indent="-285750">
              <a:lnSpc>
                <a:spcPct val="150000"/>
              </a:lnSpc>
              <a:buFont typeface="Arial" panose="020B0604020202020204" pitchFamily="34" charset="0"/>
              <a:buChar char="•"/>
            </a:pPr>
            <a:r>
              <a:rPr lang="en-US" sz="1600"/>
              <a:t>Create embedded data visualization solution by migrating and enhancing existing Tableau solution to Power BI reports that can be consumed individually by customers through SFDC portal </a:t>
            </a:r>
          </a:p>
          <a:p>
            <a:pPr>
              <a:lnSpc>
                <a:spcPct val="150000"/>
              </a:lnSpc>
            </a:pPr>
            <a:endParaRPr lang="en-US" sz="1600"/>
          </a:p>
          <a:p>
            <a:pPr>
              <a:lnSpc>
                <a:spcPct val="150000"/>
              </a:lnSpc>
            </a:pPr>
            <a:r>
              <a:rPr lang="en-US" sz="1600" b="1"/>
              <a:t>Detailed:</a:t>
            </a:r>
          </a:p>
          <a:p>
            <a:pPr marL="285750" indent="-285750">
              <a:lnSpc>
                <a:spcPct val="150000"/>
              </a:lnSpc>
              <a:buFont typeface="Arial" panose="020B0604020202020204" pitchFamily="34" charset="0"/>
              <a:buChar char="•"/>
            </a:pPr>
            <a:r>
              <a:rPr lang="en-US" sz="1600"/>
              <a:t>Create a Salesforce embedding component which shows a Power BI report based on the account id passed to it</a:t>
            </a:r>
          </a:p>
          <a:p>
            <a:pPr marL="285750" indent="-285750">
              <a:lnSpc>
                <a:spcPct val="150000"/>
              </a:lnSpc>
              <a:buFont typeface="Arial" panose="020B0604020202020204" pitchFamily="34" charset="0"/>
              <a:buChar char="•"/>
            </a:pPr>
            <a:r>
              <a:rPr lang="en-US" sz="1600">
                <a:cs typeface="Segoe UI"/>
              </a:rPr>
              <a:t>The component should be able to show the following types of reports:</a:t>
            </a:r>
            <a:endParaRPr lang="en-US" sz="1600"/>
          </a:p>
          <a:p>
            <a:pPr marL="742950" lvl="1" indent="-285750">
              <a:lnSpc>
                <a:spcPct val="150000"/>
              </a:lnSpc>
              <a:buFont typeface="Arial" panose="020B0604020202020204" pitchFamily="34" charset="0"/>
              <a:buChar char="•"/>
            </a:pPr>
            <a:r>
              <a:rPr lang="en-US" sz="1600"/>
              <a:t>Standard reports: Available to all accounts</a:t>
            </a:r>
            <a:endParaRPr lang="en-US" sz="1600">
              <a:cs typeface="Segoe UI"/>
            </a:endParaRPr>
          </a:p>
          <a:p>
            <a:pPr marL="742950" lvl="1" indent="-285750">
              <a:lnSpc>
                <a:spcPct val="150000"/>
              </a:lnSpc>
              <a:buFont typeface="Arial" panose="020B0604020202020204" pitchFamily="34" charset="0"/>
              <a:buChar char="•"/>
            </a:pPr>
            <a:r>
              <a:rPr lang="en-US" sz="1600"/>
              <a:t>Custom reports created by Power User (Juniper internal): </a:t>
            </a:r>
            <a:r>
              <a:rPr lang="en-US" sz="1600">
                <a:ea typeface="+mn-lt"/>
                <a:cs typeface="+mn-lt"/>
              </a:rPr>
              <a:t>Available </a:t>
            </a:r>
            <a:r>
              <a:rPr lang="en-US" sz="1600"/>
              <a:t>to specific accounts for which the report has been created</a:t>
            </a:r>
            <a:endParaRPr lang="en-US" sz="1600">
              <a:cs typeface="Segoe UI"/>
            </a:endParaRPr>
          </a:p>
          <a:p>
            <a:pPr marL="285750" indent="-285750">
              <a:lnSpc>
                <a:spcPct val="150000"/>
              </a:lnSpc>
              <a:buFont typeface="Arial" panose="020B0604020202020204" pitchFamily="34" charset="0"/>
              <a:buChar char="•"/>
            </a:pPr>
            <a:r>
              <a:rPr lang="en-US" sz="1600"/>
              <a:t>Ability to deploy new standard reports/enhancements to existing standard reports </a:t>
            </a:r>
            <a:r>
              <a:rPr lang="en-US" sz="1600">
                <a:ea typeface="+mn-lt"/>
                <a:cs typeface="+mn-lt"/>
              </a:rPr>
              <a:t>available </a:t>
            </a:r>
            <a:r>
              <a:rPr lang="en-US" sz="1600"/>
              <a:t>to all accounts</a:t>
            </a:r>
          </a:p>
          <a:p>
            <a:pPr marL="285750" indent="-285750">
              <a:lnSpc>
                <a:spcPct val="150000"/>
              </a:lnSpc>
              <a:buFont typeface="Arial" panose="020B0604020202020204" pitchFamily="34" charset="0"/>
              <a:buChar char="•"/>
            </a:pPr>
            <a:r>
              <a:rPr lang="en-US" sz="1600">
                <a:cs typeface="Segoe UI"/>
              </a:rPr>
              <a:t>Ability to extract visual level data in Excel, CSV</a:t>
            </a:r>
          </a:p>
          <a:p>
            <a:pPr marL="285750" indent="-285750">
              <a:lnSpc>
                <a:spcPct val="150000"/>
              </a:lnSpc>
              <a:buFont typeface="Arial" panose="020B0604020202020204" pitchFamily="34" charset="0"/>
              <a:buChar char="•"/>
            </a:pPr>
            <a:r>
              <a:rPr lang="en-US" sz="1600">
                <a:cs typeface="Segoe UI"/>
              </a:rPr>
              <a:t>Ability to export report (single page) data in PDF, PPTX</a:t>
            </a:r>
          </a:p>
          <a:p>
            <a:pPr marL="285750" indent="-285750">
              <a:lnSpc>
                <a:spcPct val="150000"/>
              </a:lnSpc>
              <a:buFont typeface="Arial" panose="020B0604020202020204" pitchFamily="34" charset="0"/>
              <a:buChar char="•"/>
            </a:pPr>
            <a:r>
              <a:rPr lang="en-US" sz="1600">
                <a:cs typeface="Segoe UI"/>
              </a:rPr>
              <a:t>Ability to mark a report as favorite for easy access</a:t>
            </a:r>
          </a:p>
        </p:txBody>
      </p:sp>
    </p:spTree>
    <p:extLst>
      <p:ext uri="{BB962C8B-B14F-4D97-AF65-F5344CB8AC3E}">
        <p14:creationId xmlns:p14="http://schemas.microsoft.com/office/powerpoint/2010/main" val="8924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Architecture</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11</a:t>
            </a:fld>
            <a:endParaRPr lang="en-IN"/>
          </a:p>
        </p:txBody>
      </p:sp>
      <p:sp>
        <p:nvSpPr>
          <p:cNvPr id="7" name="Rectangle 6">
            <a:extLst>
              <a:ext uri="{FF2B5EF4-FFF2-40B4-BE49-F238E27FC236}">
                <a16:creationId xmlns:a16="http://schemas.microsoft.com/office/drawing/2014/main" id="{28C1556E-BB97-4749-B9B7-B03E24F73742}"/>
              </a:ext>
            </a:extLst>
          </p:cNvPr>
          <p:cNvSpPr/>
          <p:nvPr/>
        </p:nvSpPr>
        <p:spPr>
          <a:xfrm>
            <a:off x="8109877" y="3983724"/>
            <a:ext cx="1714368" cy="415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6E96F3E0-C115-4B0F-94A5-691FC9D27D3A}"/>
              </a:ext>
            </a:extLst>
          </p:cNvPr>
          <p:cNvGrpSpPr/>
          <p:nvPr/>
        </p:nvGrpSpPr>
        <p:grpSpPr>
          <a:xfrm>
            <a:off x="76647" y="1872772"/>
            <a:ext cx="582430" cy="639272"/>
            <a:chOff x="8725110" y="3133069"/>
            <a:chExt cx="554695" cy="608831"/>
          </a:xfrm>
        </p:grpSpPr>
        <p:pic>
          <p:nvPicPr>
            <p:cNvPr id="9" name="Picture 10" descr="A picture containing drawing&#10;&#10;Description generated with very high confidence">
              <a:extLst>
                <a:ext uri="{FF2B5EF4-FFF2-40B4-BE49-F238E27FC236}">
                  <a16:creationId xmlns:a16="http://schemas.microsoft.com/office/drawing/2014/main" id="{5F86EA72-AD19-4909-AE5D-307B431F1109}"/>
                </a:ext>
              </a:extLst>
            </p:cNvPr>
            <p:cNvPicPr>
              <a:picLocks noChangeAspect="1"/>
            </p:cNvPicPr>
            <p:nvPr/>
          </p:nvPicPr>
          <p:blipFill>
            <a:blip r:embed="rId3"/>
            <a:stretch>
              <a:fillRect/>
            </a:stretch>
          </p:blipFill>
          <p:spPr>
            <a:xfrm>
              <a:off x="8821327" y="3133069"/>
              <a:ext cx="362260" cy="362260"/>
            </a:xfrm>
            <a:prstGeom prst="rect">
              <a:avLst/>
            </a:prstGeom>
          </p:spPr>
        </p:pic>
        <p:sp>
          <p:nvSpPr>
            <p:cNvPr id="10" name="TextBox 9">
              <a:extLst>
                <a:ext uri="{FF2B5EF4-FFF2-40B4-BE49-F238E27FC236}">
                  <a16:creationId xmlns:a16="http://schemas.microsoft.com/office/drawing/2014/main" id="{C4F06688-A172-4D4F-96DF-33AFB9181462}"/>
                </a:ext>
              </a:extLst>
            </p:cNvPr>
            <p:cNvSpPr txBox="1"/>
            <p:nvPr/>
          </p:nvSpPr>
          <p:spPr>
            <a:xfrm>
              <a:off x="8725110" y="3500075"/>
              <a:ext cx="554695" cy="241825"/>
            </a:xfrm>
            <a:prstGeom prst="rect">
              <a:avLst/>
            </a:prstGeom>
            <a:noFill/>
          </p:spPr>
          <p:txBody>
            <a:bodyPr wrap="square" rtlCol="0">
              <a:spAutoFit/>
            </a:bodyPr>
            <a:lstStyle>
              <a:defPPr>
                <a:defRPr lang="en-US"/>
              </a:defPPr>
              <a:lvl1pPr algn="ctr">
                <a:defRPr sz="1400" b="1">
                  <a:latin typeface="Segoe UI" panose="020B0502040204020203" pitchFamily="34" charset="0"/>
                  <a:cs typeface="Segoe UI" panose="020B0502040204020203" pitchFamily="34" charset="0"/>
                </a:defRPr>
              </a:lvl1pPr>
            </a:lstStyle>
            <a:p>
              <a:r>
                <a:rPr lang="en-US" sz="1050">
                  <a:solidFill>
                    <a:srgbClr val="004182"/>
                  </a:solidFill>
                </a:rPr>
                <a:t>Users</a:t>
              </a:r>
            </a:p>
          </p:txBody>
        </p:sp>
      </p:grpSp>
      <p:cxnSp>
        <p:nvCxnSpPr>
          <p:cNvPr id="11" name="Straight Arrow Connector 10">
            <a:extLst>
              <a:ext uri="{FF2B5EF4-FFF2-40B4-BE49-F238E27FC236}">
                <a16:creationId xmlns:a16="http://schemas.microsoft.com/office/drawing/2014/main" id="{0FFFB325-029B-4B11-9684-DBAF56CB5E6D}"/>
              </a:ext>
            </a:extLst>
          </p:cNvPr>
          <p:cNvCxnSpPr>
            <a:cxnSpLocks/>
          </p:cNvCxnSpPr>
          <p:nvPr/>
        </p:nvCxnSpPr>
        <p:spPr>
          <a:xfrm>
            <a:off x="580571" y="2119629"/>
            <a:ext cx="436699" cy="0"/>
          </a:xfrm>
          <a:prstGeom prst="straightConnector1">
            <a:avLst/>
          </a:prstGeom>
          <a:ln w="19050">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5354F54-6317-4AD7-A7BE-7D65374FFD5F}"/>
              </a:ext>
            </a:extLst>
          </p:cNvPr>
          <p:cNvSpPr/>
          <p:nvPr/>
        </p:nvSpPr>
        <p:spPr>
          <a:xfrm>
            <a:off x="662940" y="1023813"/>
            <a:ext cx="10069830" cy="517124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90"/>
          </a:p>
        </p:txBody>
      </p:sp>
      <p:sp>
        <p:nvSpPr>
          <p:cNvPr id="13" name="TextBox 12">
            <a:extLst>
              <a:ext uri="{FF2B5EF4-FFF2-40B4-BE49-F238E27FC236}">
                <a16:creationId xmlns:a16="http://schemas.microsoft.com/office/drawing/2014/main" id="{0919AE2C-F5EF-4BED-936A-7BD4DDDB366C}"/>
              </a:ext>
            </a:extLst>
          </p:cNvPr>
          <p:cNvSpPr txBox="1"/>
          <p:nvPr/>
        </p:nvSpPr>
        <p:spPr>
          <a:xfrm>
            <a:off x="613396" y="1276420"/>
            <a:ext cx="1264999"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Login to portal</a:t>
            </a:r>
          </a:p>
        </p:txBody>
      </p:sp>
      <p:sp>
        <p:nvSpPr>
          <p:cNvPr id="18" name="Oval 17">
            <a:extLst>
              <a:ext uri="{FF2B5EF4-FFF2-40B4-BE49-F238E27FC236}">
                <a16:creationId xmlns:a16="http://schemas.microsoft.com/office/drawing/2014/main" id="{ED743126-C50A-4A45-AAE6-8CED73318158}"/>
              </a:ext>
            </a:extLst>
          </p:cNvPr>
          <p:cNvSpPr/>
          <p:nvPr/>
        </p:nvSpPr>
        <p:spPr>
          <a:xfrm>
            <a:off x="472949" y="1306147"/>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a:t>
            </a:r>
          </a:p>
        </p:txBody>
      </p:sp>
      <p:sp>
        <p:nvSpPr>
          <p:cNvPr id="20" name="Rectangle 19">
            <a:extLst>
              <a:ext uri="{FF2B5EF4-FFF2-40B4-BE49-F238E27FC236}">
                <a16:creationId xmlns:a16="http://schemas.microsoft.com/office/drawing/2014/main" id="{E1E8F36A-9437-4719-B828-23234B35779A}"/>
              </a:ext>
            </a:extLst>
          </p:cNvPr>
          <p:cNvSpPr/>
          <p:nvPr/>
        </p:nvSpPr>
        <p:spPr>
          <a:xfrm>
            <a:off x="667207" y="792589"/>
            <a:ext cx="10075628"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SFDC</a:t>
            </a:r>
          </a:p>
        </p:txBody>
      </p:sp>
      <p:sp>
        <p:nvSpPr>
          <p:cNvPr id="24" name="TextBox 23">
            <a:extLst>
              <a:ext uri="{FF2B5EF4-FFF2-40B4-BE49-F238E27FC236}">
                <a16:creationId xmlns:a16="http://schemas.microsoft.com/office/drawing/2014/main" id="{091505DB-458F-4412-877D-89C5474E0E3F}"/>
              </a:ext>
            </a:extLst>
          </p:cNvPr>
          <p:cNvSpPr txBox="1"/>
          <p:nvPr/>
        </p:nvSpPr>
        <p:spPr>
          <a:xfrm>
            <a:off x="1160006" y="2005807"/>
            <a:ext cx="1788934" cy="415498"/>
          </a:xfrm>
          <a:prstGeom prst="rect">
            <a:avLst/>
          </a:prstGeom>
          <a:solidFill>
            <a:schemeClr val="tx1"/>
          </a:solidFill>
        </p:spPr>
        <p:txBody>
          <a:bodyPr wrap="square" rtlCol="0">
            <a:spAutoFit/>
          </a:bodyPr>
          <a:lstStyle/>
          <a:p>
            <a:r>
              <a:rPr lang="en-US" sz="1050">
                <a:solidFill>
                  <a:schemeClr val="bg1"/>
                </a:solidFill>
                <a:latin typeface="Segoe UI" panose="020B0502040204020203" pitchFamily="34" charset="0"/>
                <a:cs typeface="Segoe UI" panose="020B0502040204020203" pitchFamily="34" charset="0"/>
              </a:rPr>
              <a:t>User lands on SFDC portal and defaults to an Account</a:t>
            </a:r>
          </a:p>
        </p:txBody>
      </p:sp>
      <p:sp>
        <p:nvSpPr>
          <p:cNvPr id="25" name="Rectangle 24">
            <a:extLst>
              <a:ext uri="{FF2B5EF4-FFF2-40B4-BE49-F238E27FC236}">
                <a16:creationId xmlns:a16="http://schemas.microsoft.com/office/drawing/2014/main" id="{7C4614F4-5C1C-44E5-9AA3-18A3BFFD6BF5}"/>
              </a:ext>
            </a:extLst>
          </p:cNvPr>
          <p:cNvSpPr/>
          <p:nvPr/>
        </p:nvSpPr>
        <p:spPr>
          <a:xfrm>
            <a:off x="9175471" y="2321220"/>
            <a:ext cx="920776" cy="4658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pic>
        <p:nvPicPr>
          <p:cNvPr id="26" name="Graphic 25" descr="Add">
            <a:extLst>
              <a:ext uri="{FF2B5EF4-FFF2-40B4-BE49-F238E27FC236}">
                <a16:creationId xmlns:a16="http://schemas.microsoft.com/office/drawing/2014/main" id="{54BE87C9-B839-4A3F-A4BE-F040F188F1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7025" y="2476964"/>
            <a:ext cx="229555" cy="229555"/>
          </a:xfrm>
          <a:prstGeom prst="rect">
            <a:avLst/>
          </a:prstGeom>
        </p:spPr>
      </p:pic>
      <p:sp>
        <p:nvSpPr>
          <p:cNvPr id="27" name="TextBox 186">
            <a:extLst>
              <a:ext uri="{FF2B5EF4-FFF2-40B4-BE49-F238E27FC236}">
                <a16:creationId xmlns:a16="http://schemas.microsoft.com/office/drawing/2014/main" id="{D1056B26-8E2E-4F94-94CF-CA2831ADD192}"/>
              </a:ext>
            </a:extLst>
          </p:cNvPr>
          <p:cNvSpPr txBox="1"/>
          <p:nvPr/>
        </p:nvSpPr>
        <p:spPr>
          <a:xfrm>
            <a:off x="8044014" y="4086787"/>
            <a:ext cx="1714368" cy="253916"/>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0120">
              <a:defRPr/>
            </a:pPr>
            <a:r>
              <a:rPr lang="en-US" sz="1050">
                <a:solidFill>
                  <a:srgbClr val="262626"/>
                </a:solidFill>
                <a:latin typeface="Segoe UI" panose="020B0502040204020203" pitchFamily="34" charset="0"/>
                <a:cs typeface="Segoe UI" panose="020B0502040204020203" pitchFamily="34" charset="0"/>
              </a:rPr>
              <a:t>Access Token</a:t>
            </a:r>
          </a:p>
        </p:txBody>
      </p:sp>
      <p:sp>
        <p:nvSpPr>
          <p:cNvPr id="30" name="Oval 29">
            <a:extLst>
              <a:ext uri="{FF2B5EF4-FFF2-40B4-BE49-F238E27FC236}">
                <a16:creationId xmlns:a16="http://schemas.microsoft.com/office/drawing/2014/main" id="{699AE91F-6530-4091-BEE6-D2E8DFE5CB8B}"/>
              </a:ext>
            </a:extLst>
          </p:cNvPr>
          <p:cNvSpPr/>
          <p:nvPr/>
        </p:nvSpPr>
        <p:spPr>
          <a:xfrm>
            <a:off x="8930666" y="2132230"/>
            <a:ext cx="533255" cy="246416"/>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5b</a:t>
            </a:r>
          </a:p>
        </p:txBody>
      </p:sp>
      <p:sp>
        <p:nvSpPr>
          <p:cNvPr id="31" name="Oval 30">
            <a:extLst>
              <a:ext uri="{FF2B5EF4-FFF2-40B4-BE49-F238E27FC236}">
                <a16:creationId xmlns:a16="http://schemas.microsoft.com/office/drawing/2014/main" id="{D3A50673-246A-4571-92CA-3865B031B5BC}"/>
              </a:ext>
            </a:extLst>
          </p:cNvPr>
          <p:cNvSpPr/>
          <p:nvPr/>
        </p:nvSpPr>
        <p:spPr>
          <a:xfrm>
            <a:off x="7950455" y="3873081"/>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6</a:t>
            </a:r>
          </a:p>
        </p:txBody>
      </p:sp>
      <p:sp>
        <p:nvSpPr>
          <p:cNvPr id="32" name="TextBox 186">
            <a:extLst>
              <a:ext uri="{FF2B5EF4-FFF2-40B4-BE49-F238E27FC236}">
                <a16:creationId xmlns:a16="http://schemas.microsoft.com/office/drawing/2014/main" id="{BDFDD7C7-F976-482F-B63E-21D81A58B4D7}"/>
              </a:ext>
            </a:extLst>
          </p:cNvPr>
          <p:cNvSpPr txBox="1"/>
          <p:nvPr/>
        </p:nvSpPr>
        <p:spPr>
          <a:xfrm>
            <a:off x="9340132" y="2392303"/>
            <a:ext cx="664138" cy="36933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0120">
              <a:defRPr/>
            </a:pPr>
            <a:r>
              <a:rPr lang="en-US" sz="900">
                <a:solidFill>
                  <a:srgbClr val="262626"/>
                </a:solidFill>
                <a:latin typeface="Segoe UI" panose="020B0502040204020203" pitchFamily="34" charset="0"/>
                <a:cs typeface="Segoe UI" panose="020B0502040204020203" pitchFamily="34" charset="0"/>
              </a:rPr>
              <a:t>App ID &amp; Secret </a:t>
            </a:r>
          </a:p>
        </p:txBody>
      </p:sp>
      <p:pic>
        <p:nvPicPr>
          <p:cNvPr id="34" name="Picture 33">
            <a:extLst>
              <a:ext uri="{FF2B5EF4-FFF2-40B4-BE49-F238E27FC236}">
                <a16:creationId xmlns:a16="http://schemas.microsoft.com/office/drawing/2014/main" id="{CF7CF211-E6FA-4B5E-8002-A47C1ADE505F}"/>
              </a:ext>
            </a:extLst>
          </p:cNvPr>
          <p:cNvPicPr>
            <a:picLocks noChangeAspect="1"/>
          </p:cNvPicPr>
          <p:nvPr/>
        </p:nvPicPr>
        <p:blipFill>
          <a:blip r:embed="rId6"/>
          <a:stretch>
            <a:fillRect/>
          </a:stretch>
        </p:blipFill>
        <p:spPr>
          <a:xfrm>
            <a:off x="11276406" y="2279186"/>
            <a:ext cx="395632" cy="395632"/>
          </a:xfrm>
          <a:prstGeom prst="rect">
            <a:avLst/>
          </a:prstGeom>
        </p:spPr>
      </p:pic>
      <p:sp>
        <p:nvSpPr>
          <p:cNvPr id="35" name="Google Shape;1480;p225">
            <a:extLst>
              <a:ext uri="{FF2B5EF4-FFF2-40B4-BE49-F238E27FC236}">
                <a16:creationId xmlns:a16="http://schemas.microsoft.com/office/drawing/2014/main" id="{84552CB5-C50F-4451-AB71-C4FD17F9357A}"/>
              </a:ext>
            </a:extLst>
          </p:cNvPr>
          <p:cNvSpPr/>
          <p:nvPr/>
        </p:nvSpPr>
        <p:spPr>
          <a:xfrm>
            <a:off x="11016188" y="2588833"/>
            <a:ext cx="996493" cy="278460"/>
          </a:xfrm>
          <a:prstGeom prst="rect">
            <a:avLst/>
          </a:prstGeom>
          <a:noFill/>
          <a:ln>
            <a:noFill/>
          </a:ln>
        </p:spPr>
        <p:txBody>
          <a:bodyPr spcFirstLastPara="1" wrap="square" lIns="94115" tIns="47040" rIns="94115" bIns="47040" anchor="t" anchorCtr="0">
            <a:noAutofit/>
          </a:bodyPr>
          <a:lstStyle/>
          <a:p>
            <a:pPr algn="ctr">
              <a:buClr>
                <a:srgbClr val="000000"/>
              </a:buClr>
              <a:buSzPts val="800"/>
            </a:pPr>
            <a:r>
              <a:rPr lang="en" sz="900">
                <a:solidFill>
                  <a:srgbClr val="000000"/>
                </a:solidFill>
                <a:ea typeface="Quattrocento Sans"/>
                <a:cs typeface="Quattrocento Sans"/>
                <a:sym typeface="Quattrocento Sans"/>
              </a:rPr>
              <a:t>AAD Service principal</a:t>
            </a:r>
            <a:endParaRPr sz="900">
              <a:solidFill>
                <a:srgbClr val="000000"/>
              </a:solidFill>
              <a:ea typeface="Arial"/>
              <a:cs typeface="Arial"/>
              <a:sym typeface="Arial"/>
            </a:endParaRPr>
          </a:p>
        </p:txBody>
      </p:sp>
      <p:cxnSp>
        <p:nvCxnSpPr>
          <p:cNvPr id="36" name="Connector: Elbow 35">
            <a:extLst>
              <a:ext uri="{FF2B5EF4-FFF2-40B4-BE49-F238E27FC236}">
                <a16:creationId xmlns:a16="http://schemas.microsoft.com/office/drawing/2014/main" id="{8D03EEC5-94FF-45BE-BFB8-19070A496780}"/>
              </a:ext>
            </a:extLst>
          </p:cNvPr>
          <p:cNvCxnSpPr>
            <a:cxnSpLocks/>
            <a:stCxn id="7" idx="3"/>
          </p:cNvCxnSpPr>
          <p:nvPr/>
        </p:nvCxnSpPr>
        <p:spPr>
          <a:xfrm>
            <a:off x="9824245" y="4191284"/>
            <a:ext cx="1719399" cy="1009063"/>
          </a:xfrm>
          <a:prstGeom prst="bentConnector2">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27104C0-5D94-4971-834E-601E5454B2FC}"/>
              </a:ext>
            </a:extLst>
          </p:cNvPr>
          <p:cNvGrpSpPr/>
          <p:nvPr/>
        </p:nvGrpSpPr>
        <p:grpSpPr>
          <a:xfrm>
            <a:off x="8003146" y="4992638"/>
            <a:ext cx="1798499" cy="784600"/>
            <a:chOff x="7414885" y="4733119"/>
            <a:chExt cx="1712856" cy="747238"/>
          </a:xfrm>
        </p:grpSpPr>
        <p:sp>
          <p:nvSpPr>
            <p:cNvPr id="41" name="Rectangle 40">
              <a:extLst>
                <a:ext uri="{FF2B5EF4-FFF2-40B4-BE49-F238E27FC236}">
                  <a16:creationId xmlns:a16="http://schemas.microsoft.com/office/drawing/2014/main" id="{F234B22A-C272-4FCC-88F1-EEC2FC835B70}"/>
                </a:ext>
              </a:extLst>
            </p:cNvPr>
            <p:cNvSpPr/>
            <p:nvPr/>
          </p:nvSpPr>
          <p:spPr>
            <a:xfrm>
              <a:off x="7495010" y="4788907"/>
              <a:ext cx="1632731" cy="691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grpSp>
          <p:nvGrpSpPr>
            <p:cNvPr id="42" name="Group 41">
              <a:extLst>
                <a:ext uri="{FF2B5EF4-FFF2-40B4-BE49-F238E27FC236}">
                  <a16:creationId xmlns:a16="http://schemas.microsoft.com/office/drawing/2014/main" id="{AFA52CEC-9D2D-4E22-B343-5163FDBEA79D}"/>
                </a:ext>
              </a:extLst>
            </p:cNvPr>
            <p:cNvGrpSpPr/>
            <p:nvPr/>
          </p:nvGrpSpPr>
          <p:grpSpPr>
            <a:xfrm>
              <a:off x="7414885" y="4733119"/>
              <a:ext cx="1712856" cy="728317"/>
              <a:chOff x="6879178" y="4733119"/>
              <a:chExt cx="1712856" cy="728317"/>
            </a:xfrm>
          </p:grpSpPr>
          <p:pic>
            <p:nvPicPr>
              <p:cNvPr id="43" name="Graphic 42" descr="Key">
                <a:extLst>
                  <a:ext uri="{FF2B5EF4-FFF2-40B4-BE49-F238E27FC236}">
                    <a16:creationId xmlns:a16="http://schemas.microsoft.com/office/drawing/2014/main" id="{7505A744-43DC-4F97-A98F-281A90CA6E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53790" y="4832117"/>
                <a:ext cx="285520" cy="290340"/>
              </a:xfrm>
              <a:prstGeom prst="rect">
                <a:avLst/>
              </a:prstGeom>
            </p:spPr>
          </p:pic>
          <p:sp>
            <p:nvSpPr>
              <p:cNvPr id="44" name="Oval 43">
                <a:extLst>
                  <a:ext uri="{FF2B5EF4-FFF2-40B4-BE49-F238E27FC236}">
                    <a16:creationId xmlns:a16="http://schemas.microsoft.com/office/drawing/2014/main" id="{4E105B9C-E428-463F-B0F1-8E522BB89E70}"/>
                  </a:ext>
                </a:extLst>
              </p:cNvPr>
              <p:cNvSpPr/>
              <p:nvPr/>
            </p:nvSpPr>
            <p:spPr>
              <a:xfrm>
                <a:off x="6879178" y="4733119"/>
                <a:ext cx="237800" cy="233867"/>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8</a:t>
                </a:r>
              </a:p>
            </p:txBody>
          </p:sp>
          <p:sp>
            <p:nvSpPr>
              <p:cNvPr id="45" name="TextBox 44">
                <a:extLst>
                  <a:ext uri="{FF2B5EF4-FFF2-40B4-BE49-F238E27FC236}">
                    <a16:creationId xmlns:a16="http://schemas.microsoft.com/office/drawing/2014/main" id="{FAAAE653-AC1F-43DB-986E-3C75C5C45703}"/>
                  </a:ext>
                </a:extLst>
              </p:cNvPr>
              <p:cNvSpPr txBox="1"/>
              <p:nvPr/>
            </p:nvSpPr>
            <p:spPr>
              <a:xfrm>
                <a:off x="7007053" y="5065724"/>
                <a:ext cx="1584981" cy="395712"/>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Generate Embed token for report rendering</a:t>
                </a:r>
              </a:p>
            </p:txBody>
          </p:sp>
        </p:grpSp>
      </p:grpSp>
      <p:grpSp>
        <p:nvGrpSpPr>
          <p:cNvPr id="60" name="Group 59">
            <a:extLst>
              <a:ext uri="{FF2B5EF4-FFF2-40B4-BE49-F238E27FC236}">
                <a16:creationId xmlns:a16="http://schemas.microsoft.com/office/drawing/2014/main" id="{CA660916-C22A-4E49-A073-0E2D89535589}"/>
              </a:ext>
            </a:extLst>
          </p:cNvPr>
          <p:cNvGrpSpPr/>
          <p:nvPr/>
        </p:nvGrpSpPr>
        <p:grpSpPr>
          <a:xfrm>
            <a:off x="7394483" y="2204289"/>
            <a:ext cx="1811895" cy="617597"/>
            <a:chOff x="6577168" y="1866056"/>
            <a:chExt cx="1811895" cy="617597"/>
          </a:xfrm>
        </p:grpSpPr>
        <p:grpSp>
          <p:nvGrpSpPr>
            <p:cNvPr id="59" name="Group 58">
              <a:extLst>
                <a:ext uri="{FF2B5EF4-FFF2-40B4-BE49-F238E27FC236}">
                  <a16:creationId xmlns:a16="http://schemas.microsoft.com/office/drawing/2014/main" id="{C54D6F9B-D5B7-4F80-A1B1-B4D98BE1EB5C}"/>
                </a:ext>
              </a:extLst>
            </p:cNvPr>
            <p:cNvGrpSpPr/>
            <p:nvPr/>
          </p:nvGrpSpPr>
          <p:grpSpPr>
            <a:xfrm>
              <a:off x="6577168" y="1866056"/>
              <a:ext cx="1500034" cy="617597"/>
              <a:chOff x="6577168" y="1866056"/>
              <a:chExt cx="1500034" cy="617597"/>
            </a:xfrm>
          </p:grpSpPr>
          <p:sp>
            <p:nvSpPr>
              <p:cNvPr id="6" name="Rectangle 5">
                <a:extLst>
                  <a:ext uri="{FF2B5EF4-FFF2-40B4-BE49-F238E27FC236}">
                    <a16:creationId xmlns:a16="http://schemas.microsoft.com/office/drawing/2014/main" id="{3C316AB2-C2D1-416A-8362-C8CBF9F53A78}"/>
                  </a:ext>
                </a:extLst>
              </p:cNvPr>
              <p:cNvSpPr/>
              <p:nvPr/>
            </p:nvSpPr>
            <p:spPr>
              <a:xfrm>
                <a:off x="6793197" y="1996913"/>
                <a:ext cx="1284005" cy="4867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95A0EA3D-A9C8-4AC6-A78C-52DD3AE9C465}"/>
                  </a:ext>
                </a:extLst>
              </p:cNvPr>
              <p:cNvSpPr/>
              <p:nvPr/>
            </p:nvSpPr>
            <p:spPr>
              <a:xfrm>
                <a:off x="6577168" y="1866056"/>
                <a:ext cx="533255" cy="23386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5a</a:t>
                </a:r>
              </a:p>
            </p:txBody>
          </p:sp>
        </p:grpSp>
        <p:sp>
          <p:nvSpPr>
            <p:cNvPr id="48" name="TextBox 186">
              <a:extLst>
                <a:ext uri="{FF2B5EF4-FFF2-40B4-BE49-F238E27FC236}">
                  <a16:creationId xmlns:a16="http://schemas.microsoft.com/office/drawing/2014/main" id="{70A24105-42DA-458D-8E0B-F7AC22DCD8AF}"/>
                </a:ext>
              </a:extLst>
            </p:cNvPr>
            <p:cNvSpPr txBox="1"/>
            <p:nvPr/>
          </p:nvSpPr>
          <p:spPr>
            <a:xfrm>
              <a:off x="6942760" y="2094359"/>
              <a:ext cx="1446303" cy="258532"/>
            </a:xfrm>
            <a:prstGeom prst="rect">
              <a:avLst/>
            </a:prstGeom>
            <a:noFill/>
          </p:spPr>
          <p:txBody>
            <a:bodyPr wrap="square" lIns="96012" tIns="48006" rIns="96012" bIns="48006"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50">
                  <a:solidFill>
                    <a:srgbClr val="262626"/>
                  </a:solidFill>
                  <a:latin typeface="Segoe UI"/>
                  <a:cs typeface="Segoe UI"/>
                </a:rPr>
                <a:t>Workspace Id</a:t>
              </a:r>
            </a:p>
          </p:txBody>
        </p:sp>
      </p:grpSp>
      <p:sp>
        <p:nvSpPr>
          <p:cNvPr id="52" name="Oval 51">
            <a:extLst>
              <a:ext uri="{FF2B5EF4-FFF2-40B4-BE49-F238E27FC236}">
                <a16:creationId xmlns:a16="http://schemas.microsoft.com/office/drawing/2014/main" id="{8DE54060-A704-4D68-95FD-B1DFD8988A9B}"/>
              </a:ext>
            </a:extLst>
          </p:cNvPr>
          <p:cNvSpPr/>
          <p:nvPr/>
        </p:nvSpPr>
        <p:spPr>
          <a:xfrm>
            <a:off x="5149474" y="2948845"/>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4</a:t>
            </a:r>
          </a:p>
        </p:txBody>
      </p:sp>
      <p:sp>
        <p:nvSpPr>
          <p:cNvPr id="39" name="Oval 38">
            <a:extLst>
              <a:ext uri="{FF2B5EF4-FFF2-40B4-BE49-F238E27FC236}">
                <a16:creationId xmlns:a16="http://schemas.microsoft.com/office/drawing/2014/main" id="{5E242585-BD81-4D16-A591-70293954B969}"/>
              </a:ext>
            </a:extLst>
          </p:cNvPr>
          <p:cNvSpPr/>
          <p:nvPr/>
        </p:nvSpPr>
        <p:spPr>
          <a:xfrm>
            <a:off x="9876686" y="5116394"/>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7</a:t>
            </a:r>
          </a:p>
        </p:txBody>
      </p:sp>
      <p:sp>
        <p:nvSpPr>
          <p:cNvPr id="65" name="Rectangle 64">
            <a:extLst>
              <a:ext uri="{FF2B5EF4-FFF2-40B4-BE49-F238E27FC236}">
                <a16:creationId xmlns:a16="http://schemas.microsoft.com/office/drawing/2014/main" id="{EEC9542A-1E7F-4247-836D-0BC408F2E0A8}"/>
              </a:ext>
            </a:extLst>
          </p:cNvPr>
          <p:cNvSpPr/>
          <p:nvPr/>
        </p:nvSpPr>
        <p:spPr>
          <a:xfrm>
            <a:off x="3566160" y="1352741"/>
            <a:ext cx="6939305" cy="4602289"/>
          </a:xfrm>
          <a:prstGeom prst="rect">
            <a:avLst/>
          </a:prstGeom>
          <a:noFill/>
          <a:ln>
            <a:solidFill>
              <a:srgbClr val="BD131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cxnSp>
        <p:nvCxnSpPr>
          <p:cNvPr id="67" name="Straight Arrow Connector 66">
            <a:extLst>
              <a:ext uri="{FF2B5EF4-FFF2-40B4-BE49-F238E27FC236}">
                <a16:creationId xmlns:a16="http://schemas.microsoft.com/office/drawing/2014/main" id="{1E3E4BF8-AD50-46B4-BA81-4F640A43B4B2}"/>
              </a:ext>
            </a:extLst>
          </p:cNvPr>
          <p:cNvCxnSpPr>
            <a:cxnSpLocks/>
          </p:cNvCxnSpPr>
          <p:nvPr/>
        </p:nvCxnSpPr>
        <p:spPr>
          <a:xfrm>
            <a:off x="10275570" y="2542539"/>
            <a:ext cx="744888" cy="0"/>
          </a:xfrm>
          <a:prstGeom prst="straightConnector1">
            <a:avLst/>
          </a:prstGeom>
          <a:ln w="19050">
            <a:solidFill>
              <a:srgbClr val="BD131A"/>
            </a:solidFill>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4E18F50C-5001-43C0-97D5-5D1A74F18AC7}"/>
              </a:ext>
            </a:extLst>
          </p:cNvPr>
          <p:cNvGrpSpPr/>
          <p:nvPr/>
        </p:nvGrpSpPr>
        <p:grpSpPr>
          <a:xfrm>
            <a:off x="4393454" y="2270376"/>
            <a:ext cx="1307242" cy="486740"/>
            <a:chOff x="4393454" y="2373246"/>
            <a:chExt cx="1307242" cy="486740"/>
          </a:xfrm>
        </p:grpSpPr>
        <p:sp>
          <p:nvSpPr>
            <p:cNvPr id="82" name="Rectangle 81">
              <a:extLst>
                <a:ext uri="{FF2B5EF4-FFF2-40B4-BE49-F238E27FC236}">
                  <a16:creationId xmlns:a16="http://schemas.microsoft.com/office/drawing/2014/main" id="{CC7459D3-58E1-406F-99C7-BB4C7DC94C37}"/>
                </a:ext>
              </a:extLst>
            </p:cNvPr>
            <p:cNvSpPr/>
            <p:nvPr/>
          </p:nvSpPr>
          <p:spPr>
            <a:xfrm>
              <a:off x="4413922" y="2373246"/>
              <a:ext cx="1284005" cy="4867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sp>
          <p:nvSpPr>
            <p:cNvPr id="70" name="TextBox 69">
              <a:extLst>
                <a:ext uri="{FF2B5EF4-FFF2-40B4-BE49-F238E27FC236}">
                  <a16:creationId xmlns:a16="http://schemas.microsoft.com/office/drawing/2014/main" id="{74C9E204-9A06-4814-B210-DDEB6ABBEC8F}"/>
                </a:ext>
              </a:extLst>
            </p:cNvPr>
            <p:cNvSpPr txBox="1"/>
            <p:nvPr/>
          </p:nvSpPr>
          <p:spPr>
            <a:xfrm>
              <a:off x="4393454" y="2496352"/>
              <a:ext cx="1307242" cy="253916"/>
            </a:xfrm>
            <a:prstGeom prst="rect">
              <a:avLst/>
            </a:prstGeom>
            <a:noFill/>
          </p:spPr>
          <p:txBody>
            <a:bodyPr wrap="square" rtlCol="0">
              <a:spAutoFit/>
            </a:bodyPr>
            <a:lstStyle/>
            <a:p>
              <a:r>
                <a:rPr lang="en-US" sz="1050">
                  <a:latin typeface="Segoe UI" panose="020B0502040204020203" pitchFamily="34" charset="0"/>
                  <a:cs typeface="Segoe UI" panose="020B0502040204020203" pitchFamily="34" charset="0"/>
                </a:rPr>
                <a:t>Account validation</a:t>
              </a:r>
            </a:p>
          </p:txBody>
        </p:sp>
      </p:grpSp>
      <p:grpSp>
        <p:nvGrpSpPr>
          <p:cNvPr id="14" name="Group 13">
            <a:extLst>
              <a:ext uri="{FF2B5EF4-FFF2-40B4-BE49-F238E27FC236}">
                <a16:creationId xmlns:a16="http://schemas.microsoft.com/office/drawing/2014/main" id="{A3502FA9-1C01-49DA-86E4-377E9E7412A3}"/>
              </a:ext>
            </a:extLst>
          </p:cNvPr>
          <p:cNvGrpSpPr/>
          <p:nvPr/>
        </p:nvGrpSpPr>
        <p:grpSpPr>
          <a:xfrm>
            <a:off x="3810665" y="3470762"/>
            <a:ext cx="1307242" cy="1343568"/>
            <a:chOff x="4187855" y="3390752"/>
            <a:chExt cx="1307242" cy="1343568"/>
          </a:xfrm>
        </p:grpSpPr>
        <p:grpSp>
          <p:nvGrpSpPr>
            <p:cNvPr id="71" name="Group 70">
              <a:extLst>
                <a:ext uri="{FF2B5EF4-FFF2-40B4-BE49-F238E27FC236}">
                  <a16:creationId xmlns:a16="http://schemas.microsoft.com/office/drawing/2014/main" id="{53B95941-B3BA-4894-BD47-38261903A9F8}"/>
                </a:ext>
              </a:extLst>
            </p:cNvPr>
            <p:cNvGrpSpPr/>
            <p:nvPr/>
          </p:nvGrpSpPr>
          <p:grpSpPr>
            <a:xfrm>
              <a:off x="4187855" y="3390752"/>
              <a:ext cx="1307242" cy="1343568"/>
              <a:chOff x="3085023" y="2830556"/>
              <a:chExt cx="1244992" cy="1279589"/>
            </a:xfrm>
          </p:grpSpPr>
          <p:sp>
            <p:nvSpPr>
              <p:cNvPr id="72" name="Rectangle 71">
                <a:extLst>
                  <a:ext uri="{FF2B5EF4-FFF2-40B4-BE49-F238E27FC236}">
                    <a16:creationId xmlns:a16="http://schemas.microsoft.com/office/drawing/2014/main" id="{D2F11220-5B57-4672-B6B6-D061F0291EAB}"/>
                  </a:ext>
                </a:extLst>
              </p:cNvPr>
              <p:cNvSpPr/>
              <p:nvPr/>
            </p:nvSpPr>
            <p:spPr>
              <a:xfrm>
                <a:off x="3172276" y="2830556"/>
                <a:ext cx="1074612" cy="1279589"/>
              </a:xfrm>
              <a:prstGeom prst="rect">
                <a:avLst/>
              </a:prstGeom>
              <a:noFill/>
              <a:ln>
                <a:solidFill>
                  <a:srgbClr val="BD131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sp>
            <p:nvSpPr>
              <p:cNvPr id="73" name="TextBox 72">
                <a:extLst>
                  <a:ext uri="{FF2B5EF4-FFF2-40B4-BE49-F238E27FC236}">
                    <a16:creationId xmlns:a16="http://schemas.microsoft.com/office/drawing/2014/main" id="{D1062441-C7F2-4F3B-9579-87346B511CFC}"/>
                  </a:ext>
                </a:extLst>
              </p:cNvPr>
              <p:cNvSpPr txBox="1"/>
              <p:nvPr/>
            </p:nvSpPr>
            <p:spPr>
              <a:xfrm>
                <a:off x="3085023" y="3242163"/>
                <a:ext cx="1244992" cy="857377"/>
              </a:xfrm>
              <a:prstGeom prst="rect">
                <a:avLst/>
              </a:prstGeom>
              <a:noFill/>
            </p:spPr>
            <p:txBody>
              <a:bodyPr wrap="square" lIns="91440" tIns="45720" rIns="91440" bIns="45720" rtlCol="0" anchor="t">
                <a:spAutoFit/>
              </a:bodyPr>
              <a:lstStyle/>
              <a:p>
                <a:pPr algn="ctr"/>
                <a:r>
                  <a:rPr lang="en-US" sz="1050"/>
                  <a:t>Custom Metadata Type for App id and secret(Salesforce Objects)</a:t>
                </a:r>
              </a:p>
            </p:txBody>
          </p:sp>
        </p:grpSp>
        <p:pic>
          <p:nvPicPr>
            <p:cNvPr id="75" name="Picture 74">
              <a:extLst>
                <a:ext uri="{FF2B5EF4-FFF2-40B4-BE49-F238E27FC236}">
                  <a16:creationId xmlns:a16="http://schemas.microsoft.com/office/drawing/2014/main" id="{89C62ECC-B43C-4253-9705-BC5C8CD391BE}"/>
                </a:ext>
              </a:extLst>
            </p:cNvPr>
            <p:cNvPicPr>
              <a:picLocks noChangeAspect="1"/>
            </p:cNvPicPr>
            <p:nvPr/>
          </p:nvPicPr>
          <p:blipFill>
            <a:blip r:embed="rId9">
              <a:clrChange>
                <a:clrFrom>
                  <a:srgbClr val="FEFEFE"/>
                </a:clrFrom>
                <a:clrTo>
                  <a:srgbClr val="FEFEFE">
                    <a:alpha val="0"/>
                  </a:srgbClr>
                </a:clrTo>
              </a:clrChange>
            </a:blip>
            <a:stretch>
              <a:fillRect/>
            </a:stretch>
          </p:blipFill>
          <p:spPr>
            <a:xfrm>
              <a:off x="4639760" y="3482903"/>
              <a:ext cx="391721" cy="340035"/>
            </a:xfrm>
            <a:prstGeom prst="rect">
              <a:avLst/>
            </a:prstGeom>
          </p:spPr>
        </p:pic>
      </p:grpSp>
      <p:sp>
        <p:nvSpPr>
          <p:cNvPr id="81" name="TextBox 80">
            <a:extLst>
              <a:ext uri="{FF2B5EF4-FFF2-40B4-BE49-F238E27FC236}">
                <a16:creationId xmlns:a16="http://schemas.microsoft.com/office/drawing/2014/main" id="{8F4FE996-FDC2-4CEF-B0C5-44312981BBC6}"/>
              </a:ext>
            </a:extLst>
          </p:cNvPr>
          <p:cNvSpPr txBox="1"/>
          <p:nvPr/>
        </p:nvSpPr>
        <p:spPr>
          <a:xfrm>
            <a:off x="5354062" y="2879230"/>
            <a:ext cx="1283399" cy="577081"/>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Get report config details by Account &amp; Role </a:t>
            </a:r>
          </a:p>
        </p:txBody>
      </p:sp>
      <p:grpSp>
        <p:nvGrpSpPr>
          <p:cNvPr id="84" name="Group 83">
            <a:extLst>
              <a:ext uri="{FF2B5EF4-FFF2-40B4-BE49-F238E27FC236}">
                <a16:creationId xmlns:a16="http://schemas.microsoft.com/office/drawing/2014/main" id="{88AFEF8A-B87A-41EF-B03D-528BA8E5392E}"/>
              </a:ext>
            </a:extLst>
          </p:cNvPr>
          <p:cNvGrpSpPr/>
          <p:nvPr/>
        </p:nvGrpSpPr>
        <p:grpSpPr>
          <a:xfrm>
            <a:off x="5073725" y="3474383"/>
            <a:ext cx="1307242" cy="1339948"/>
            <a:chOff x="4187855" y="3398772"/>
            <a:chExt cx="1307242" cy="1339948"/>
          </a:xfrm>
        </p:grpSpPr>
        <p:grpSp>
          <p:nvGrpSpPr>
            <p:cNvPr id="85" name="Group 84">
              <a:extLst>
                <a:ext uri="{FF2B5EF4-FFF2-40B4-BE49-F238E27FC236}">
                  <a16:creationId xmlns:a16="http://schemas.microsoft.com/office/drawing/2014/main" id="{8E4E01FE-14C4-4901-82EA-FA8AE544DD45}"/>
                </a:ext>
              </a:extLst>
            </p:cNvPr>
            <p:cNvGrpSpPr/>
            <p:nvPr/>
          </p:nvGrpSpPr>
          <p:grpSpPr>
            <a:xfrm>
              <a:off x="4187855" y="3398772"/>
              <a:ext cx="1307242" cy="1339948"/>
              <a:chOff x="3085023" y="2838196"/>
              <a:chExt cx="1244992" cy="1276142"/>
            </a:xfrm>
          </p:grpSpPr>
          <p:sp>
            <p:nvSpPr>
              <p:cNvPr id="87" name="Rectangle 86">
                <a:extLst>
                  <a:ext uri="{FF2B5EF4-FFF2-40B4-BE49-F238E27FC236}">
                    <a16:creationId xmlns:a16="http://schemas.microsoft.com/office/drawing/2014/main" id="{E601DC0B-8D49-45EC-AA3A-EB0BC5A35E76}"/>
                  </a:ext>
                </a:extLst>
              </p:cNvPr>
              <p:cNvSpPr/>
              <p:nvPr/>
            </p:nvSpPr>
            <p:spPr>
              <a:xfrm>
                <a:off x="3156998" y="2838196"/>
                <a:ext cx="1089890" cy="1276142"/>
              </a:xfrm>
              <a:prstGeom prst="rect">
                <a:avLst/>
              </a:prstGeom>
              <a:noFill/>
              <a:ln>
                <a:solidFill>
                  <a:srgbClr val="BD131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sp>
            <p:nvSpPr>
              <p:cNvPr id="88" name="TextBox 87">
                <a:extLst>
                  <a:ext uri="{FF2B5EF4-FFF2-40B4-BE49-F238E27FC236}">
                    <a16:creationId xmlns:a16="http://schemas.microsoft.com/office/drawing/2014/main" id="{E6197373-CEE8-49BA-9470-7CDEC871DD04}"/>
                  </a:ext>
                </a:extLst>
              </p:cNvPr>
              <p:cNvSpPr txBox="1"/>
              <p:nvPr/>
            </p:nvSpPr>
            <p:spPr>
              <a:xfrm>
                <a:off x="3085023" y="3242163"/>
                <a:ext cx="1244992" cy="549601"/>
              </a:xfrm>
              <a:prstGeom prst="rect">
                <a:avLst/>
              </a:prstGeom>
              <a:noFill/>
            </p:spPr>
            <p:txBody>
              <a:bodyPr wrap="square" rtlCol="0">
                <a:spAutoFit/>
              </a:bodyPr>
              <a:lstStyle/>
              <a:p>
                <a:pPr algn="ctr"/>
                <a:r>
                  <a:rPr lang="en-US" sz="1050"/>
                  <a:t>Report Config (Salesforce Objects)</a:t>
                </a:r>
              </a:p>
            </p:txBody>
          </p:sp>
        </p:grpSp>
        <p:pic>
          <p:nvPicPr>
            <p:cNvPr id="86" name="Picture 85">
              <a:extLst>
                <a:ext uri="{FF2B5EF4-FFF2-40B4-BE49-F238E27FC236}">
                  <a16:creationId xmlns:a16="http://schemas.microsoft.com/office/drawing/2014/main" id="{CE00EC00-4938-4CC9-AD7B-2C5955C26FFA}"/>
                </a:ext>
              </a:extLst>
            </p:cNvPr>
            <p:cNvPicPr>
              <a:picLocks noChangeAspect="1"/>
            </p:cNvPicPr>
            <p:nvPr/>
          </p:nvPicPr>
          <p:blipFill>
            <a:blip r:embed="rId9">
              <a:clrChange>
                <a:clrFrom>
                  <a:srgbClr val="FEFEFE"/>
                </a:clrFrom>
                <a:clrTo>
                  <a:srgbClr val="FEFEFE">
                    <a:alpha val="0"/>
                  </a:srgbClr>
                </a:clrTo>
              </a:clrChange>
            </a:blip>
            <a:stretch>
              <a:fillRect/>
            </a:stretch>
          </p:blipFill>
          <p:spPr>
            <a:xfrm>
              <a:off x="4639760" y="3482903"/>
              <a:ext cx="391721" cy="340035"/>
            </a:xfrm>
            <a:prstGeom prst="rect">
              <a:avLst/>
            </a:prstGeom>
          </p:spPr>
        </p:pic>
      </p:grpSp>
      <p:sp>
        <p:nvSpPr>
          <p:cNvPr id="91" name="Oval 90">
            <a:extLst>
              <a:ext uri="{FF2B5EF4-FFF2-40B4-BE49-F238E27FC236}">
                <a16:creationId xmlns:a16="http://schemas.microsoft.com/office/drawing/2014/main" id="{07C66630-E6D9-40B4-AFCE-91FF13702EAB}"/>
              </a:ext>
            </a:extLst>
          </p:cNvPr>
          <p:cNvSpPr/>
          <p:nvPr/>
        </p:nvSpPr>
        <p:spPr>
          <a:xfrm>
            <a:off x="4027759" y="2211694"/>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3</a:t>
            </a:r>
          </a:p>
        </p:txBody>
      </p:sp>
      <p:cxnSp>
        <p:nvCxnSpPr>
          <p:cNvPr id="93" name="Straight Arrow Connector 92">
            <a:extLst>
              <a:ext uri="{FF2B5EF4-FFF2-40B4-BE49-F238E27FC236}">
                <a16:creationId xmlns:a16="http://schemas.microsoft.com/office/drawing/2014/main" id="{650AB3C5-D3CD-4A24-9264-A74B4E4D294C}"/>
              </a:ext>
            </a:extLst>
          </p:cNvPr>
          <p:cNvCxnSpPr>
            <a:cxnSpLocks/>
          </p:cNvCxnSpPr>
          <p:nvPr/>
        </p:nvCxnSpPr>
        <p:spPr>
          <a:xfrm>
            <a:off x="5875020" y="2552568"/>
            <a:ext cx="1520190" cy="0"/>
          </a:xfrm>
          <a:prstGeom prst="straightConnector1">
            <a:avLst/>
          </a:prstGeom>
          <a:ln w="19050">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C858621-CEBB-49D9-A89F-65CABEC643CF}"/>
              </a:ext>
            </a:extLst>
          </p:cNvPr>
          <p:cNvSpPr txBox="1"/>
          <p:nvPr/>
        </p:nvSpPr>
        <p:spPr>
          <a:xfrm>
            <a:off x="3772272" y="5186314"/>
            <a:ext cx="2989565"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Embed URL and Embed Token passed</a:t>
            </a:r>
          </a:p>
        </p:txBody>
      </p:sp>
      <p:sp>
        <p:nvSpPr>
          <p:cNvPr id="97" name="Rectangle 96">
            <a:extLst>
              <a:ext uri="{FF2B5EF4-FFF2-40B4-BE49-F238E27FC236}">
                <a16:creationId xmlns:a16="http://schemas.microsoft.com/office/drawing/2014/main" id="{B4C4B8DF-5DBD-469F-9128-D780ABB93FB7}"/>
              </a:ext>
            </a:extLst>
          </p:cNvPr>
          <p:cNvSpPr/>
          <p:nvPr/>
        </p:nvSpPr>
        <p:spPr>
          <a:xfrm>
            <a:off x="891539" y="4354830"/>
            <a:ext cx="2373503" cy="1655450"/>
          </a:xfrm>
          <a:prstGeom prst="rect">
            <a:avLst/>
          </a:prstGeom>
          <a:noFill/>
          <a:ln>
            <a:solidFill>
              <a:srgbClr val="BD131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sp>
        <p:nvSpPr>
          <p:cNvPr id="99" name="TextBox 98">
            <a:extLst>
              <a:ext uri="{FF2B5EF4-FFF2-40B4-BE49-F238E27FC236}">
                <a16:creationId xmlns:a16="http://schemas.microsoft.com/office/drawing/2014/main" id="{A3D043B3-85D8-4EFD-B23C-8FBE17389DEF}"/>
              </a:ext>
            </a:extLst>
          </p:cNvPr>
          <p:cNvSpPr txBox="1"/>
          <p:nvPr/>
        </p:nvSpPr>
        <p:spPr>
          <a:xfrm>
            <a:off x="1116756" y="4408936"/>
            <a:ext cx="2014877" cy="415498"/>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SFDC Embedded Widget</a:t>
            </a:r>
          </a:p>
          <a:p>
            <a:pPr algn="ctr" defTabSz="960120">
              <a:defRPr/>
            </a:pPr>
            <a:r>
              <a:rPr lang="en-US" sz="1050">
                <a:solidFill>
                  <a:srgbClr val="262626"/>
                </a:solidFill>
                <a:latin typeface="Segoe UI" panose="020B0502040204020203" pitchFamily="34" charset="0"/>
                <a:cs typeface="Segoe UI" panose="020B0502040204020203" pitchFamily="34" charset="0"/>
              </a:rPr>
              <a:t>(Lightening Web Component)</a:t>
            </a:r>
          </a:p>
        </p:txBody>
      </p:sp>
      <p:sp>
        <p:nvSpPr>
          <p:cNvPr id="101" name="TextBox 100">
            <a:extLst>
              <a:ext uri="{FF2B5EF4-FFF2-40B4-BE49-F238E27FC236}">
                <a16:creationId xmlns:a16="http://schemas.microsoft.com/office/drawing/2014/main" id="{1E37CF22-BDF2-4665-8B23-B5FF904F3D6C}"/>
              </a:ext>
            </a:extLst>
          </p:cNvPr>
          <p:cNvSpPr txBox="1"/>
          <p:nvPr/>
        </p:nvSpPr>
        <p:spPr>
          <a:xfrm>
            <a:off x="6507480" y="1333065"/>
            <a:ext cx="2014877" cy="276999"/>
          </a:xfrm>
          <a:prstGeom prst="rect">
            <a:avLst/>
          </a:prstGeom>
          <a:noFill/>
        </p:spPr>
        <p:txBody>
          <a:bodyPr wrap="square" rtlCol="0">
            <a:spAutoFit/>
          </a:bodyPr>
          <a:lstStyle/>
          <a:p>
            <a:pPr algn="ctr" defTabSz="960120">
              <a:defRPr/>
            </a:pPr>
            <a:r>
              <a:rPr lang="en-US" sz="1200" b="1">
                <a:solidFill>
                  <a:srgbClr val="262626"/>
                </a:solidFill>
                <a:latin typeface="Segoe UI" panose="020B0502040204020203" pitchFamily="34" charset="0"/>
                <a:cs typeface="Segoe UI" panose="020B0502040204020203" pitchFamily="34" charset="0"/>
              </a:rPr>
              <a:t>Apex Controller Class</a:t>
            </a:r>
          </a:p>
        </p:txBody>
      </p:sp>
      <p:sp>
        <p:nvSpPr>
          <p:cNvPr id="103" name="TextBox 102">
            <a:extLst>
              <a:ext uri="{FF2B5EF4-FFF2-40B4-BE49-F238E27FC236}">
                <a16:creationId xmlns:a16="http://schemas.microsoft.com/office/drawing/2014/main" id="{256617A0-ADB3-426F-9E47-527A0257CAAF}"/>
              </a:ext>
            </a:extLst>
          </p:cNvPr>
          <p:cNvSpPr txBox="1"/>
          <p:nvPr/>
        </p:nvSpPr>
        <p:spPr>
          <a:xfrm>
            <a:off x="8978891" y="3046556"/>
            <a:ext cx="1394839" cy="577081"/>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Get App Only Access Token from AAD </a:t>
            </a:r>
          </a:p>
        </p:txBody>
      </p:sp>
      <p:sp>
        <p:nvSpPr>
          <p:cNvPr id="105" name="Oval 104">
            <a:extLst>
              <a:ext uri="{FF2B5EF4-FFF2-40B4-BE49-F238E27FC236}">
                <a16:creationId xmlns:a16="http://schemas.microsoft.com/office/drawing/2014/main" id="{D417C5D3-404A-4B03-8890-FEB2D54ECCB7}"/>
              </a:ext>
            </a:extLst>
          </p:cNvPr>
          <p:cNvSpPr/>
          <p:nvPr/>
        </p:nvSpPr>
        <p:spPr>
          <a:xfrm>
            <a:off x="3838799" y="5188026"/>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9</a:t>
            </a:r>
          </a:p>
        </p:txBody>
      </p:sp>
      <p:sp>
        <p:nvSpPr>
          <p:cNvPr id="15" name="Rectangle 14">
            <a:extLst>
              <a:ext uri="{FF2B5EF4-FFF2-40B4-BE49-F238E27FC236}">
                <a16:creationId xmlns:a16="http://schemas.microsoft.com/office/drawing/2014/main" id="{EBF5B565-AEEA-49CB-9007-3F3520CA4E5C}"/>
              </a:ext>
            </a:extLst>
          </p:cNvPr>
          <p:cNvSpPr/>
          <p:nvPr/>
        </p:nvSpPr>
        <p:spPr>
          <a:xfrm>
            <a:off x="10427426" y="445770"/>
            <a:ext cx="297180" cy="1371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B9C100D9-1B41-454D-8688-19423E7FB603}"/>
              </a:ext>
            </a:extLst>
          </p:cNvPr>
          <p:cNvSpPr txBox="1"/>
          <p:nvPr/>
        </p:nvSpPr>
        <p:spPr>
          <a:xfrm>
            <a:off x="10721955" y="370487"/>
            <a:ext cx="1470045" cy="276999"/>
          </a:xfrm>
          <a:prstGeom prst="rect">
            <a:avLst/>
          </a:prstGeom>
          <a:noFill/>
        </p:spPr>
        <p:txBody>
          <a:bodyPr wrap="square" rtlCol="0">
            <a:spAutoFit/>
          </a:bodyPr>
          <a:lstStyle/>
          <a:p>
            <a:r>
              <a:rPr lang="en-US" sz="1200"/>
              <a:t> Owned by Juniper</a:t>
            </a:r>
          </a:p>
        </p:txBody>
      </p:sp>
      <p:pic>
        <p:nvPicPr>
          <p:cNvPr id="17" name="Picture 16" descr="Icon&#10;&#10;Description automatically generated">
            <a:extLst>
              <a:ext uri="{FF2B5EF4-FFF2-40B4-BE49-F238E27FC236}">
                <a16:creationId xmlns:a16="http://schemas.microsoft.com/office/drawing/2014/main" id="{632F6942-0D89-4606-8C5C-3B082E8EF1FB}"/>
              </a:ext>
            </a:extLst>
          </p:cNvPr>
          <p:cNvPicPr>
            <a:picLocks noChangeAspect="1"/>
          </p:cNvPicPr>
          <p:nvPr/>
        </p:nvPicPr>
        <p:blipFill rotWithShape="1">
          <a:blip r:embed="rId10">
            <a:extLst>
              <a:ext uri="{28A0092B-C50C-407E-A947-70E740481C1C}">
                <a14:useLocalDpi xmlns:a14="http://schemas.microsoft.com/office/drawing/2010/main" val="0"/>
              </a:ext>
            </a:extLst>
          </a:blip>
          <a:srcRect l="31333" r="31267"/>
          <a:stretch/>
        </p:blipFill>
        <p:spPr>
          <a:xfrm>
            <a:off x="2771775" y="6306503"/>
            <a:ext cx="240030" cy="336941"/>
          </a:xfrm>
          <a:prstGeom prst="rect">
            <a:avLst/>
          </a:prstGeom>
        </p:spPr>
      </p:pic>
      <p:cxnSp>
        <p:nvCxnSpPr>
          <p:cNvPr id="23" name="Straight Connector 22">
            <a:extLst>
              <a:ext uri="{FF2B5EF4-FFF2-40B4-BE49-F238E27FC236}">
                <a16:creationId xmlns:a16="http://schemas.microsoft.com/office/drawing/2014/main" id="{EB347801-6887-4BC1-BF3E-0687DA4CA99D}"/>
              </a:ext>
            </a:extLst>
          </p:cNvPr>
          <p:cNvCxnSpPr/>
          <p:nvPr/>
        </p:nvCxnSpPr>
        <p:spPr>
          <a:xfrm>
            <a:off x="2183130" y="5886450"/>
            <a:ext cx="0" cy="5715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50F6A9DC-11EB-456B-A0DF-26EF1217633D}"/>
              </a:ext>
            </a:extLst>
          </p:cNvPr>
          <p:cNvCxnSpPr>
            <a:cxnSpLocks/>
          </p:cNvCxnSpPr>
          <p:nvPr/>
        </p:nvCxnSpPr>
        <p:spPr>
          <a:xfrm>
            <a:off x="2171700" y="6469380"/>
            <a:ext cx="54864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0" name="TextBox 79">
            <a:extLst>
              <a:ext uri="{FF2B5EF4-FFF2-40B4-BE49-F238E27FC236}">
                <a16:creationId xmlns:a16="http://schemas.microsoft.com/office/drawing/2014/main" id="{8309BE8A-421F-46C8-801C-C186B436F0D7}"/>
              </a:ext>
            </a:extLst>
          </p:cNvPr>
          <p:cNvSpPr txBox="1"/>
          <p:nvPr/>
        </p:nvSpPr>
        <p:spPr>
          <a:xfrm>
            <a:off x="3039761" y="6236950"/>
            <a:ext cx="1564704" cy="415498"/>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Logging usage metrics in Application insights</a:t>
            </a:r>
          </a:p>
        </p:txBody>
      </p:sp>
      <p:pic>
        <p:nvPicPr>
          <p:cNvPr id="78" name="Picture 77">
            <a:extLst>
              <a:ext uri="{FF2B5EF4-FFF2-40B4-BE49-F238E27FC236}">
                <a16:creationId xmlns:a16="http://schemas.microsoft.com/office/drawing/2014/main" id="{1D18B1FF-8F9A-412E-ADDC-A75D1AC7ED27}"/>
              </a:ext>
            </a:extLst>
          </p:cNvPr>
          <p:cNvPicPr>
            <a:picLocks noChangeAspect="1"/>
          </p:cNvPicPr>
          <p:nvPr/>
        </p:nvPicPr>
        <p:blipFill>
          <a:blip r:embed="rId11"/>
          <a:stretch>
            <a:fillRect/>
          </a:stretch>
        </p:blipFill>
        <p:spPr>
          <a:xfrm>
            <a:off x="1205018" y="4858912"/>
            <a:ext cx="1869652" cy="957981"/>
          </a:xfrm>
          <a:prstGeom prst="rect">
            <a:avLst/>
          </a:prstGeom>
          <a:ln>
            <a:solidFill>
              <a:schemeClr val="tx1"/>
            </a:solidFill>
          </a:ln>
        </p:spPr>
      </p:pic>
      <p:grpSp>
        <p:nvGrpSpPr>
          <p:cNvPr id="53" name="Group 52">
            <a:extLst>
              <a:ext uri="{FF2B5EF4-FFF2-40B4-BE49-F238E27FC236}">
                <a16:creationId xmlns:a16="http://schemas.microsoft.com/office/drawing/2014/main" id="{DA0B346B-16A1-43E1-B88C-A542FA4EA4C6}"/>
              </a:ext>
            </a:extLst>
          </p:cNvPr>
          <p:cNvGrpSpPr/>
          <p:nvPr/>
        </p:nvGrpSpPr>
        <p:grpSpPr>
          <a:xfrm>
            <a:off x="10847388" y="5200347"/>
            <a:ext cx="1443637" cy="412669"/>
            <a:chOff x="6285617" y="4368226"/>
            <a:chExt cx="1374892" cy="393018"/>
          </a:xfrm>
        </p:grpSpPr>
        <p:sp>
          <p:nvSpPr>
            <p:cNvPr id="54" name="Rectangle 53">
              <a:extLst>
                <a:ext uri="{FF2B5EF4-FFF2-40B4-BE49-F238E27FC236}">
                  <a16:creationId xmlns:a16="http://schemas.microsoft.com/office/drawing/2014/main" id="{31F7297F-7829-448A-B37B-F1EB6603A73C}"/>
                </a:ext>
              </a:extLst>
            </p:cNvPr>
            <p:cNvSpPr/>
            <p:nvPr/>
          </p:nvSpPr>
          <p:spPr>
            <a:xfrm>
              <a:off x="6285618" y="4368226"/>
              <a:ext cx="1195570" cy="393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2E5688B9-4DA0-4298-A05F-CF6FC9B23070}"/>
                </a:ext>
              </a:extLst>
            </p:cNvPr>
            <p:cNvSpPr txBox="1"/>
            <p:nvPr/>
          </p:nvSpPr>
          <p:spPr>
            <a:xfrm>
              <a:off x="6285617" y="4450427"/>
              <a:ext cx="1374892" cy="241825"/>
            </a:xfrm>
            <a:prstGeom prst="rect">
              <a:avLst/>
            </a:prstGeom>
            <a:noFill/>
          </p:spPr>
          <p:txBody>
            <a:bodyPr wrap="square" rtlCol="0" anchor="t">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Power BI API </a:t>
              </a:r>
            </a:p>
          </p:txBody>
        </p:sp>
        <p:pic>
          <p:nvPicPr>
            <p:cNvPr id="56" name="Picture 55" descr="Icon&#10;&#10;Description automatically generated">
              <a:extLst>
                <a:ext uri="{FF2B5EF4-FFF2-40B4-BE49-F238E27FC236}">
                  <a16:creationId xmlns:a16="http://schemas.microsoft.com/office/drawing/2014/main" id="{58DBA6ED-DD18-4187-9628-72AB3D9AD2B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0703" y="4412484"/>
              <a:ext cx="255504" cy="255504"/>
            </a:xfrm>
            <a:prstGeom prst="rect">
              <a:avLst/>
            </a:prstGeom>
          </p:spPr>
        </p:pic>
      </p:grpSp>
      <p:sp>
        <p:nvSpPr>
          <p:cNvPr id="96" name="TextBox 95">
            <a:extLst>
              <a:ext uri="{FF2B5EF4-FFF2-40B4-BE49-F238E27FC236}">
                <a16:creationId xmlns:a16="http://schemas.microsoft.com/office/drawing/2014/main" id="{779DB816-5180-49F4-869C-EE56355E6090}"/>
              </a:ext>
            </a:extLst>
          </p:cNvPr>
          <p:cNvSpPr txBox="1"/>
          <p:nvPr/>
        </p:nvSpPr>
        <p:spPr>
          <a:xfrm>
            <a:off x="3790350" y="1521573"/>
            <a:ext cx="2153250" cy="415498"/>
          </a:xfrm>
          <a:prstGeom prst="rect">
            <a:avLst/>
          </a:prstGeom>
          <a:solidFill>
            <a:schemeClr val="tx1"/>
          </a:solidFill>
        </p:spPr>
        <p:txBody>
          <a:bodyPr wrap="square" rtlCol="0">
            <a:spAutoFit/>
          </a:bodyPr>
          <a:lstStyle/>
          <a:p>
            <a:pPr algn="ctr"/>
            <a:r>
              <a:rPr lang="en-US" sz="1050">
                <a:solidFill>
                  <a:schemeClr val="bg1"/>
                </a:solidFill>
                <a:latin typeface="Segoe UI" panose="020B0502040204020203" pitchFamily="34" charset="0"/>
                <a:cs typeface="Segoe UI" panose="020B0502040204020203" pitchFamily="34" charset="0"/>
              </a:rPr>
              <a:t>Helper function</a:t>
            </a:r>
          </a:p>
          <a:p>
            <a:pPr algn="ctr"/>
            <a:r>
              <a:rPr lang="en-US" sz="1050">
                <a:solidFill>
                  <a:schemeClr val="bg1"/>
                </a:solidFill>
                <a:latin typeface="Segoe UI" panose="020B0502040204020203" pitchFamily="34" charset="0"/>
                <a:cs typeface="Segoe UI" panose="020B0502040204020203" pitchFamily="34" charset="0"/>
              </a:rPr>
              <a:t>(Accounts associated with User) </a:t>
            </a:r>
          </a:p>
        </p:txBody>
      </p:sp>
      <p:cxnSp>
        <p:nvCxnSpPr>
          <p:cNvPr id="100" name="Straight Arrow Connector 99">
            <a:extLst>
              <a:ext uri="{FF2B5EF4-FFF2-40B4-BE49-F238E27FC236}">
                <a16:creationId xmlns:a16="http://schemas.microsoft.com/office/drawing/2014/main" id="{F5E1F2ED-251A-4517-85BF-C0CDADD77C1F}"/>
              </a:ext>
            </a:extLst>
          </p:cNvPr>
          <p:cNvCxnSpPr>
            <a:cxnSpLocks/>
          </p:cNvCxnSpPr>
          <p:nvPr/>
        </p:nvCxnSpPr>
        <p:spPr>
          <a:xfrm>
            <a:off x="1623060" y="2557056"/>
            <a:ext cx="0" cy="1649184"/>
          </a:xfrm>
          <a:prstGeom prst="straightConnector1">
            <a:avLst/>
          </a:prstGeom>
          <a:ln w="19050">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FFD823B2-5254-4407-8E81-C1C5B8D25B70}"/>
              </a:ext>
            </a:extLst>
          </p:cNvPr>
          <p:cNvSpPr/>
          <p:nvPr/>
        </p:nvSpPr>
        <p:spPr>
          <a:xfrm>
            <a:off x="1265509" y="3952864"/>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2</a:t>
            </a:r>
          </a:p>
        </p:txBody>
      </p:sp>
      <p:sp>
        <p:nvSpPr>
          <p:cNvPr id="104" name="Oval 103">
            <a:extLst>
              <a:ext uri="{FF2B5EF4-FFF2-40B4-BE49-F238E27FC236}">
                <a16:creationId xmlns:a16="http://schemas.microsoft.com/office/drawing/2014/main" id="{A939F023-DE6B-41F1-88E1-776733BF1836}"/>
              </a:ext>
            </a:extLst>
          </p:cNvPr>
          <p:cNvSpPr/>
          <p:nvPr/>
        </p:nvSpPr>
        <p:spPr>
          <a:xfrm>
            <a:off x="1596416" y="6136540"/>
            <a:ext cx="533255" cy="246416"/>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10</a:t>
            </a:r>
          </a:p>
        </p:txBody>
      </p:sp>
      <p:sp>
        <p:nvSpPr>
          <p:cNvPr id="110" name="Rectangle 109">
            <a:extLst>
              <a:ext uri="{FF2B5EF4-FFF2-40B4-BE49-F238E27FC236}">
                <a16:creationId xmlns:a16="http://schemas.microsoft.com/office/drawing/2014/main" id="{3A58C64C-5A9E-41B6-BCD7-A648D115F608}"/>
              </a:ext>
            </a:extLst>
          </p:cNvPr>
          <p:cNvSpPr/>
          <p:nvPr/>
        </p:nvSpPr>
        <p:spPr>
          <a:xfrm>
            <a:off x="902970" y="1565910"/>
            <a:ext cx="2343022" cy="1120140"/>
          </a:xfrm>
          <a:prstGeom prst="rect">
            <a:avLst/>
          </a:prstGeom>
          <a:noFill/>
          <a:ln>
            <a:solidFill>
              <a:srgbClr val="BD131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sp>
        <p:nvSpPr>
          <p:cNvPr id="114" name="TextBox 113">
            <a:extLst>
              <a:ext uri="{FF2B5EF4-FFF2-40B4-BE49-F238E27FC236}">
                <a16:creationId xmlns:a16="http://schemas.microsoft.com/office/drawing/2014/main" id="{F1BFE711-12CD-4947-A250-8D6E6A900418}"/>
              </a:ext>
            </a:extLst>
          </p:cNvPr>
          <p:cNvSpPr txBox="1"/>
          <p:nvPr/>
        </p:nvSpPr>
        <p:spPr>
          <a:xfrm>
            <a:off x="1040556" y="1680976"/>
            <a:ext cx="2014877"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Accounts Dropdown</a:t>
            </a:r>
          </a:p>
        </p:txBody>
      </p:sp>
      <p:cxnSp>
        <p:nvCxnSpPr>
          <p:cNvPr id="129" name="Straight Arrow Connector 128">
            <a:extLst>
              <a:ext uri="{FF2B5EF4-FFF2-40B4-BE49-F238E27FC236}">
                <a16:creationId xmlns:a16="http://schemas.microsoft.com/office/drawing/2014/main" id="{1C2A7218-D84C-4F5C-AF2E-8FA2FAA36AB8}"/>
              </a:ext>
            </a:extLst>
          </p:cNvPr>
          <p:cNvCxnSpPr>
            <a:cxnSpLocks/>
          </p:cNvCxnSpPr>
          <p:nvPr/>
        </p:nvCxnSpPr>
        <p:spPr>
          <a:xfrm flipH="1">
            <a:off x="3154680" y="5551038"/>
            <a:ext cx="4846320" cy="0"/>
          </a:xfrm>
          <a:prstGeom prst="straightConnector1">
            <a:avLst/>
          </a:prstGeom>
          <a:ln w="19050">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23E18CC-ED24-41E8-9A03-8C3505430567}"/>
              </a:ext>
            </a:extLst>
          </p:cNvPr>
          <p:cNvCxnSpPr>
            <a:cxnSpLocks/>
          </p:cNvCxnSpPr>
          <p:nvPr/>
        </p:nvCxnSpPr>
        <p:spPr>
          <a:xfrm>
            <a:off x="9033510" y="2877819"/>
            <a:ext cx="0" cy="996951"/>
          </a:xfrm>
          <a:prstGeom prst="straightConnector1">
            <a:avLst/>
          </a:prstGeom>
          <a:ln w="19050">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23ACE01-5C13-473D-98FB-ACBB95B9D89B}"/>
              </a:ext>
            </a:extLst>
          </p:cNvPr>
          <p:cNvCxnSpPr>
            <a:cxnSpLocks/>
          </p:cNvCxnSpPr>
          <p:nvPr/>
        </p:nvCxnSpPr>
        <p:spPr>
          <a:xfrm flipH="1">
            <a:off x="9837420" y="5501640"/>
            <a:ext cx="952500" cy="0"/>
          </a:xfrm>
          <a:prstGeom prst="straightConnector1">
            <a:avLst/>
          </a:prstGeom>
          <a:ln w="19050">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A74B140-785F-40C6-8B35-5F06082EA533}"/>
              </a:ext>
            </a:extLst>
          </p:cNvPr>
          <p:cNvCxnSpPr>
            <a:cxnSpLocks/>
          </p:cNvCxnSpPr>
          <p:nvPr/>
        </p:nvCxnSpPr>
        <p:spPr>
          <a:xfrm flipV="1">
            <a:off x="4975860" y="2846070"/>
            <a:ext cx="0" cy="534669"/>
          </a:xfrm>
          <a:prstGeom prst="straightConnector1">
            <a:avLst/>
          </a:prstGeom>
          <a:ln w="19050">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DD99821-7928-4E6E-B325-FEADF0DB2524}"/>
              </a:ext>
            </a:extLst>
          </p:cNvPr>
          <p:cNvCxnSpPr>
            <a:cxnSpLocks/>
          </p:cNvCxnSpPr>
          <p:nvPr/>
        </p:nvCxnSpPr>
        <p:spPr>
          <a:xfrm flipV="1">
            <a:off x="2343150" y="2926080"/>
            <a:ext cx="0" cy="128016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5" name="Straight Connector 144">
            <a:extLst>
              <a:ext uri="{FF2B5EF4-FFF2-40B4-BE49-F238E27FC236}">
                <a16:creationId xmlns:a16="http://schemas.microsoft.com/office/drawing/2014/main" id="{67C18E36-B2E7-48EB-8140-87032B497303}"/>
              </a:ext>
            </a:extLst>
          </p:cNvPr>
          <p:cNvCxnSpPr>
            <a:cxnSpLocks/>
          </p:cNvCxnSpPr>
          <p:nvPr/>
        </p:nvCxnSpPr>
        <p:spPr>
          <a:xfrm>
            <a:off x="2346960" y="2941320"/>
            <a:ext cx="147066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8" name="Straight Connector 147">
            <a:extLst>
              <a:ext uri="{FF2B5EF4-FFF2-40B4-BE49-F238E27FC236}">
                <a16:creationId xmlns:a16="http://schemas.microsoft.com/office/drawing/2014/main" id="{A2AEABC4-6CB2-4F95-8342-62154CACD4D5}"/>
              </a:ext>
            </a:extLst>
          </p:cNvPr>
          <p:cNvCxnSpPr>
            <a:cxnSpLocks/>
          </p:cNvCxnSpPr>
          <p:nvPr/>
        </p:nvCxnSpPr>
        <p:spPr>
          <a:xfrm flipV="1">
            <a:off x="3821430" y="2514600"/>
            <a:ext cx="0" cy="43434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0" name="Straight Arrow Connector 149">
            <a:extLst>
              <a:ext uri="{FF2B5EF4-FFF2-40B4-BE49-F238E27FC236}">
                <a16:creationId xmlns:a16="http://schemas.microsoft.com/office/drawing/2014/main" id="{88D3C367-B8F6-44DC-8C6D-4EDE3F8AA58D}"/>
              </a:ext>
            </a:extLst>
          </p:cNvPr>
          <p:cNvCxnSpPr>
            <a:cxnSpLocks/>
          </p:cNvCxnSpPr>
          <p:nvPr/>
        </p:nvCxnSpPr>
        <p:spPr>
          <a:xfrm>
            <a:off x="3832860" y="2529840"/>
            <a:ext cx="54864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2" name="Straight Arrow Connector 151">
            <a:extLst>
              <a:ext uri="{FF2B5EF4-FFF2-40B4-BE49-F238E27FC236}">
                <a16:creationId xmlns:a16="http://schemas.microsoft.com/office/drawing/2014/main" id="{C32C615D-F628-48B9-83E1-74AC4E300F76}"/>
              </a:ext>
            </a:extLst>
          </p:cNvPr>
          <p:cNvCxnSpPr>
            <a:cxnSpLocks/>
          </p:cNvCxnSpPr>
          <p:nvPr/>
        </p:nvCxnSpPr>
        <p:spPr>
          <a:xfrm flipV="1">
            <a:off x="4693920" y="2000250"/>
            <a:ext cx="0" cy="207010"/>
          </a:xfrm>
          <a:prstGeom prst="straightConnector1">
            <a:avLst/>
          </a:prstGeom>
          <a:ln w="19050">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FC9F543-F305-4854-8E2A-D512FFCA73A5}"/>
              </a:ext>
            </a:extLst>
          </p:cNvPr>
          <p:cNvCxnSpPr>
            <a:cxnSpLocks/>
          </p:cNvCxnSpPr>
          <p:nvPr/>
        </p:nvCxnSpPr>
        <p:spPr>
          <a:xfrm>
            <a:off x="4846320" y="2016760"/>
            <a:ext cx="0" cy="212090"/>
          </a:xfrm>
          <a:prstGeom prst="straightConnector1">
            <a:avLst/>
          </a:prstGeom>
          <a:ln w="19050">
            <a:solidFill>
              <a:srgbClr val="BD131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Assumptions/ Risks</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12</a:t>
            </a:fld>
            <a:endParaRPr lang="en-IN"/>
          </a:p>
        </p:txBody>
      </p:sp>
      <p:sp>
        <p:nvSpPr>
          <p:cNvPr id="2" name="TextBox 1">
            <a:extLst>
              <a:ext uri="{FF2B5EF4-FFF2-40B4-BE49-F238E27FC236}">
                <a16:creationId xmlns:a16="http://schemas.microsoft.com/office/drawing/2014/main" id="{CDA1BD41-0AD5-4A69-B28D-2032F6A62E4F}"/>
              </a:ext>
            </a:extLst>
          </p:cNvPr>
          <p:cNvSpPr txBox="1"/>
          <p:nvPr/>
        </p:nvSpPr>
        <p:spPr>
          <a:xfrm>
            <a:off x="473710" y="921782"/>
            <a:ext cx="11176000" cy="4478470"/>
          </a:xfrm>
          <a:prstGeom prst="rect">
            <a:avLst/>
          </a:prstGeom>
          <a:noFill/>
        </p:spPr>
        <p:txBody>
          <a:bodyPr wrap="square" lIns="91440" tIns="45720" rIns="91440" bIns="45720" rtlCol="0" anchor="t">
            <a:spAutoFit/>
          </a:bodyPr>
          <a:lstStyle/>
          <a:p>
            <a:pPr>
              <a:lnSpc>
                <a:spcPct val="150000"/>
              </a:lnSpc>
            </a:pPr>
            <a:r>
              <a:rPr lang="en-US" sz="1600" b="1">
                <a:cs typeface="Segoe UI"/>
              </a:rPr>
              <a:t>Assumptions:</a:t>
            </a:r>
          </a:p>
          <a:p>
            <a:pPr marL="285750" indent="-285750">
              <a:lnSpc>
                <a:spcPct val="150000"/>
              </a:lnSpc>
              <a:buFont typeface="Arial" panose="020B0604020202020204" pitchFamily="34" charset="0"/>
              <a:buChar char="•"/>
            </a:pPr>
            <a:r>
              <a:rPr lang="en-US" sz="1600">
                <a:cs typeface="Segoe UI"/>
              </a:rPr>
              <a:t>Reports will be shown based on the account mapping and role</a:t>
            </a:r>
          </a:p>
          <a:p>
            <a:pPr marL="285750" indent="-285750">
              <a:lnSpc>
                <a:spcPct val="150000"/>
              </a:lnSpc>
              <a:buFont typeface="Arial" panose="020B0604020202020204" pitchFamily="34" charset="0"/>
              <a:buChar char="•"/>
            </a:pPr>
            <a:r>
              <a:rPr lang="en-US" sz="1600">
                <a:cs typeface="Segoe UI"/>
              </a:rPr>
              <a:t>We will show Landing Page report on the ‘Dashboard’ tab as the default page. The default report will be for the account passed from SFDC. User can then select any other page from the dropdown</a:t>
            </a:r>
          </a:p>
          <a:p>
            <a:pPr marL="285750" indent="-285750">
              <a:lnSpc>
                <a:spcPct val="150000"/>
              </a:lnSpc>
              <a:buFont typeface="Arial" panose="020B0604020202020204" pitchFamily="34" charset="0"/>
              <a:buChar char="•"/>
            </a:pPr>
            <a:r>
              <a:rPr lang="en-US" sz="1600">
                <a:cs typeface="Segoe UI"/>
              </a:rPr>
              <a:t>Standard message will be displayed in case no account ID is passed to embedded component</a:t>
            </a:r>
          </a:p>
          <a:p>
            <a:pPr marL="285750" indent="-285750">
              <a:lnSpc>
                <a:spcPct val="150000"/>
              </a:lnSpc>
              <a:buFont typeface="Arial" panose="020B0604020202020204" pitchFamily="34" charset="0"/>
              <a:buChar char="•"/>
            </a:pPr>
            <a:r>
              <a:rPr lang="en-US" sz="1600">
                <a:cs typeface="Segoe UI"/>
              </a:rPr>
              <a:t>SFDC will expose function for account validation (checking the user access on the account)</a:t>
            </a:r>
          </a:p>
          <a:p>
            <a:pPr marL="285750" indent="-285750">
              <a:lnSpc>
                <a:spcPct val="150000"/>
              </a:lnSpc>
              <a:buFont typeface="Arial" panose="020B0604020202020204" pitchFamily="34" charset="0"/>
              <a:buChar char="•"/>
            </a:pPr>
            <a:r>
              <a:rPr lang="en-US" sz="1600">
                <a:cs typeface="Segoe UI"/>
              </a:rPr>
              <a:t>Data extract at visual level will support OOB Excel and CSV format</a:t>
            </a:r>
          </a:p>
          <a:p>
            <a:pPr marL="285750" indent="-285750">
              <a:lnSpc>
                <a:spcPct val="150000"/>
              </a:lnSpc>
              <a:buFont typeface="Arial" panose="020B0604020202020204" pitchFamily="34" charset="0"/>
              <a:buChar char="•"/>
            </a:pPr>
            <a:r>
              <a:rPr lang="en-US" sz="1600">
                <a:cs typeface="Segoe UI"/>
              </a:rPr>
              <a:t>Data extract at report level will support PPTX and PDF using OOB Power BI APIs</a:t>
            </a:r>
          </a:p>
          <a:p>
            <a:pPr marL="285750" indent="-285750">
              <a:lnSpc>
                <a:spcPct val="150000"/>
              </a:lnSpc>
              <a:buFont typeface="Arial" panose="020B0604020202020204" pitchFamily="34" charset="0"/>
              <a:buChar char="•"/>
            </a:pPr>
            <a:r>
              <a:rPr lang="en-US" sz="1600">
                <a:cs typeface="Segoe UI"/>
              </a:rPr>
              <a:t>Data retention for usage report is 3 months</a:t>
            </a:r>
          </a:p>
          <a:p>
            <a:pPr marL="285750" indent="-285750">
              <a:lnSpc>
                <a:spcPct val="150000"/>
              </a:lnSpc>
              <a:buFont typeface="Arial" panose="020B0604020202020204" pitchFamily="34" charset="0"/>
              <a:buChar char="•"/>
            </a:pPr>
            <a:r>
              <a:rPr lang="en-US" sz="1600">
                <a:cs typeface="Segoe UI"/>
              </a:rPr>
              <a:t>Static link to Juniper Support Portal will be added to the SFDC Widget</a:t>
            </a:r>
          </a:p>
          <a:p>
            <a:pPr marL="285750" indent="-285750">
              <a:lnSpc>
                <a:spcPct val="150000"/>
              </a:lnSpc>
              <a:buFont typeface="Arial" panose="020B0604020202020204" pitchFamily="34" charset="0"/>
              <a:buChar char="•"/>
            </a:pPr>
            <a:r>
              <a:rPr lang="en-US" sz="1600">
                <a:cs typeface="Segoe UI"/>
              </a:rPr>
              <a:t>Static link to Knowledge Base will be added to the EOL/EOS report</a:t>
            </a:r>
          </a:p>
          <a:p>
            <a:pPr marL="285750" indent="-285750">
              <a:lnSpc>
                <a:spcPct val="150000"/>
              </a:lnSpc>
              <a:buFont typeface="Arial" panose="020B0604020202020204" pitchFamily="34" charset="0"/>
              <a:buChar char="•"/>
            </a:pPr>
            <a:r>
              <a:rPr lang="en-US" sz="1600">
                <a:cs typeface="Segoe UI"/>
              </a:rPr>
              <a:t>From a testing standpoint, we will be verifying on these resolutions: 1024x768 and 1920x1080</a:t>
            </a:r>
          </a:p>
        </p:txBody>
      </p:sp>
      <p:sp>
        <p:nvSpPr>
          <p:cNvPr id="5" name="TextBox 4">
            <a:extLst>
              <a:ext uri="{FF2B5EF4-FFF2-40B4-BE49-F238E27FC236}">
                <a16:creationId xmlns:a16="http://schemas.microsoft.com/office/drawing/2014/main" id="{E16ECCF2-64A4-4CB1-AF22-BE50AA675BE7}"/>
              </a:ext>
            </a:extLst>
          </p:cNvPr>
          <p:cNvSpPr txBox="1"/>
          <p:nvPr/>
        </p:nvSpPr>
        <p:spPr>
          <a:xfrm>
            <a:off x="397510" y="5623322"/>
            <a:ext cx="11176000" cy="785151"/>
          </a:xfrm>
          <a:prstGeom prst="rect">
            <a:avLst/>
          </a:prstGeom>
          <a:noFill/>
        </p:spPr>
        <p:txBody>
          <a:bodyPr wrap="square" lIns="91440" tIns="45720" rIns="91440" bIns="45720" rtlCol="0" anchor="t">
            <a:spAutoFit/>
          </a:bodyPr>
          <a:lstStyle/>
          <a:p>
            <a:pPr>
              <a:lnSpc>
                <a:spcPct val="150000"/>
              </a:lnSpc>
            </a:pPr>
            <a:r>
              <a:rPr lang="en-US" sz="1600" b="1">
                <a:cs typeface="Segoe UI"/>
              </a:rPr>
              <a:t>Risks:</a:t>
            </a:r>
          </a:p>
          <a:p>
            <a:pPr marL="285750" indent="-285750">
              <a:lnSpc>
                <a:spcPct val="150000"/>
              </a:lnSpc>
              <a:buFont typeface="Arial" panose="020B0604020202020204" pitchFamily="34" charset="0"/>
              <a:buChar char="•"/>
            </a:pPr>
            <a:r>
              <a:rPr lang="en-US" sz="1600">
                <a:cs typeface="Segoe UI"/>
              </a:rPr>
              <a:t>Power BI reports are being developed using the Dev database, instead of Production database</a:t>
            </a:r>
          </a:p>
        </p:txBody>
      </p:sp>
    </p:spTree>
    <p:extLst>
      <p:ext uri="{BB962C8B-B14F-4D97-AF65-F5344CB8AC3E}">
        <p14:creationId xmlns:p14="http://schemas.microsoft.com/office/powerpoint/2010/main" val="46788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568CA-3D9B-40B7-9397-2FE083C96CA3}"/>
              </a:ext>
            </a:extLst>
          </p:cNvPr>
          <p:cNvSpPr>
            <a:spLocks noGrp="1"/>
          </p:cNvSpPr>
          <p:nvPr>
            <p:ph type="title"/>
          </p:nvPr>
        </p:nvSpPr>
        <p:spPr>
          <a:xfrm>
            <a:off x="2267339" y="3523111"/>
            <a:ext cx="6036906" cy="646331"/>
          </a:xfrm>
        </p:spPr>
        <p:txBody>
          <a:bodyPr/>
          <a:lstStyle/>
          <a:p>
            <a:r>
              <a:rPr lang="en-US"/>
              <a:t>Report Notifications </a:t>
            </a:r>
          </a:p>
        </p:txBody>
      </p:sp>
      <p:sp>
        <p:nvSpPr>
          <p:cNvPr id="3" name="Slide Number Placeholder 2">
            <a:extLst>
              <a:ext uri="{FF2B5EF4-FFF2-40B4-BE49-F238E27FC236}">
                <a16:creationId xmlns:a16="http://schemas.microsoft.com/office/drawing/2014/main" id="{E818520A-0145-4957-904C-2ABA68AFE2A6}"/>
              </a:ext>
            </a:extLst>
          </p:cNvPr>
          <p:cNvSpPr>
            <a:spLocks noGrp="1"/>
          </p:cNvSpPr>
          <p:nvPr>
            <p:ph type="sldNum" sz="quarter" idx="4"/>
          </p:nvPr>
        </p:nvSpPr>
        <p:spPr/>
        <p:txBody>
          <a:bodyPr/>
          <a:lstStyle/>
          <a:p>
            <a:fld id="{2465CFD4-9401-47B7-ADC2-1B0E4994DF73}" type="slidenum">
              <a:rPr lang="en-IN" smtClean="0"/>
              <a:pPr/>
              <a:t>13</a:t>
            </a:fld>
            <a:endParaRPr lang="en-IN"/>
          </a:p>
        </p:txBody>
      </p:sp>
    </p:spTree>
    <p:extLst>
      <p:ext uri="{BB962C8B-B14F-4D97-AF65-F5344CB8AC3E}">
        <p14:creationId xmlns:p14="http://schemas.microsoft.com/office/powerpoint/2010/main" val="2089865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3">
            <a:extLst>
              <a:ext uri="{FF2B5EF4-FFF2-40B4-BE49-F238E27FC236}">
                <a16:creationId xmlns:a16="http://schemas.microsoft.com/office/drawing/2014/main" id="{E66D93AF-DAC1-FA4C-BC22-8EDF8DC98301}"/>
              </a:ext>
            </a:extLst>
          </p:cNvPr>
          <p:cNvSpPr>
            <a:spLocks noGrp="1"/>
          </p:cNvSpPr>
          <p:nvPr>
            <p:ph sz="quarter" idx="18"/>
          </p:nvPr>
        </p:nvSpPr>
        <p:spPr/>
        <p:txBody>
          <a:bodyPr lIns="91440" tIns="45720" rIns="91440" bIns="45720" anchor="t">
            <a:normAutofit/>
          </a:bodyPr>
          <a:lstStyle/>
          <a:p>
            <a:r>
              <a:rPr lang="en-US">
                <a:latin typeface="Segoe UI"/>
                <a:cs typeface="Segoe UI"/>
              </a:rPr>
              <a:t>Business Requirements</a:t>
            </a:r>
          </a:p>
        </p:txBody>
      </p:sp>
      <p:sp>
        <p:nvSpPr>
          <p:cNvPr id="2" name="Slide Number Placeholder 1">
            <a:extLst>
              <a:ext uri="{FF2B5EF4-FFF2-40B4-BE49-F238E27FC236}">
                <a16:creationId xmlns:a16="http://schemas.microsoft.com/office/drawing/2014/main" id="{4783DE22-15DE-4E66-BB48-ADE5150EDAA4}"/>
              </a:ext>
            </a:extLst>
          </p:cNvPr>
          <p:cNvSpPr>
            <a:spLocks noGrp="1"/>
          </p:cNvSpPr>
          <p:nvPr>
            <p:ph type="sldNum" sz="quarter" idx="4"/>
          </p:nvPr>
        </p:nvSpPr>
        <p:spPr/>
        <p:txBody>
          <a:bodyPr/>
          <a:lstStyle/>
          <a:p>
            <a:fld id="{2465CFD4-9401-47B7-ADC2-1B0E4994DF73}" type="slidenum">
              <a:rPr lang="en-IN" smtClean="0"/>
              <a:pPr/>
              <a:t>14</a:t>
            </a:fld>
            <a:endParaRPr lang="en-IN"/>
          </a:p>
        </p:txBody>
      </p:sp>
      <p:sp>
        <p:nvSpPr>
          <p:cNvPr id="3" name="TextBox 2">
            <a:extLst>
              <a:ext uri="{FF2B5EF4-FFF2-40B4-BE49-F238E27FC236}">
                <a16:creationId xmlns:a16="http://schemas.microsoft.com/office/drawing/2014/main" id="{D4753F08-CBF4-468F-8E8B-07B1220A5716}"/>
              </a:ext>
            </a:extLst>
          </p:cNvPr>
          <p:cNvSpPr txBox="1"/>
          <p:nvPr/>
        </p:nvSpPr>
        <p:spPr>
          <a:xfrm>
            <a:off x="457200" y="1117600"/>
            <a:ext cx="11176000" cy="3001143"/>
          </a:xfrm>
          <a:prstGeom prst="rect">
            <a:avLst/>
          </a:prstGeom>
          <a:noFill/>
        </p:spPr>
        <p:txBody>
          <a:bodyPr wrap="square" lIns="91440" tIns="45720" rIns="91440" bIns="45720" rtlCol="0" anchor="t">
            <a:spAutoFit/>
          </a:bodyPr>
          <a:lstStyle/>
          <a:p>
            <a:pPr>
              <a:lnSpc>
                <a:spcPct val="150000"/>
              </a:lnSpc>
            </a:pPr>
            <a:r>
              <a:rPr lang="en-US" sz="1600" b="1"/>
              <a:t>High Level:</a:t>
            </a:r>
          </a:p>
          <a:p>
            <a:pPr marL="285750" indent="-285750">
              <a:lnSpc>
                <a:spcPct val="150000"/>
              </a:lnSpc>
              <a:buFont typeface="Arial" panose="020B0604020202020204" pitchFamily="34" charset="0"/>
              <a:buChar char="•"/>
            </a:pPr>
            <a:r>
              <a:rPr lang="en-US" sz="1600"/>
              <a:t>Create ability to schedule reports and data downloads along with supporting notification mechanisms</a:t>
            </a:r>
            <a:endParaRPr lang="en-US" sz="1600">
              <a:cs typeface="Segoe UI"/>
            </a:endParaRPr>
          </a:p>
          <a:p>
            <a:pPr>
              <a:lnSpc>
                <a:spcPct val="150000"/>
              </a:lnSpc>
            </a:pPr>
            <a:endParaRPr lang="en-US" sz="1600"/>
          </a:p>
          <a:p>
            <a:pPr>
              <a:lnSpc>
                <a:spcPct val="150000"/>
              </a:lnSpc>
            </a:pPr>
            <a:r>
              <a:rPr lang="en-US" sz="1600" b="1"/>
              <a:t>Detailed:</a:t>
            </a:r>
            <a:endParaRPr lang="en-US" sz="1600" b="1">
              <a:cs typeface="Segoe UI"/>
            </a:endParaRPr>
          </a:p>
          <a:p>
            <a:pPr marL="285750" indent="-285750">
              <a:lnSpc>
                <a:spcPct val="150000"/>
              </a:lnSpc>
              <a:buFont typeface="Arial" panose="020B0604020202020204" pitchFamily="34" charset="0"/>
              <a:buChar char="•"/>
            </a:pPr>
            <a:r>
              <a:rPr lang="en-US" sz="1600">
                <a:cs typeface="Segoe UI"/>
              </a:rPr>
              <a:t>Ability to set report export (PPTX/PDF) format from Salesforce embedded widget</a:t>
            </a:r>
          </a:p>
          <a:p>
            <a:pPr marL="285750" indent="-285750">
              <a:lnSpc>
                <a:spcPct val="150000"/>
              </a:lnSpc>
              <a:buFont typeface="Arial" panose="020B0604020202020204" pitchFamily="34" charset="0"/>
              <a:buChar char="•"/>
            </a:pPr>
            <a:r>
              <a:rPr lang="en-US" sz="1600">
                <a:cs typeface="Segoe UI"/>
              </a:rPr>
              <a:t>Ability to edit/ delete the created schedules from Salesforce embedded widget</a:t>
            </a:r>
          </a:p>
          <a:p>
            <a:pPr marL="285750" indent="-285750">
              <a:lnSpc>
                <a:spcPct val="150000"/>
              </a:lnSpc>
              <a:buFont typeface="Arial" panose="020B0604020202020204" pitchFamily="34" charset="0"/>
              <a:buChar char="•"/>
            </a:pPr>
            <a:r>
              <a:rPr lang="en-US" sz="1600"/>
              <a:t>Notifications will be sent as per the frequency set while creating the schedule</a:t>
            </a:r>
            <a:endParaRPr lang="en-US" sz="1600">
              <a:cs typeface="Segoe UI"/>
            </a:endParaRPr>
          </a:p>
          <a:p>
            <a:pPr marL="285750" indent="-285750">
              <a:lnSpc>
                <a:spcPct val="150000"/>
              </a:lnSpc>
              <a:buFont typeface="Arial" panose="020B0604020202020204" pitchFamily="34" charset="0"/>
              <a:buChar char="•"/>
            </a:pPr>
            <a:endParaRPr lang="en-US" sz="1600">
              <a:cs typeface="Segoe UI"/>
            </a:endParaRPr>
          </a:p>
        </p:txBody>
      </p:sp>
    </p:spTree>
    <p:extLst>
      <p:ext uri="{BB962C8B-B14F-4D97-AF65-F5344CB8AC3E}">
        <p14:creationId xmlns:p14="http://schemas.microsoft.com/office/powerpoint/2010/main" val="46898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Report Notification Scheduler: Architecture</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15</a:t>
            </a:fld>
            <a:endParaRPr lang="en-IN"/>
          </a:p>
        </p:txBody>
      </p:sp>
      <p:cxnSp>
        <p:nvCxnSpPr>
          <p:cNvPr id="57" name="Straight Arrow Connector 56">
            <a:extLst>
              <a:ext uri="{FF2B5EF4-FFF2-40B4-BE49-F238E27FC236}">
                <a16:creationId xmlns:a16="http://schemas.microsoft.com/office/drawing/2014/main" id="{AB4479E6-71B0-4007-B4E0-D371E281638C}"/>
              </a:ext>
            </a:extLst>
          </p:cNvPr>
          <p:cNvCxnSpPr>
            <a:cxnSpLocks/>
          </p:cNvCxnSpPr>
          <p:nvPr/>
        </p:nvCxnSpPr>
        <p:spPr>
          <a:xfrm>
            <a:off x="3144395" y="2478844"/>
            <a:ext cx="0" cy="1230645"/>
          </a:xfrm>
          <a:prstGeom prst="straightConnector1">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5880DF1F-1DEF-4680-9340-DCC57D775A72}"/>
              </a:ext>
            </a:extLst>
          </p:cNvPr>
          <p:cNvGrpSpPr/>
          <p:nvPr/>
        </p:nvGrpSpPr>
        <p:grpSpPr>
          <a:xfrm>
            <a:off x="553934" y="1869657"/>
            <a:ext cx="582430" cy="639272"/>
            <a:chOff x="8725110" y="3133069"/>
            <a:chExt cx="554695" cy="608831"/>
          </a:xfrm>
        </p:grpSpPr>
        <p:pic>
          <p:nvPicPr>
            <p:cNvPr id="60" name="Picture 10" descr="A picture containing drawing&#10;&#10;Description generated with very high confidence">
              <a:extLst>
                <a:ext uri="{FF2B5EF4-FFF2-40B4-BE49-F238E27FC236}">
                  <a16:creationId xmlns:a16="http://schemas.microsoft.com/office/drawing/2014/main" id="{0034A729-AE75-40D9-81F4-4A41DCAE028A}"/>
                </a:ext>
              </a:extLst>
            </p:cNvPr>
            <p:cNvPicPr>
              <a:picLocks noChangeAspect="1"/>
            </p:cNvPicPr>
            <p:nvPr/>
          </p:nvPicPr>
          <p:blipFill>
            <a:blip r:embed="rId2"/>
            <a:stretch>
              <a:fillRect/>
            </a:stretch>
          </p:blipFill>
          <p:spPr>
            <a:xfrm>
              <a:off x="8821327" y="3133069"/>
              <a:ext cx="362260" cy="362260"/>
            </a:xfrm>
            <a:prstGeom prst="rect">
              <a:avLst/>
            </a:prstGeom>
          </p:spPr>
        </p:pic>
        <p:sp>
          <p:nvSpPr>
            <p:cNvPr id="61" name="TextBox 60">
              <a:extLst>
                <a:ext uri="{FF2B5EF4-FFF2-40B4-BE49-F238E27FC236}">
                  <a16:creationId xmlns:a16="http://schemas.microsoft.com/office/drawing/2014/main" id="{BCCB94CE-74A4-4CE6-AE50-EE9F33F54C83}"/>
                </a:ext>
              </a:extLst>
            </p:cNvPr>
            <p:cNvSpPr txBox="1"/>
            <p:nvPr/>
          </p:nvSpPr>
          <p:spPr>
            <a:xfrm>
              <a:off x="8725110" y="3500075"/>
              <a:ext cx="554695" cy="241825"/>
            </a:xfrm>
            <a:prstGeom prst="rect">
              <a:avLst/>
            </a:prstGeom>
            <a:noFill/>
          </p:spPr>
          <p:txBody>
            <a:bodyPr wrap="square" rtlCol="0">
              <a:spAutoFit/>
            </a:bodyPr>
            <a:lstStyle>
              <a:defPPr>
                <a:defRPr lang="en-US"/>
              </a:defPPr>
              <a:lvl1pPr algn="ctr">
                <a:defRPr sz="1400" b="1">
                  <a:latin typeface="Segoe UI" panose="020B0502040204020203" pitchFamily="34" charset="0"/>
                  <a:cs typeface="Segoe UI" panose="020B0502040204020203" pitchFamily="34" charset="0"/>
                </a:defRPr>
              </a:lvl1pPr>
            </a:lstStyle>
            <a:p>
              <a:r>
                <a:rPr lang="en-US" sz="1050">
                  <a:solidFill>
                    <a:srgbClr val="004182"/>
                  </a:solidFill>
                </a:rPr>
                <a:t>Users</a:t>
              </a:r>
            </a:p>
          </p:txBody>
        </p:sp>
      </p:grpSp>
      <p:cxnSp>
        <p:nvCxnSpPr>
          <p:cNvPr id="62" name="Straight Arrow Connector 61">
            <a:extLst>
              <a:ext uri="{FF2B5EF4-FFF2-40B4-BE49-F238E27FC236}">
                <a16:creationId xmlns:a16="http://schemas.microsoft.com/office/drawing/2014/main" id="{6871D5BA-1023-4B58-A618-DCFAD4878E4F}"/>
              </a:ext>
            </a:extLst>
          </p:cNvPr>
          <p:cNvCxnSpPr>
            <a:cxnSpLocks/>
          </p:cNvCxnSpPr>
          <p:nvPr/>
        </p:nvCxnSpPr>
        <p:spPr>
          <a:xfrm>
            <a:off x="1095224" y="2038235"/>
            <a:ext cx="1266976" cy="0"/>
          </a:xfrm>
          <a:prstGeom prst="straightConnector1">
            <a:avLst/>
          </a:prstGeom>
          <a:ln w="19050">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F9244D4F-7360-4157-98D0-B0C25AAD53A8}"/>
              </a:ext>
            </a:extLst>
          </p:cNvPr>
          <p:cNvSpPr/>
          <p:nvPr/>
        </p:nvSpPr>
        <p:spPr>
          <a:xfrm>
            <a:off x="427860" y="952117"/>
            <a:ext cx="3609610" cy="517436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90"/>
          </a:p>
        </p:txBody>
      </p:sp>
      <p:sp>
        <p:nvSpPr>
          <p:cNvPr id="64" name="Rectangle 63">
            <a:extLst>
              <a:ext uri="{FF2B5EF4-FFF2-40B4-BE49-F238E27FC236}">
                <a16:creationId xmlns:a16="http://schemas.microsoft.com/office/drawing/2014/main" id="{641A3E10-F28B-4F46-9D00-435E5991915A}"/>
              </a:ext>
            </a:extLst>
          </p:cNvPr>
          <p:cNvSpPr/>
          <p:nvPr/>
        </p:nvSpPr>
        <p:spPr>
          <a:xfrm>
            <a:off x="4163544" y="981630"/>
            <a:ext cx="7815731" cy="40018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90"/>
          </a:p>
        </p:txBody>
      </p:sp>
      <p:grpSp>
        <p:nvGrpSpPr>
          <p:cNvPr id="65" name="Group 64">
            <a:extLst>
              <a:ext uri="{FF2B5EF4-FFF2-40B4-BE49-F238E27FC236}">
                <a16:creationId xmlns:a16="http://schemas.microsoft.com/office/drawing/2014/main" id="{7929D2EF-8395-430D-83D8-B49D956085D6}"/>
              </a:ext>
            </a:extLst>
          </p:cNvPr>
          <p:cNvGrpSpPr/>
          <p:nvPr/>
        </p:nvGrpSpPr>
        <p:grpSpPr>
          <a:xfrm>
            <a:off x="8858674" y="6177719"/>
            <a:ext cx="1629870" cy="412669"/>
            <a:chOff x="6108254" y="4368226"/>
            <a:chExt cx="1552257" cy="393018"/>
          </a:xfrm>
        </p:grpSpPr>
        <p:sp>
          <p:nvSpPr>
            <p:cNvPr id="66" name="Rectangle 65">
              <a:extLst>
                <a:ext uri="{FF2B5EF4-FFF2-40B4-BE49-F238E27FC236}">
                  <a16:creationId xmlns:a16="http://schemas.microsoft.com/office/drawing/2014/main" id="{A55240C6-3BF1-4A0F-81F8-277597366500}"/>
                </a:ext>
              </a:extLst>
            </p:cNvPr>
            <p:cNvSpPr/>
            <p:nvPr/>
          </p:nvSpPr>
          <p:spPr>
            <a:xfrm>
              <a:off x="6108254" y="4368226"/>
              <a:ext cx="1372935" cy="393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6989DEE8-FAFB-4B4E-9F94-CEEF29257A7D}"/>
                </a:ext>
              </a:extLst>
            </p:cNvPr>
            <p:cNvSpPr txBox="1"/>
            <p:nvPr/>
          </p:nvSpPr>
          <p:spPr>
            <a:xfrm>
              <a:off x="6285619" y="4450429"/>
              <a:ext cx="1374892" cy="241825"/>
            </a:xfrm>
            <a:prstGeom prst="rect">
              <a:avLst/>
            </a:prstGeom>
            <a:noFill/>
          </p:spPr>
          <p:txBody>
            <a:bodyPr wrap="square" rtlCol="0" anchor="t">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Power BI API </a:t>
              </a:r>
            </a:p>
          </p:txBody>
        </p:sp>
        <p:pic>
          <p:nvPicPr>
            <p:cNvPr id="68" name="Picture 67" descr="Icon&#10;&#10;Description automatically generated">
              <a:extLst>
                <a:ext uri="{FF2B5EF4-FFF2-40B4-BE49-F238E27FC236}">
                  <a16:creationId xmlns:a16="http://schemas.microsoft.com/office/drawing/2014/main" id="{18B58578-8332-47B4-8251-D0E4CAAA2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647" y="4449062"/>
              <a:ext cx="255504" cy="255504"/>
            </a:xfrm>
            <a:prstGeom prst="rect">
              <a:avLst/>
            </a:prstGeom>
          </p:spPr>
        </p:pic>
      </p:grpSp>
      <p:sp>
        <p:nvSpPr>
          <p:cNvPr id="69" name="TextBox 68">
            <a:extLst>
              <a:ext uri="{FF2B5EF4-FFF2-40B4-BE49-F238E27FC236}">
                <a16:creationId xmlns:a16="http://schemas.microsoft.com/office/drawing/2014/main" id="{9EE5FDA6-0BC3-410A-93DA-98D72D95C406}"/>
              </a:ext>
            </a:extLst>
          </p:cNvPr>
          <p:cNvSpPr txBox="1"/>
          <p:nvPr/>
        </p:nvSpPr>
        <p:spPr>
          <a:xfrm>
            <a:off x="1059850" y="1423114"/>
            <a:ext cx="1573516" cy="577081"/>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Set notification schedule for the embed report</a:t>
            </a:r>
          </a:p>
        </p:txBody>
      </p:sp>
      <p:pic>
        <p:nvPicPr>
          <p:cNvPr id="70" name="Picture 69">
            <a:extLst>
              <a:ext uri="{FF2B5EF4-FFF2-40B4-BE49-F238E27FC236}">
                <a16:creationId xmlns:a16="http://schemas.microsoft.com/office/drawing/2014/main" id="{8C6B14A1-849A-4755-A903-5567519889D1}"/>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2889870" y="3863871"/>
            <a:ext cx="391721" cy="340035"/>
          </a:xfrm>
          <a:prstGeom prst="rect">
            <a:avLst/>
          </a:prstGeom>
        </p:spPr>
      </p:pic>
      <p:grpSp>
        <p:nvGrpSpPr>
          <p:cNvPr id="71" name="Group 70">
            <a:extLst>
              <a:ext uri="{FF2B5EF4-FFF2-40B4-BE49-F238E27FC236}">
                <a16:creationId xmlns:a16="http://schemas.microsoft.com/office/drawing/2014/main" id="{EED54717-3995-482F-81E9-B5FFD4F7513E}"/>
              </a:ext>
            </a:extLst>
          </p:cNvPr>
          <p:cNvGrpSpPr/>
          <p:nvPr/>
        </p:nvGrpSpPr>
        <p:grpSpPr>
          <a:xfrm>
            <a:off x="2437964" y="3780505"/>
            <a:ext cx="1307242" cy="946540"/>
            <a:chOff x="3085023" y="2838196"/>
            <a:chExt cx="1244992" cy="901467"/>
          </a:xfrm>
        </p:grpSpPr>
        <p:sp>
          <p:nvSpPr>
            <p:cNvPr id="72" name="Rectangle 71">
              <a:extLst>
                <a:ext uri="{FF2B5EF4-FFF2-40B4-BE49-F238E27FC236}">
                  <a16:creationId xmlns:a16="http://schemas.microsoft.com/office/drawing/2014/main" id="{3F82C4D5-FDFA-4914-B1A5-D0964AA25E89}"/>
                </a:ext>
              </a:extLst>
            </p:cNvPr>
            <p:cNvSpPr/>
            <p:nvPr/>
          </p:nvSpPr>
          <p:spPr>
            <a:xfrm>
              <a:off x="3156998" y="2838196"/>
              <a:ext cx="1089890" cy="901467"/>
            </a:xfrm>
            <a:prstGeom prst="rect">
              <a:avLst/>
            </a:prstGeom>
            <a:noFill/>
            <a:ln>
              <a:solidFill>
                <a:srgbClr val="BD131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sp>
          <p:nvSpPr>
            <p:cNvPr id="73" name="TextBox 72">
              <a:extLst>
                <a:ext uri="{FF2B5EF4-FFF2-40B4-BE49-F238E27FC236}">
                  <a16:creationId xmlns:a16="http://schemas.microsoft.com/office/drawing/2014/main" id="{F483B064-B920-4DF4-9FEF-401478A1A9D9}"/>
                </a:ext>
              </a:extLst>
            </p:cNvPr>
            <p:cNvSpPr txBox="1"/>
            <p:nvPr/>
          </p:nvSpPr>
          <p:spPr>
            <a:xfrm>
              <a:off x="3085023" y="3242163"/>
              <a:ext cx="1244992" cy="395713"/>
            </a:xfrm>
            <a:prstGeom prst="rect">
              <a:avLst/>
            </a:prstGeom>
            <a:noFill/>
          </p:spPr>
          <p:txBody>
            <a:bodyPr wrap="square" rtlCol="0">
              <a:spAutoFit/>
            </a:bodyPr>
            <a:lstStyle/>
            <a:p>
              <a:pPr algn="ctr"/>
              <a:r>
                <a:rPr lang="en-US" sz="1050"/>
                <a:t>Config Tables (Salesforce Objects)</a:t>
              </a:r>
            </a:p>
          </p:txBody>
        </p:sp>
      </p:grpSp>
      <p:sp>
        <p:nvSpPr>
          <p:cNvPr id="74" name="TextBox 73">
            <a:extLst>
              <a:ext uri="{FF2B5EF4-FFF2-40B4-BE49-F238E27FC236}">
                <a16:creationId xmlns:a16="http://schemas.microsoft.com/office/drawing/2014/main" id="{ACEC0C76-21CE-44F6-8BC5-A169928C9FA6}"/>
              </a:ext>
            </a:extLst>
          </p:cNvPr>
          <p:cNvSpPr txBox="1"/>
          <p:nvPr/>
        </p:nvSpPr>
        <p:spPr>
          <a:xfrm>
            <a:off x="1816364" y="2910399"/>
            <a:ext cx="1307243" cy="577081"/>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Save schedule config in Salesforce Objects</a:t>
            </a:r>
          </a:p>
        </p:txBody>
      </p:sp>
      <p:grpSp>
        <p:nvGrpSpPr>
          <p:cNvPr id="75" name="Group 74">
            <a:extLst>
              <a:ext uri="{FF2B5EF4-FFF2-40B4-BE49-F238E27FC236}">
                <a16:creationId xmlns:a16="http://schemas.microsoft.com/office/drawing/2014/main" id="{55C4C2D3-D965-429B-BE68-229CC95D794C}"/>
              </a:ext>
            </a:extLst>
          </p:cNvPr>
          <p:cNvGrpSpPr/>
          <p:nvPr/>
        </p:nvGrpSpPr>
        <p:grpSpPr>
          <a:xfrm>
            <a:off x="5557649" y="2958700"/>
            <a:ext cx="611075" cy="742757"/>
            <a:chOff x="5911552" y="1657118"/>
            <a:chExt cx="581975" cy="707389"/>
          </a:xfrm>
        </p:grpSpPr>
        <p:pic>
          <p:nvPicPr>
            <p:cNvPr id="76" name="Picture 75" descr="A picture containing clock&#10;&#10;Description automatically generated">
              <a:extLst>
                <a:ext uri="{FF2B5EF4-FFF2-40B4-BE49-F238E27FC236}">
                  <a16:creationId xmlns:a16="http://schemas.microsoft.com/office/drawing/2014/main" id="{33E43378-2DC2-4C46-A3BB-5D198BBB51F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6092" y="1657118"/>
              <a:ext cx="323528" cy="323529"/>
            </a:xfrm>
            <a:prstGeom prst="rect">
              <a:avLst/>
            </a:prstGeom>
          </p:spPr>
        </p:pic>
        <p:sp>
          <p:nvSpPr>
            <p:cNvPr id="77" name="TextBox 76">
              <a:extLst>
                <a:ext uri="{FF2B5EF4-FFF2-40B4-BE49-F238E27FC236}">
                  <a16:creationId xmlns:a16="http://schemas.microsoft.com/office/drawing/2014/main" id="{F3C9F5D8-A952-4661-A4D1-EDBE65337D38}"/>
                </a:ext>
              </a:extLst>
            </p:cNvPr>
            <p:cNvSpPr txBox="1"/>
            <p:nvPr/>
          </p:nvSpPr>
          <p:spPr>
            <a:xfrm>
              <a:off x="5911552" y="1968795"/>
              <a:ext cx="581975" cy="395712"/>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Web Job</a:t>
              </a:r>
            </a:p>
          </p:txBody>
        </p:sp>
      </p:grpSp>
      <p:cxnSp>
        <p:nvCxnSpPr>
          <p:cNvPr id="78" name="Connector: Elbow 77">
            <a:extLst>
              <a:ext uri="{FF2B5EF4-FFF2-40B4-BE49-F238E27FC236}">
                <a16:creationId xmlns:a16="http://schemas.microsoft.com/office/drawing/2014/main" id="{FAF6A669-7FEA-48B2-87B6-9C75282F0156}"/>
              </a:ext>
            </a:extLst>
          </p:cNvPr>
          <p:cNvCxnSpPr>
            <a:cxnSpLocks/>
          </p:cNvCxnSpPr>
          <p:nvPr/>
        </p:nvCxnSpPr>
        <p:spPr>
          <a:xfrm flipV="1">
            <a:off x="3707757" y="3177540"/>
            <a:ext cx="1938663" cy="1132909"/>
          </a:xfrm>
          <a:prstGeom prst="bentConnector3">
            <a:avLst>
              <a:gd name="adj1" fmla="val 50000"/>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CA9DD19-7952-45E1-A55C-3DCC6BFCBED0}"/>
              </a:ext>
            </a:extLst>
          </p:cNvPr>
          <p:cNvCxnSpPr>
            <a:cxnSpLocks/>
          </p:cNvCxnSpPr>
          <p:nvPr/>
        </p:nvCxnSpPr>
        <p:spPr>
          <a:xfrm>
            <a:off x="9489528" y="3738540"/>
            <a:ext cx="0" cy="1885605"/>
          </a:xfrm>
          <a:prstGeom prst="straightConnector1">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4E8E935-90DD-4EEC-B1C1-E56057C30EF7}"/>
              </a:ext>
            </a:extLst>
          </p:cNvPr>
          <p:cNvCxnSpPr>
            <a:cxnSpLocks/>
          </p:cNvCxnSpPr>
          <p:nvPr/>
        </p:nvCxnSpPr>
        <p:spPr>
          <a:xfrm flipV="1">
            <a:off x="9823110" y="3093819"/>
            <a:ext cx="1725573" cy="347"/>
          </a:xfrm>
          <a:prstGeom prst="straightConnector1">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2">
            <a:extLst>
              <a:ext uri="{FF2B5EF4-FFF2-40B4-BE49-F238E27FC236}">
                <a16:creationId xmlns:a16="http://schemas.microsoft.com/office/drawing/2014/main" id="{7D4EF25E-B9EF-41F3-8197-F4F5079248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4262" y="3004136"/>
            <a:ext cx="385949" cy="343490"/>
          </a:xfrm>
          <a:prstGeom prst="rect">
            <a:avLst/>
          </a:prstGeom>
          <a:noFill/>
          <a:extLst>
            <a:ext uri="{909E8E84-426E-40DD-AFC4-6F175D3DCCD1}">
              <a14:hiddenFill xmlns:a14="http://schemas.microsoft.com/office/drawing/2010/main">
                <a:solidFill>
                  <a:srgbClr val="FFFFFF"/>
                </a:solidFill>
              </a14:hiddenFill>
            </a:ext>
          </a:extLst>
        </p:spPr>
      </p:pic>
      <p:sp>
        <p:nvSpPr>
          <p:cNvPr id="87" name="Oval 86">
            <a:extLst>
              <a:ext uri="{FF2B5EF4-FFF2-40B4-BE49-F238E27FC236}">
                <a16:creationId xmlns:a16="http://schemas.microsoft.com/office/drawing/2014/main" id="{8937BB8E-91CE-4EBC-AABB-3D98056C8A41}"/>
              </a:ext>
            </a:extLst>
          </p:cNvPr>
          <p:cNvSpPr/>
          <p:nvPr/>
        </p:nvSpPr>
        <p:spPr>
          <a:xfrm>
            <a:off x="1072501" y="1544794"/>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a:t>
            </a:r>
          </a:p>
        </p:txBody>
      </p:sp>
      <p:sp>
        <p:nvSpPr>
          <p:cNvPr id="88" name="Oval 87">
            <a:extLst>
              <a:ext uri="{FF2B5EF4-FFF2-40B4-BE49-F238E27FC236}">
                <a16:creationId xmlns:a16="http://schemas.microsoft.com/office/drawing/2014/main" id="{F5C0E6FE-8513-43D0-A57A-396DDA60B0B4}"/>
              </a:ext>
            </a:extLst>
          </p:cNvPr>
          <p:cNvSpPr/>
          <p:nvPr/>
        </p:nvSpPr>
        <p:spPr>
          <a:xfrm>
            <a:off x="2368954" y="2638289"/>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2</a:t>
            </a:r>
          </a:p>
        </p:txBody>
      </p:sp>
      <p:grpSp>
        <p:nvGrpSpPr>
          <p:cNvPr id="92" name="Group 91">
            <a:extLst>
              <a:ext uri="{FF2B5EF4-FFF2-40B4-BE49-F238E27FC236}">
                <a16:creationId xmlns:a16="http://schemas.microsoft.com/office/drawing/2014/main" id="{99A58B94-2DAA-4576-A530-9748EC7AEE5A}"/>
              </a:ext>
            </a:extLst>
          </p:cNvPr>
          <p:cNvGrpSpPr/>
          <p:nvPr/>
        </p:nvGrpSpPr>
        <p:grpSpPr>
          <a:xfrm>
            <a:off x="8242853" y="5021297"/>
            <a:ext cx="1307243" cy="687329"/>
            <a:chOff x="6758241" y="2998051"/>
            <a:chExt cx="1244993" cy="654598"/>
          </a:xfrm>
        </p:grpSpPr>
        <p:sp>
          <p:nvSpPr>
            <p:cNvPr id="93" name="TextBox 92">
              <a:extLst>
                <a:ext uri="{FF2B5EF4-FFF2-40B4-BE49-F238E27FC236}">
                  <a16:creationId xmlns:a16="http://schemas.microsoft.com/office/drawing/2014/main" id="{EC77AA3B-5AC3-482F-B051-15494FE23B8E}"/>
                </a:ext>
              </a:extLst>
            </p:cNvPr>
            <p:cNvSpPr txBox="1"/>
            <p:nvPr/>
          </p:nvSpPr>
          <p:spPr>
            <a:xfrm>
              <a:off x="6758241" y="3256937"/>
              <a:ext cx="1244993" cy="395712"/>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Rest API for exporting reports </a:t>
              </a:r>
            </a:p>
          </p:txBody>
        </p:sp>
        <p:sp>
          <p:nvSpPr>
            <p:cNvPr id="94" name="Oval 93">
              <a:extLst>
                <a:ext uri="{FF2B5EF4-FFF2-40B4-BE49-F238E27FC236}">
                  <a16:creationId xmlns:a16="http://schemas.microsoft.com/office/drawing/2014/main" id="{DB8C729B-2D71-4A95-B2BD-200B15E27CC1}"/>
                </a:ext>
              </a:extLst>
            </p:cNvPr>
            <p:cNvSpPr/>
            <p:nvPr/>
          </p:nvSpPr>
          <p:spPr>
            <a:xfrm>
              <a:off x="7281834" y="2998051"/>
              <a:ext cx="237800" cy="233867"/>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8</a:t>
              </a:r>
            </a:p>
          </p:txBody>
        </p:sp>
      </p:grpSp>
      <p:grpSp>
        <p:nvGrpSpPr>
          <p:cNvPr id="95" name="Group 94">
            <a:extLst>
              <a:ext uri="{FF2B5EF4-FFF2-40B4-BE49-F238E27FC236}">
                <a16:creationId xmlns:a16="http://schemas.microsoft.com/office/drawing/2014/main" id="{91181588-A27A-417B-8FD6-E80A8ED44237}"/>
              </a:ext>
            </a:extLst>
          </p:cNvPr>
          <p:cNvGrpSpPr/>
          <p:nvPr/>
        </p:nvGrpSpPr>
        <p:grpSpPr>
          <a:xfrm>
            <a:off x="10793317" y="5212890"/>
            <a:ext cx="1307243" cy="865574"/>
            <a:chOff x="8268736" y="3030920"/>
            <a:chExt cx="1244993" cy="824357"/>
          </a:xfrm>
        </p:grpSpPr>
        <p:sp>
          <p:nvSpPr>
            <p:cNvPr id="96" name="TextBox 95">
              <a:extLst>
                <a:ext uri="{FF2B5EF4-FFF2-40B4-BE49-F238E27FC236}">
                  <a16:creationId xmlns:a16="http://schemas.microsoft.com/office/drawing/2014/main" id="{D6869085-4083-48C7-AEA9-1FCDE3F0F21F}"/>
                </a:ext>
              </a:extLst>
            </p:cNvPr>
            <p:cNvSpPr txBox="1"/>
            <p:nvPr/>
          </p:nvSpPr>
          <p:spPr>
            <a:xfrm>
              <a:off x="8268736" y="3305676"/>
              <a:ext cx="1244993" cy="549601"/>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PDF/PPT exports are stored in OneDrive  </a:t>
              </a:r>
            </a:p>
          </p:txBody>
        </p:sp>
        <p:sp>
          <p:nvSpPr>
            <p:cNvPr id="97" name="Oval 96">
              <a:extLst>
                <a:ext uri="{FF2B5EF4-FFF2-40B4-BE49-F238E27FC236}">
                  <a16:creationId xmlns:a16="http://schemas.microsoft.com/office/drawing/2014/main" id="{5C88DEF2-55EC-4601-B2EB-8CD4FCC460AB}"/>
                </a:ext>
              </a:extLst>
            </p:cNvPr>
            <p:cNvSpPr/>
            <p:nvPr/>
          </p:nvSpPr>
          <p:spPr>
            <a:xfrm>
              <a:off x="8762290" y="3030920"/>
              <a:ext cx="237800" cy="233867"/>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9</a:t>
              </a:r>
            </a:p>
          </p:txBody>
        </p:sp>
      </p:grpSp>
      <p:sp>
        <p:nvSpPr>
          <p:cNvPr id="99" name="TextBox 98">
            <a:extLst>
              <a:ext uri="{FF2B5EF4-FFF2-40B4-BE49-F238E27FC236}">
                <a16:creationId xmlns:a16="http://schemas.microsoft.com/office/drawing/2014/main" id="{5FDC222E-40E3-4AFB-A76A-86B8F371D73E}"/>
              </a:ext>
            </a:extLst>
          </p:cNvPr>
          <p:cNvSpPr txBox="1"/>
          <p:nvPr/>
        </p:nvSpPr>
        <p:spPr>
          <a:xfrm>
            <a:off x="10156014" y="2511792"/>
            <a:ext cx="1307243" cy="577081"/>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Send emails with the required details </a:t>
            </a:r>
          </a:p>
        </p:txBody>
      </p:sp>
      <p:cxnSp>
        <p:nvCxnSpPr>
          <p:cNvPr id="101" name="Straight Arrow Connector 100">
            <a:extLst>
              <a:ext uri="{FF2B5EF4-FFF2-40B4-BE49-F238E27FC236}">
                <a16:creationId xmlns:a16="http://schemas.microsoft.com/office/drawing/2014/main" id="{EC56E5A8-D608-4C55-A34E-429234B48B5A}"/>
              </a:ext>
            </a:extLst>
          </p:cNvPr>
          <p:cNvCxnSpPr>
            <a:cxnSpLocks/>
          </p:cNvCxnSpPr>
          <p:nvPr/>
        </p:nvCxnSpPr>
        <p:spPr>
          <a:xfrm flipH="1">
            <a:off x="9823110" y="3307604"/>
            <a:ext cx="1673282" cy="0"/>
          </a:xfrm>
          <a:prstGeom prst="straightConnector1">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8F18F00-ECC9-4C56-8A3F-209CD9884E79}"/>
              </a:ext>
            </a:extLst>
          </p:cNvPr>
          <p:cNvCxnSpPr>
            <a:cxnSpLocks/>
          </p:cNvCxnSpPr>
          <p:nvPr/>
        </p:nvCxnSpPr>
        <p:spPr>
          <a:xfrm flipV="1">
            <a:off x="10788346" y="5920740"/>
            <a:ext cx="13004" cy="503506"/>
          </a:xfrm>
          <a:prstGeom prst="straightConnector1">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0EBFC099-426B-4F82-A3D1-C2A66F9394E0}"/>
              </a:ext>
            </a:extLst>
          </p:cNvPr>
          <p:cNvSpPr txBox="1"/>
          <p:nvPr/>
        </p:nvSpPr>
        <p:spPr>
          <a:xfrm>
            <a:off x="10150447" y="3405199"/>
            <a:ext cx="1307243" cy="415498"/>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Success/ Failure status </a:t>
            </a:r>
          </a:p>
        </p:txBody>
      </p:sp>
      <p:cxnSp>
        <p:nvCxnSpPr>
          <p:cNvPr id="111" name="Straight Arrow Connector 110">
            <a:extLst>
              <a:ext uri="{FF2B5EF4-FFF2-40B4-BE49-F238E27FC236}">
                <a16:creationId xmlns:a16="http://schemas.microsoft.com/office/drawing/2014/main" id="{5569FAFB-8F9D-47EA-BAD7-87BEFDF33D0C}"/>
              </a:ext>
            </a:extLst>
          </p:cNvPr>
          <p:cNvCxnSpPr>
            <a:cxnSpLocks/>
          </p:cNvCxnSpPr>
          <p:nvPr/>
        </p:nvCxnSpPr>
        <p:spPr>
          <a:xfrm flipH="1">
            <a:off x="5858666" y="1852951"/>
            <a:ext cx="461" cy="1027412"/>
          </a:xfrm>
          <a:prstGeom prst="straightConnector1">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80EE1F03-77ED-43E5-985F-1ED48A04C75C}"/>
              </a:ext>
            </a:extLst>
          </p:cNvPr>
          <p:cNvSpPr/>
          <p:nvPr/>
        </p:nvSpPr>
        <p:spPr>
          <a:xfrm>
            <a:off x="429663" y="823860"/>
            <a:ext cx="3607807"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SFDC</a:t>
            </a:r>
          </a:p>
        </p:txBody>
      </p:sp>
      <p:sp>
        <p:nvSpPr>
          <p:cNvPr id="113" name="Rectangle 112">
            <a:extLst>
              <a:ext uri="{FF2B5EF4-FFF2-40B4-BE49-F238E27FC236}">
                <a16:creationId xmlns:a16="http://schemas.microsoft.com/office/drawing/2014/main" id="{52F89AD4-00E3-43BB-BC2E-C8C3DA7DE5BC}"/>
              </a:ext>
            </a:extLst>
          </p:cNvPr>
          <p:cNvSpPr/>
          <p:nvPr/>
        </p:nvSpPr>
        <p:spPr>
          <a:xfrm>
            <a:off x="4170369" y="820883"/>
            <a:ext cx="7815730"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Azure</a:t>
            </a:r>
          </a:p>
        </p:txBody>
      </p:sp>
      <p:grpSp>
        <p:nvGrpSpPr>
          <p:cNvPr id="27" name="Group 26">
            <a:extLst>
              <a:ext uri="{FF2B5EF4-FFF2-40B4-BE49-F238E27FC236}">
                <a16:creationId xmlns:a16="http://schemas.microsoft.com/office/drawing/2014/main" id="{53EAD0A7-FD8D-4566-B19C-B642A8D327B7}"/>
              </a:ext>
            </a:extLst>
          </p:cNvPr>
          <p:cNvGrpSpPr/>
          <p:nvPr/>
        </p:nvGrpSpPr>
        <p:grpSpPr>
          <a:xfrm>
            <a:off x="5205046" y="1217701"/>
            <a:ext cx="1307243" cy="559180"/>
            <a:chOff x="5253456" y="1265579"/>
            <a:chExt cx="1307243" cy="559180"/>
          </a:xfrm>
        </p:grpSpPr>
        <p:pic>
          <p:nvPicPr>
            <p:cNvPr id="110" name="Picture 109">
              <a:extLst>
                <a:ext uri="{FF2B5EF4-FFF2-40B4-BE49-F238E27FC236}">
                  <a16:creationId xmlns:a16="http://schemas.microsoft.com/office/drawing/2014/main" id="{47E64CD0-C442-4509-A070-FCD40F496EEA}"/>
                </a:ext>
              </a:extLst>
            </p:cNvPr>
            <p:cNvPicPr>
              <a:picLocks noChangeAspect="1"/>
            </p:cNvPicPr>
            <p:nvPr/>
          </p:nvPicPr>
          <p:blipFill>
            <a:blip r:embed="rId7"/>
            <a:stretch>
              <a:fillRect/>
            </a:stretch>
          </p:blipFill>
          <p:spPr>
            <a:xfrm>
              <a:off x="5737224" y="1265579"/>
              <a:ext cx="339705" cy="339705"/>
            </a:xfrm>
            <a:prstGeom prst="rect">
              <a:avLst/>
            </a:prstGeom>
          </p:spPr>
        </p:pic>
        <p:sp>
          <p:nvSpPr>
            <p:cNvPr id="114" name="TextBox 113">
              <a:extLst>
                <a:ext uri="{FF2B5EF4-FFF2-40B4-BE49-F238E27FC236}">
                  <a16:creationId xmlns:a16="http://schemas.microsoft.com/office/drawing/2014/main" id="{761D5A55-BDFD-4618-8DB1-ADFEBC7C8BE1}"/>
                </a:ext>
              </a:extLst>
            </p:cNvPr>
            <p:cNvSpPr txBox="1"/>
            <p:nvPr/>
          </p:nvSpPr>
          <p:spPr>
            <a:xfrm>
              <a:off x="5253456" y="1570843"/>
              <a:ext cx="1307243"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Key Vault</a:t>
              </a:r>
            </a:p>
          </p:txBody>
        </p:sp>
      </p:grpSp>
      <p:grpSp>
        <p:nvGrpSpPr>
          <p:cNvPr id="115" name="Group 114">
            <a:extLst>
              <a:ext uri="{FF2B5EF4-FFF2-40B4-BE49-F238E27FC236}">
                <a16:creationId xmlns:a16="http://schemas.microsoft.com/office/drawing/2014/main" id="{D6D0BB5E-E53F-4147-A822-C40803B07139}"/>
              </a:ext>
            </a:extLst>
          </p:cNvPr>
          <p:cNvGrpSpPr/>
          <p:nvPr/>
        </p:nvGrpSpPr>
        <p:grpSpPr>
          <a:xfrm>
            <a:off x="5954003" y="1746539"/>
            <a:ext cx="1489016" cy="577081"/>
            <a:chOff x="6292845" y="2096376"/>
            <a:chExt cx="1418111" cy="549602"/>
          </a:xfrm>
        </p:grpSpPr>
        <p:sp>
          <p:nvSpPr>
            <p:cNvPr id="116" name="TextBox 115">
              <a:extLst>
                <a:ext uri="{FF2B5EF4-FFF2-40B4-BE49-F238E27FC236}">
                  <a16:creationId xmlns:a16="http://schemas.microsoft.com/office/drawing/2014/main" id="{BDE9A424-9731-4B1A-B466-E814C585AA29}"/>
                </a:ext>
              </a:extLst>
            </p:cNvPr>
            <p:cNvSpPr txBox="1"/>
            <p:nvPr/>
          </p:nvSpPr>
          <p:spPr>
            <a:xfrm>
              <a:off x="6465963" y="2096376"/>
              <a:ext cx="1244993" cy="549602"/>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Fetch certificate for secure connect to Salesforce</a:t>
              </a:r>
            </a:p>
          </p:txBody>
        </p:sp>
        <p:sp>
          <p:nvSpPr>
            <p:cNvPr id="117" name="Oval 116">
              <a:extLst>
                <a:ext uri="{FF2B5EF4-FFF2-40B4-BE49-F238E27FC236}">
                  <a16:creationId xmlns:a16="http://schemas.microsoft.com/office/drawing/2014/main" id="{B6989F01-EECF-4ED9-BF51-CD562F432FF9}"/>
                </a:ext>
              </a:extLst>
            </p:cNvPr>
            <p:cNvSpPr/>
            <p:nvPr/>
          </p:nvSpPr>
          <p:spPr>
            <a:xfrm>
              <a:off x="6292845" y="2260105"/>
              <a:ext cx="237800" cy="233867"/>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3</a:t>
              </a:r>
            </a:p>
          </p:txBody>
        </p:sp>
      </p:grpSp>
      <p:sp>
        <p:nvSpPr>
          <p:cNvPr id="119" name="TextBox 118">
            <a:extLst>
              <a:ext uri="{FF2B5EF4-FFF2-40B4-BE49-F238E27FC236}">
                <a16:creationId xmlns:a16="http://schemas.microsoft.com/office/drawing/2014/main" id="{0EE00BB6-08CD-43FB-9C21-487DE574B316}"/>
              </a:ext>
            </a:extLst>
          </p:cNvPr>
          <p:cNvSpPr txBox="1"/>
          <p:nvPr/>
        </p:nvSpPr>
        <p:spPr>
          <a:xfrm>
            <a:off x="10272029" y="1747670"/>
            <a:ext cx="1307243" cy="415498"/>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Send notification to Juniper Admin </a:t>
            </a:r>
          </a:p>
        </p:txBody>
      </p:sp>
      <p:cxnSp>
        <p:nvCxnSpPr>
          <p:cNvPr id="121" name="Connector: Elbow 120">
            <a:extLst>
              <a:ext uri="{FF2B5EF4-FFF2-40B4-BE49-F238E27FC236}">
                <a16:creationId xmlns:a16="http://schemas.microsoft.com/office/drawing/2014/main" id="{206AF027-8132-4C3D-821E-050E206C0D6B}"/>
              </a:ext>
            </a:extLst>
          </p:cNvPr>
          <p:cNvCxnSpPr>
            <a:cxnSpLocks/>
            <a:stCxn id="36" idx="0"/>
            <a:endCxn id="81" idx="0"/>
          </p:cNvCxnSpPr>
          <p:nvPr/>
        </p:nvCxnSpPr>
        <p:spPr>
          <a:xfrm rot="16200000" flipH="1">
            <a:off x="10601027" y="1857926"/>
            <a:ext cx="66181" cy="2226238"/>
          </a:xfrm>
          <a:prstGeom prst="bentConnector3">
            <a:avLst>
              <a:gd name="adj1" fmla="val -1136999"/>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Diagram&#10;&#10;Description automatically generated">
            <a:extLst>
              <a:ext uri="{FF2B5EF4-FFF2-40B4-BE49-F238E27FC236}">
                <a16:creationId xmlns:a16="http://schemas.microsoft.com/office/drawing/2014/main" id="{E826E816-6C7B-480A-991E-CB36CDD8F95F}"/>
              </a:ext>
            </a:extLst>
          </p:cNvPr>
          <p:cNvPicPr>
            <a:picLocks noChangeAspect="1"/>
          </p:cNvPicPr>
          <p:nvPr/>
        </p:nvPicPr>
        <p:blipFill rotWithShape="1">
          <a:blip r:embed="rId8">
            <a:extLst>
              <a:ext uri="{28A0092B-C50C-407E-A947-70E740481C1C}">
                <a14:useLocalDpi xmlns:a14="http://schemas.microsoft.com/office/drawing/2010/main" val="0"/>
              </a:ext>
            </a:extLst>
          </a:blip>
          <a:srcRect l="8425" t="22893" r="79360" b="64045"/>
          <a:stretch/>
        </p:blipFill>
        <p:spPr>
          <a:xfrm>
            <a:off x="3733497" y="3948438"/>
            <a:ext cx="251581" cy="269385"/>
          </a:xfrm>
          <a:prstGeom prst="rect">
            <a:avLst/>
          </a:prstGeom>
        </p:spPr>
      </p:pic>
      <p:grpSp>
        <p:nvGrpSpPr>
          <p:cNvPr id="26" name="Group 25">
            <a:extLst>
              <a:ext uri="{FF2B5EF4-FFF2-40B4-BE49-F238E27FC236}">
                <a16:creationId xmlns:a16="http://schemas.microsoft.com/office/drawing/2014/main" id="{CFAA4228-4748-4F07-AD5D-8309B8CCEA68}"/>
              </a:ext>
            </a:extLst>
          </p:cNvPr>
          <p:cNvGrpSpPr/>
          <p:nvPr/>
        </p:nvGrpSpPr>
        <p:grpSpPr>
          <a:xfrm>
            <a:off x="4200900" y="2113203"/>
            <a:ext cx="1368025" cy="1006579"/>
            <a:chOff x="4389561" y="2256315"/>
            <a:chExt cx="1368025" cy="1006579"/>
          </a:xfrm>
        </p:grpSpPr>
        <p:sp>
          <p:nvSpPr>
            <p:cNvPr id="16" name="TextBox 15">
              <a:extLst>
                <a:ext uri="{FF2B5EF4-FFF2-40B4-BE49-F238E27FC236}">
                  <a16:creationId xmlns:a16="http://schemas.microsoft.com/office/drawing/2014/main" id="{59D357F0-77B8-4528-B2CF-7C6D2AF80CA1}"/>
                </a:ext>
              </a:extLst>
            </p:cNvPr>
            <p:cNvSpPr txBox="1"/>
            <p:nvPr/>
          </p:nvSpPr>
          <p:spPr>
            <a:xfrm>
              <a:off x="4389561" y="2524230"/>
              <a:ext cx="1368025" cy="738664"/>
            </a:xfrm>
            <a:prstGeom prst="rect">
              <a:avLst/>
            </a:prstGeom>
            <a:noFill/>
          </p:spPr>
          <p:txBody>
            <a:bodyPr wrap="square" rtlCol="0">
              <a:spAutoFit/>
            </a:bodyPr>
            <a:lstStyle/>
            <a:p>
              <a:pPr algn="ctr"/>
              <a:r>
                <a:rPr lang="en-US" sz="1050"/>
                <a:t>Get the schedules to be set from</a:t>
              </a:r>
            </a:p>
            <a:p>
              <a:pPr algn="ctr"/>
              <a:r>
                <a:rPr lang="en-US" sz="1050"/>
                <a:t>Salesforce Objects via “connected app”</a:t>
              </a:r>
            </a:p>
          </p:txBody>
        </p:sp>
        <p:sp>
          <p:nvSpPr>
            <p:cNvPr id="21" name="Oval 20">
              <a:extLst>
                <a:ext uri="{FF2B5EF4-FFF2-40B4-BE49-F238E27FC236}">
                  <a16:creationId xmlns:a16="http://schemas.microsoft.com/office/drawing/2014/main" id="{0A59EBE6-E290-4591-B5CA-41E7D8A16CD1}"/>
                </a:ext>
              </a:extLst>
            </p:cNvPr>
            <p:cNvSpPr/>
            <p:nvPr/>
          </p:nvSpPr>
          <p:spPr>
            <a:xfrm>
              <a:off x="4948728" y="2256315"/>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4</a:t>
              </a:r>
            </a:p>
          </p:txBody>
        </p:sp>
      </p:grpSp>
      <p:cxnSp>
        <p:nvCxnSpPr>
          <p:cNvPr id="125" name="Straight Arrow Connector 124">
            <a:extLst>
              <a:ext uri="{FF2B5EF4-FFF2-40B4-BE49-F238E27FC236}">
                <a16:creationId xmlns:a16="http://schemas.microsoft.com/office/drawing/2014/main" id="{915AC336-0280-4095-973F-F5D24AF0FC71}"/>
              </a:ext>
            </a:extLst>
          </p:cNvPr>
          <p:cNvCxnSpPr>
            <a:cxnSpLocks/>
          </p:cNvCxnSpPr>
          <p:nvPr/>
        </p:nvCxnSpPr>
        <p:spPr>
          <a:xfrm>
            <a:off x="6088835" y="3287648"/>
            <a:ext cx="1252034" cy="0"/>
          </a:xfrm>
          <a:prstGeom prst="straightConnector1">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9D08E484-FF63-4C0D-882B-7CF60CC42552}"/>
              </a:ext>
            </a:extLst>
          </p:cNvPr>
          <p:cNvGrpSpPr/>
          <p:nvPr/>
        </p:nvGrpSpPr>
        <p:grpSpPr>
          <a:xfrm>
            <a:off x="6086675" y="3365237"/>
            <a:ext cx="1379228" cy="919033"/>
            <a:chOff x="7364626" y="3273719"/>
            <a:chExt cx="1244993" cy="780173"/>
          </a:xfrm>
        </p:grpSpPr>
        <p:sp>
          <p:nvSpPr>
            <p:cNvPr id="127" name="TextBox 126">
              <a:extLst>
                <a:ext uri="{FF2B5EF4-FFF2-40B4-BE49-F238E27FC236}">
                  <a16:creationId xmlns:a16="http://schemas.microsoft.com/office/drawing/2014/main" id="{158091E5-EAD6-4364-B5FA-8128AB663A1B}"/>
                </a:ext>
              </a:extLst>
            </p:cNvPr>
            <p:cNvSpPr txBox="1"/>
            <p:nvPr/>
          </p:nvSpPr>
          <p:spPr>
            <a:xfrm>
              <a:off x="7364626" y="3504292"/>
              <a:ext cx="1244993" cy="549600"/>
            </a:xfrm>
            <a:prstGeom prst="rect">
              <a:avLst/>
            </a:prstGeom>
            <a:noFill/>
          </p:spPr>
          <p:txBody>
            <a:bodyPr wrap="square" rtlCol="0">
              <a:spAutoFit/>
            </a:bodyPr>
            <a:lstStyle/>
            <a:p>
              <a:pPr algn="ctr" defTabSz="960120">
                <a:defRPr/>
              </a:pPr>
              <a:r>
                <a:rPr lang="en-US" sz="1050" b="1">
                  <a:solidFill>
                    <a:srgbClr val="262626"/>
                  </a:solidFill>
                  <a:latin typeface="Segoe UI" panose="020B0502040204020203" pitchFamily="34" charset="0"/>
                  <a:cs typeface="Segoe UI" panose="020B0502040204020203" pitchFamily="34" charset="0"/>
                </a:rPr>
                <a:t>(Task Producer)</a:t>
              </a:r>
            </a:p>
            <a:p>
              <a:pPr algn="ctr" defTabSz="960120">
                <a:defRPr/>
              </a:pPr>
              <a:r>
                <a:rPr lang="en-US" sz="1050">
                  <a:solidFill>
                    <a:srgbClr val="262626"/>
                  </a:solidFill>
                  <a:latin typeface="Segoe UI" panose="020B0502040204020203" pitchFamily="34" charset="0"/>
                  <a:cs typeface="Segoe UI" panose="020B0502040204020203" pitchFamily="34" charset="0"/>
                </a:rPr>
                <a:t>Add messages to Queue</a:t>
              </a:r>
            </a:p>
          </p:txBody>
        </p:sp>
        <p:sp>
          <p:nvSpPr>
            <p:cNvPr id="128" name="Oval 127">
              <a:extLst>
                <a:ext uri="{FF2B5EF4-FFF2-40B4-BE49-F238E27FC236}">
                  <a16:creationId xmlns:a16="http://schemas.microsoft.com/office/drawing/2014/main" id="{BDA0C875-22B5-4CBC-97DF-F58FCD7A439B}"/>
                </a:ext>
              </a:extLst>
            </p:cNvPr>
            <p:cNvSpPr/>
            <p:nvPr/>
          </p:nvSpPr>
          <p:spPr>
            <a:xfrm>
              <a:off x="7842072" y="3273719"/>
              <a:ext cx="237800" cy="233867"/>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5</a:t>
              </a:r>
            </a:p>
          </p:txBody>
        </p:sp>
      </p:grpSp>
      <p:grpSp>
        <p:nvGrpSpPr>
          <p:cNvPr id="30" name="Group 29">
            <a:extLst>
              <a:ext uri="{FF2B5EF4-FFF2-40B4-BE49-F238E27FC236}">
                <a16:creationId xmlns:a16="http://schemas.microsoft.com/office/drawing/2014/main" id="{93215CE7-BBB7-4C3C-AEF6-04BB33C5D9E1}"/>
              </a:ext>
            </a:extLst>
          </p:cNvPr>
          <p:cNvGrpSpPr/>
          <p:nvPr/>
        </p:nvGrpSpPr>
        <p:grpSpPr>
          <a:xfrm>
            <a:off x="7262769" y="2980716"/>
            <a:ext cx="772872" cy="809664"/>
            <a:chOff x="7615727" y="3130489"/>
            <a:chExt cx="772872" cy="809664"/>
          </a:xfrm>
        </p:grpSpPr>
        <p:pic>
          <p:nvPicPr>
            <p:cNvPr id="1028" name="Picture 4" descr="Implement message-based communication workflows with Azure Service Bus –  Dustin Ward">
              <a:extLst>
                <a:ext uri="{FF2B5EF4-FFF2-40B4-BE49-F238E27FC236}">
                  <a16:creationId xmlns:a16="http://schemas.microsoft.com/office/drawing/2014/main" id="{A313DA7E-1D65-46BC-9E01-F5A4685520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182" r="23580"/>
            <a:stretch/>
          </p:blipFill>
          <p:spPr bwMode="auto">
            <a:xfrm>
              <a:off x="7818861" y="3130489"/>
              <a:ext cx="400847" cy="40348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F774473-BE11-4820-9D0E-BE8D01C38695}"/>
                </a:ext>
              </a:extLst>
            </p:cNvPr>
            <p:cNvSpPr txBox="1"/>
            <p:nvPr/>
          </p:nvSpPr>
          <p:spPr>
            <a:xfrm>
              <a:off x="7615727" y="3524655"/>
              <a:ext cx="772872" cy="415498"/>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Service Bus</a:t>
              </a:r>
            </a:p>
          </p:txBody>
        </p:sp>
      </p:grpSp>
      <p:cxnSp>
        <p:nvCxnSpPr>
          <p:cNvPr id="31" name="Straight Arrow Connector 30">
            <a:extLst>
              <a:ext uri="{FF2B5EF4-FFF2-40B4-BE49-F238E27FC236}">
                <a16:creationId xmlns:a16="http://schemas.microsoft.com/office/drawing/2014/main" id="{0BA1A4E5-5F17-4F26-8D6D-8B41F285E110}"/>
              </a:ext>
            </a:extLst>
          </p:cNvPr>
          <p:cNvCxnSpPr>
            <a:cxnSpLocks/>
          </p:cNvCxnSpPr>
          <p:nvPr/>
        </p:nvCxnSpPr>
        <p:spPr>
          <a:xfrm flipH="1">
            <a:off x="6046223" y="3094166"/>
            <a:ext cx="1294646" cy="0"/>
          </a:xfrm>
          <a:prstGeom prst="straightConnector1">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88F63D78-D716-4F5B-BA38-048FA63299AD}"/>
              </a:ext>
            </a:extLst>
          </p:cNvPr>
          <p:cNvPicPr>
            <a:picLocks noChangeAspect="1"/>
          </p:cNvPicPr>
          <p:nvPr/>
        </p:nvPicPr>
        <p:blipFill>
          <a:blip r:embed="rId10"/>
          <a:stretch>
            <a:fillRect/>
          </a:stretch>
        </p:blipFill>
        <p:spPr>
          <a:xfrm>
            <a:off x="9283634" y="2937955"/>
            <a:ext cx="474730" cy="474730"/>
          </a:xfrm>
          <a:prstGeom prst="rect">
            <a:avLst/>
          </a:prstGeom>
        </p:spPr>
      </p:pic>
      <p:cxnSp>
        <p:nvCxnSpPr>
          <p:cNvPr id="1029" name="Straight Arrow Connector 1028">
            <a:extLst>
              <a:ext uri="{FF2B5EF4-FFF2-40B4-BE49-F238E27FC236}">
                <a16:creationId xmlns:a16="http://schemas.microsoft.com/office/drawing/2014/main" id="{BD715871-C083-40B3-9E57-216B2A19FC5D}"/>
              </a:ext>
            </a:extLst>
          </p:cNvPr>
          <p:cNvCxnSpPr>
            <a:cxnSpLocks/>
          </p:cNvCxnSpPr>
          <p:nvPr/>
        </p:nvCxnSpPr>
        <p:spPr>
          <a:xfrm>
            <a:off x="7827694" y="3178186"/>
            <a:ext cx="1404485" cy="0"/>
          </a:xfrm>
          <a:prstGeom prst="straightConnector1">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031" name="TextBox 1030">
            <a:extLst>
              <a:ext uri="{FF2B5EF4-FFF2-40B4-BE49-F238E27FC236}">
                <a16:creationId xmlns:a16="http://schemas.microsoft.com/office/drawing/2014/main" id="{875CCAB8-FE1F-4583-AEF9-1236EA642968}"/>
              </a:ext>
            </a:extLst>
          </p:cNvPr>
          <p:cNvSpPr txBox="1"/>
          <p:nvPr/>
        </p:nvSpPr>
        <p:spPr>
          <a:xfrm>
            <a:off x="9134594" y="3323042"/>
            <a:ext cx="772872" cy="415498"/>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Azure Function</a:t>
            </a:r>
          </a:p>
        </p:txBody>
      </p:sp>
      <p:grpSp>
        <p:nvGrpSpPr>
          <p:cNvPr id="175" name="Group 174">
            <a:extLst>
              <a:ext uri="{FF2B5EF4-FFF2-40B4-BE49-F238E27FC236}">
                <a16:creationId xmlns:a16="http://schemas.microsoft.com/office/drawing/2014/main" id="{2707D295-3DB1-4286-8095-6B131D458A97}"/>
              </a:ext>
            </a:extLst>
          </p:cNvPr>
          <p:cNvGrpSpPr/>
          <p:nvPr/>
        </p:nvGrpSpPr>
        <p:grpSpPr>
          <a:xfrm>
            <a:off x="7895573" y="2307915"/>
            <a:ext cx="1379228" cy="848693"/>
            <a:chOff x="7364626" y="3273719"/>
            <a:chExt cx="1244993" cy="720461"/>
          </a:xfrm>
        </p:grpSpPr>
        <p:sp>
          <p:nvSpPr>
            <p:cNvPr id="176" name="TextBox 175">
              <a:extLst>
                <a:ext uri="{FF2B5EF4-FFF2-40B4-BE49-F238E27FC236}">
                  <a16:creationId xmlns:a16="http://schemas.microsoft.com/office/drawing/2014/main" id="{04D1AE4C-0F93-49E3-81B6-B886449B840A}"/>
                </a:ext>
              </a:extLst>
            </p:cNvPr>
            <p:cNvSpPr txBox="1"/>
            <p:nvPr/>
          </p:nvSpPr>
          <p:spPr>
            <a:xfrm>
              <a:off x="7364626" y="3504292"/>
              <a:ext cx="1244993" cy="489888"/>
            </a:xfrm>
            <a:prstGeom prst="rect">
              <a:avLst/>
            </a:prstGeom>
            <a:noFill/>
          </p:spPr>
          <p:txBody>
            <a:bodyPr wrap="square" rtlCol="0">
              <a:spAutoFit/>
            </a:bodyPr>
            <a:lstStyle/>
            <a:p>
              <a:pPr algn="ctr" defTabSz="960120">
                <a:defRPr/>
              </a:pPr>
              <a:r>
                <a:rPr lang="en-US" sz="1050" b="1">
                  <a:solidFill>
                    <a:srgbClr val="262626"/>
                  </a:solidFill>
                  <a:latin typeface="Segoe UI" panose="020B0502040204020203" pitchFamily="34" charset="0"/>
                  <a:cs typeface="Segoe UI" panose="020B0502040204020203" pitchFamily="34" charset="0"/>
                </a:rPr>
                <a:t>(Task Consumer)</a:t>
              </a:r>
            </a:p>
            <a:p>
              <a:pPr algn="ctr" defTabSz="960120">
                <a:defRPr/>
              </a:pPr>
              <a:r>
                <a:rPr lang="en-US" sz="1050">
                  <a:solidFill>
                    <a:srgbClr val="262626"/>
                  </a:solidFill>
                  <a:latin typeface="Segoe UI" panose="020B0502040204020203" pitchFamily="34" charset="0"/>
                  <a:cs typeface="Segoe UI" panose="020B0502040204020203" pitchFamily="34" charset="0"/>
                </a:rPr>
                <a:t>Service Bus trigger function</a:t>
              </a:r>
            </a:p>
          </p:txBody>
        </p:sp>
        <p:sp>
          <p:nvSpPr>
            <p:cNvPr id="177" name="Oval 176">
              <a:extLst>
                <a:ext uri="{FF2B5EF4-FFF2-40B4-BE49-F238E27FC236}">
                  <a16:creationId xmlns:a16="http://schemas.microsoft.com/office/drawing/2014/main" id="{3CBC4810-1747-4DE3-BCE0-E91D9D9396D0}"/>
                </a:ext>
              </a:extLst>
            </p:cNvPr>
            <p:cNvSpPr/>
            <p:nvPr/>
          </p:nvSpPr>
          <p:spPr>
            <a:xfrm>
              <a:off x="7842072" y="3273719"/>
              <a:ext cx="237800" cy="233867"/>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7</a:t>
              </a:r>
            </a:p>
          </p:txBody>
        </p:sp>
      </p:grpSp>
      <p:grpSp>
        <p:nvGrpSpPr>
          <p:cNvPr id="1078" name="Group 1077">
            <a:extLst>
              <a:ext uri="{FF2B5EF4-FFF2-40B4-BE49-F238E27FC236}">
                <a16:creationId xmlns:a16="http://schemas.microsoft.com/office/drawing/2014/main" id="{01EEF6D6-4C1E-4E3C-A7AB-0178A3C801D8}"/>
              </a:ext>
            </a:extLst>
          </p:cNvPr>
          <p:cNvGrpSpPr/>
          <p:nvPr/>
        </p:nvGrpSpPr>
        <p:grpSpPr>
          <a:xfrm>
            <a:off x="6448421" y="4652008"/>
            <a:ext cx="1669045" cy="275649"/>
            <a:chOff x="5554002" y="4865349"/>
            <a:chExt cx="1669045" cy="275649"/>
          </a:xfrm>
        </p:grpSpPr>
        <p:sp>
          <p:nvSpPr>
            <p:cNvPr id="104" name="TextBox 103">
              <a:extLst>
                <a:ext uri="{FF2B5EF4-FFF2-40B4-BE49-F238E27FC236}">
                  <a16:creationId xmlns:a16="http://schemas.microsoft.com/office/drawing/2014/main" id="{E5004F81-D7F1-4CF2-ACE3-C64E9E7E5294}"/>
                </a:ext>
              </a:extLst>
            </p:cNvPr>
            <p:cNvSpPr txBox="1"/>
            <p:nvPr/>
          </p:nvSpPr>
          <p:spPr>
            <a:xfrm>
              <a:off x="5915804" y="4867360"/>
              <a:ext cx="1307243"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Save log details </a:t>
              </a:r>
            </a:p>
          </p:txBody>
        </p:sp>
        <p:sp>
          <p:nvSpPr>
            <p:cNvPr id="1065" name="Oval 1064">
              <a:extLst>
                <a:ext uri="{FF2B5EF4-FFF2-40B4-BE49-F238E27FC236}">
                  <a16:creationId xmlns:a16="http://schemas.microsoft.com/office/drawing/2014/main" id="{AC9DB3E1-32AC-4580-99AE-5A56AF108303}"/>
                </a:ext>
              </a:extLst>
            </p:cNvPr>
            <p:cNvSpPr/>
            <p:nvPr/>
          </p:nvSpPr>
          <p:spPr>
            <a:xfrm>
              <a:off x="5554002" y="4865349"/>
              <a:ext cx="461333" cy="275649"/>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14</a:t>
              </a:r>
            </a:p>
          </p:txBody>
        </p:sp>
      </p:grpSp>
      <p:sp>
        <p:nvSpPr>
          <p:cNvPr id="1066" name="Oval 1065">
            <a:extLst>
              <a:ext uri="{FF2B5EF4-FFF2-40B4-BE49-F238E27FC236}">
                <a16:creationId xmlns:a16="http://schemas.microsoft.com/office/drawing/2014/main" id="{CBFC6051-7FD8-421D-9FCB-0C4BF0C6581F}"/>
              </a:ext>
            </a:extLst>
          </p:cNvPr>
          <p:cNvSpPr/>
          <p:nvPr/>
        </p:nvSpPr>
        <p:spPr>
          <a:xfrm>
            <a:off x="9907466" y="1809194"/>
            <a:ext cx="461333" cy="275649"/>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15</a:t>
            </a:r>
          </a:p>
        </p:txBody>
      </p:sp>
      <p:grpSp>
        <p:nvGrpSpPr>
          <p:cNvPr id="187" name="Group 186">
            <a:extLst>
              <a:ext uri="{FF2B5EF4-FFF2-40B4-BE49-F238E27FC236}">
                <a16:creationId xmlns:a16="http://schemas.microsoft.com/office/drawing/2014/main" id="{EA28716F-A254-401E-9488-07D0566C4AF2}"/>
              </a:ext>
            </a:extLst>
          </p:cNvPr>
          <p:cNvGrpSpPr/>
          <p:nvPr/>
        </p:nvGrpSpPr>
        <p:grpSpPr>
          <a:xfrm>
            <a:off x="6096000" y="2603542"/>
            <a:ext cx="1495961" cy="415498"/>
            <a:chOff x="6292845" y="2186855"/>
            <a:chExt cx="1424725" cy="395713"/>
          </a:xfrm>
        </p:grpSpPr>
        <p:sp>
          <p:nvSpPr>
            <p:cNvPr id="188" name="TextBox 187">
              <a:extLst>
                <a:ext uri="{FF2B5EF4-FFF2-40B4-BE49-F238E27FC236}">
                  <a16:creationId xmlns:a16="http://schemas.microsoft.com/office/drawing/2014/main" id="{8D358C18-7555-4F99-9731-7027AC096975}"/>
                </a:ext>
              </a:extLst>
            </p:cNvPr>
            <p:cNvSpPr txBox="1"/>
            <p:nvPr/>
          </p:nvSpPr>
          <p:spPr>
            <a:xfrm>
              <a:off x="6432978" y="2186855"/>
              <a:ext cx="1284592" cy="395713"/>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Check on Queue size</a:t>
              </a:r>
            </a:p>
          </p:txBody>
        </p:sp>
        <p:sp>
          <p:nvSpPr>
            <p:cNvPr id="189" name="Oval 188">
              <a:extLst>
                <a:ext uri="{FF2B5EF4-FFF2-40B4-BE49-F238E27FC236}">
                  <a16:creationId xmlns:a16="http://schemas.microsoft.com/office/drawing/2014/main" id="{22C4155A-D27B-42EF-AD7F-300E1FA887AC}"/>
                </a:ext>
              </a:extLst>
            </p:cNvPr>
            <p:cNvSpPr/>
            <p:nvPr/>
          </p:nvSpPr>
          <p:spPr>
            <a:xfrm>
              <a:off x="6292845" y="2260105"/>
              <a:ext cx="237800" cy="233867"/>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6</a:t>
              </a:r>
            </a:p>
          </p:txBody>
        </p:sp>
      </p:grpSp>
      <p:cxnSp>
        <p:nvCxnSpPr>
          <p:cNvPr id="1073" name="Connector: Elbow 1072">
            <a:extLst>
              <a:ext uri="{FF2B5EF4-FFF2-40B4-BE49-F238E27FC236}">
                <a16:creationId xmlns:a16="http://schemas.microsoft.com/office/drawing/2014/main" id="{7510DC41-DA5C-422E-8064-D6CC30141941}"/>
              </a:ext>
            </a:extLst>
          </p:cNvPr>
          <p:cNvCxnSpPr>
            <a:cxnSpLocks/>
            <a:stCxn id="1031" idx="1"/>
          </p:cNvCxnSpPr>
          <p:nvPr/>
        </p:nvCxnSpPr>
        <p:spPr>
          <a:xfrm rot="10800000" flipV="1">
            <a:off x="5623560" y="3530791"/>
            <a:ext cx="3511034" cy="1052638"/>
          </a:xfrm>
          <a:prstGeom prst="bentConnector3">
            <a:avLst>
              <a:gd name="adj1" fmla="val 18748"/>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C14440-8445-4ADC-AD4F-654986279E43}"/>
              </a:ext>
            </a:extLst>
          </p:cNvPr>
          <p:cNvCxnSpPr>
            <a:cxnSpLocks/>
          </p:cNvCxnSpPr>
          <p:nvPr/>
        </p:nvCxnSpPr>
        <p:spPr>
          <a:xfrm>
            <a:off x="6149340" y="1428750"/>
            <a:ext cx="3200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8A468C4-BB86-4EF2-A720-C858FE3BD182}"/>
              </a:ext>
            </a:extLst>
          </p:cNvPr>
          <p:cNvCxnSpPr>
            <a:cxnSpLocks/>
          </p:cNvCxnSpPr>
          <p:nvPr/>
        </p:nvCxnSpPr>
        <p:spPr>
          <a:xfrm flipH="1">
            <a:off x="9349088" y="1433851"/>
            <a:ext cx="1" cy="1549379"/>
          </a:xfrm>
          <a:prstGeom prst="straightConnector1">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9CAC42E6-8F99-4E3C-81DE-C8A69A648BCC}"/>
              </a:ext>
            </a:extLst>
          </p:cNvPr>
          <p:cNvSpPr txBox="1"/>
          <p:nvPr/>
        </p:nvSpPr>
        <p:spPr>
          <a:xfrm>
            <a:off x="8105547" y="1510319"/>
            <a:ext cx="1307242" cy="577081"/>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Fetch certificate for secure connect to Salesforce</a:t>
            </a:r>
          </a:p>
        </p:txBody>
      </p:sp>
      <p:sp>
        <p:nvSpPr>
          <p:cNvPr id="120" name="Oval 119">
            <a:extLst>
              <a:ext uri="{FF2B5EF4-FFF2-40B4-BE49-F238E27FC236}">
                <a16:creationId xmlns:a16="http://schemas.microsoft.com/office/drawing/2014/main" id="{C52EC202-C98B-4C3B-973F-4680EEF45096}"/>
              </a:ext>
            </a:extLst>
          </p:cNvPr>
          <p:cNvSpPr/>
          <p:nvPr/>
        </p:nvSpPr>
        <p:spPr>
          <a:xfrm>
            <a:off x="7743821" y="1592578"/>
            <a:ext cx="461333" cy="275649"/>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13</a:t>
            </a:r>
          </a:p>
        </p:txBody>
      </p:sp>
      <p:sp>
        <p:nvSpPr>
          <p:cNvPr id="91" name="Oval 90">
            <a:extLst>
              <a:ext uri="{FF2B5EF4-FFF2-40B4-BE49-F238E27FC236}">
                <a16:creationId xmlns:a16="http://schemas.microsoft.com/office/drawing/2014/main" id="{6A4B70A0-C74A-4E4C-B643-A746C22FDF9E}"/>
              </a:ext>
            </a:extLst>
          </p:cNvPr>
          <p:cNvSpPr/>
          <p:nvPr/>
        </p:nvSpPr>
        <p:spPr>
          <a:xfrm>
            <a:off x="9827891" y="2625088"/>
            <a:ext cx="461333" cy="275649"/>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11</a:t>
            </a:r>
          </a:p>
        </p:txBody>
      </p:sp>
      <p:sp>
        <p:nvSpPr>
          <p:cNvPr id="103" name="Oval 102">
            <a:extLst>
              <a:ext uri="{FF2B5EF4-FFF2-40B4-BE49-F238E27FC236}">
                <a16:creationId xmlns:a16="http://schemas.microsoft.com/office/drawing/2014/main" id="{92A18533-31A9-415A-870A-4DB52821C871}"/>
              </a:ext>
            </a:extLst>
          </p:cNvPr>
          <p:cNvSpPr/>
          <p:nvPr/>
        </p:nvSpPr>
        <p:spPr>
          <a:xfrm>
            <a:off x="9965051" y="3585208"/>
            <a:ext cx="461333" cy="275649"/>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12</a:t>
            </a:r>
          </a:p>
        </p:txBody>
      </p:sp>
      <p:pic>
        <p:nvPicPr>
          <p:cNvPr id="10" name="Picture 9" descr="A picture containing text, silhouette&#10;&#10;Description automatically generated">
            <a:extLst>
              <a:ext uri="{FF2B5EF4-FFF2-40B4-BE49-F238E27FC236}">
                <a16:creationId xmlns:a16="http://schemas.microsoft.com/office/drawing/2014/main" id="{5544F23B-ED2C-412A-AED9-1F4E1345CD0B}"/>
              </a:ext>
            </a:extLst>
          </p:cNvPr>
          <p:cNvPicPr>
            <a:picLocks noChangeAspect="1"/>
          </p:cNvPicPr>
          <p:nvPr/>
        </p:nvPicPr>
        <p:blipFill rotWithShape="1">
          <a:blip r:embed="rId11">
            <a:extLst>
              <a:ext uri="{28A0092B-C50C-407E-A947-70E740481C1C}">
                <a14:useLocalDpi xmlns:a14="http://schemas.microsoft.com/office/drawing/2010/main" val="0"/>
              </a:ext>
            </a:extLst>
          </a:blip>
          <a:srcRect t="13524" b="16168"/>
          <a:stretch/>
        </p:blipFill>
        <p:spPr>
          <a:xfrm>
            <a:off x="10582275" y="5566410"/>
            <a:ext cx="397471" cy="285750"/>
          </a:xfrm>
          <a:prstGeom prst="rect">
            <a:avLst/>
          </a:prstGeom>
        </p:spPr>
      </p:pic>
      <p:cxnSp>
        <p:nvCxnSpPr>
          <p:cNvPr id="98" name="Straight Connector 97">
            <a:extLst>
              <a:ext uri="{FF2B5EF4-FFF2-40B4-BE49-F238E27FC236}">
                <a16:creationId xmlns:a16="http://schemas.microsoft.com/office/drawing/2014/main" id="{F5790352-DBC2-4FB4-BD7C-CDE2CF4EB76B}"/>
              </a:ext>
            </a:extLst>
          </p:cNvPr>
          <p:cNvCxnSpPr>
            <a:cxnSpLocks/>
          </p:cNvCxnSpPr>
          <p:nvPr/>
        </p:nvCxnSpPr>
        <p:spPr>
          <a:xfrm>
            <a:off x="10382250" y="6416040"/>
            <a:ext cx="407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9AFF3AB-4586-4AB7-81CD-3065D7F070C4}"/>
              </a:ext>
            </a:extLst>
          </p:cNvPr>
          <p:cNvCxnSpPr>
            <a:cxnSpLocks/>
          </p:cNvCxnSpPr>
          <p:nvPr/>
        </p:nvCxnSpPr>
        <p:spPr>
          <a:xfrm>
            <a:off x="10793730" y="4777740"/>
            <a:ext cx="0" cy="693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1997AA7-7CFC-40B9-A7DA-7C66FF6EB616}"/>
              </a:ext>
            </a:extLst>
          </p:cNvPr>
          <p:cNvCxnSpPr>
            <a:cxnSpLocks/>
          </p:cNvCxnSpPr>
          <p:nvPr/>
        </p:nvCxnSpPr>
        <p:spPr>
          <a:xfrm>
            <a:off x="9635490" y="4777740"/>
            <a:ext cx="11506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CF2B8AA-9384-49AE-A56A-C289AC28DCED}"/>
              </a:ext>
            </a:extLst>
          </p:cNvPr>
          <p:cNvCxnSpPr>
            <a:cxnSpLocks/>
          </p:cNvCxnSpPr>
          <p:nvPr/>
        </p:nvCxnSpPr>
        <p:spPr>
          <a:xfrm flipV="1">
            <a:off x="9637726" y="3726180"/>
            <a:ext cx="0" cy="1051560"/>
          </a:xfrm>
          <a:prstGeom prst="straightConnector1">
            <a:avLst/>
          </a:prstGeom>
          <a:ln w="12700">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E7BBE517-49EB-401A-9D53-0FC3991D232B}"/>
              </a:ext>
            </a:extLst>
          </p:cNvPr>
          <p:cNvSpPr txBox="1"/>
          <p:nvPr/>
        </p:nvSpPr>
        <p:spPr>
          <a:xfrm>
            <a:off x="9505537" y="4785104"/>
            <a:ext cx="1307243" cy="577081"/>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Access link is generated and returned</a:t>
            </a:r>
          </a:p>
        </p:txBody>
      </p:sp>
      <p:sp>
        <p:nvSpPr>
          <p:cNvPr id="124" name="Oval 123">
            <a:extLst>
              <a:ext uri="{FF2B5EF4-FFF2-40B4-BE49-F238E27FC236}">
                <a16:creationId xmlns:a16="http://schemas.microsoft.com/office/drawing/2014/main" id="{106B715C-F93B-4D72-9AA0-39456DEA24F4}"/>
              </a:ext>
            </a:extLst>
          </p:cNvPr>
          <p:cNvSpPr/>
          <p:nvPr/>
        </p:nvSpPr>
        <p:spPr>
          <a:xfrm>
            <a:off x="9900281" y="5406388"/>
            <a:ext cx="461333" cy="275649"/>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10</a:t>
            </a:r>
          </a:p>
        </p:txBody>
      </p:sp>
      <p:grpSp>
        <p:nvGrpSpPr>
          <p:cNvPr id="6" name="Group 5">
            <a:extLst>
              <a:ext uri="{FF2B5EF4-FFF2-40B4-BE49-F238E27FC236}">
                <a16:creationId xmlns:a16="http://schemas.microsoft.com/office/drawing/2014/main" id="{E9881F8D-98E9-42D3-BFD1-BA2756C725DD}"/>
              </a:ext>
            </a:extLst>
          </p:cNvPr>
          <p:cNvGrpSpPr/>
          <p:nvPr/>
        </p:nvGrpSpPr>
        <p:grpSpPr>
          <a:xfrm>
            <a:off x="4514231" y="4374833"/>
            <a:ext cx="1564704" cy="618703"/>
            <a:chOff x="4388501" y="5129213"/>
            <a:chExt cx="1564704" cy="618703"/>
          </a:xfrm>
        </p:grpSpPr>
        <p:pic>
          <p:nvPicPr>
            <p:cNvPr id="118" name="Picture 117" descr="Icon&#10;&#10;Description automatically generated">
              <a:extLst>
                <a:ext uri="{FF2B5EF4-FFF2-40B4-BE49-F238E27FC236}">
                  <a16:creationId xmlns:a16="http://schemas.microsoft.com/office/drawing/2014/main" id="{697A19B7-8593-49D8-9210-5F9B486CDAB7}"/>
                </a:ext>
              </a:extLst>
            </p:cNvPr>
            <p:cNvPicPr>
              <a:picLocks noChangeAspect="1"/>
            </p:cNvPicPr>
            <p:nvPr/>
          </p:nvPicPr>
          <p:blipFill rotWithShape="1">
            <a:blip r:embed="rId12">
              <a:extLst>
                <a:ext uri="{28A0092B-C50C-407E-A947-70E740481C1C}">
                  <a14:useLocalDpi xmlns:a14="http://schemas.microsoft.com/office/drawing/2010/main" val="0"/>
                </a:ext>
              </a:extLst>
            </a:blip>
            <a:srcRect l="31333" r="31267"/>
            <a:stretch/>
          </p:blipFill>
          <p:spPr>
            <a:xfrm>
              <a:off x="5069205" y="5129213"/>
              <a:ext cx="240030" cy="336941"/>
            </a:xfrm>
            <a:prstGeom prst="rect">
              <a:avLst/>
            </a:prstGeom>
          </p:spPr>
        </p:pic>
        <p:sp>
          <p:nvSpPr>
            <p:cNvPr id="123" name="TextBox 122">
              <a:extLst>
                <a:ext uri="{FF2B5EF4-FFF2-40B4-BE49-F238E27FC236}">
                  <a16:creationId xmlns:a16="http://schemas.microsoft.com/office/drawing/2014/main" id="{64190D75-BC5A-4DB9-89F5-C5357A6CEDFA}"/>
                </a:ext>
              </a:extLst>
            </p:cNvPr>
            <p:cNvSpPr txBox="1"/>
            <p:nvPr/>
          </p:nvSpPr>
          <p:spPr>
            <a:xfrm>
              <a:off x="4388501" y="5494000"/>
              <a:ext cx="1564704"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Application Insights</a:t>
              </a:r>
            </a:p>
          </p:txBody>
        </p:sp>
      </p:grpSp>
      <p:pic>
        <p:nvPicPr>
          <p:cNvPr id="129" name="Picture 128">
            <a:extLst>
              <a:ext uri="{FF2B5EF4-FFF2-40B4-BE49-F238E27FC236}">
                <a16:creationId xmlns:a16="http://schemas.microsoft.com/office/drawing/2014/main" id="{BBA4DB4E-0335-4DDE-A04B-BBBE09A77EC2}"/>
              </a:ext>
            </a:extLst>
          </p:cNvPr>
          <p:cNvPicPr>
            <a:picLocks noChangeAspect="1"/>
          </p:cNvPicPr>
          <p:nvPr/>
        </p:nvPicPr>
        <p:blipFill>
          <a:blip r:embed="rId13"/>
          <a:stretch>
            <a:fillRect/>
          </a:stretch>
        </p:blipFill>
        <p:spPr>
          <a:xfrm>
            <a:off x="2462318" y="1692803"/>
            <a:ext cx="1309582" cy="671010"/>
          </a:xfrm>
          <a:prstGeom prst="rect">
            <a:avLst/>
          </a:prstGeom>
          <a:ln>
            <a:solidFill>
              <a:schemeClr val="tx1"/>
            </a:solidFill>
          </a:ln>
        </p:spPr>
      </p:pic>
    </p:spTree>
    <p:extLst>
      <p:ext uri="{BB962C8B-B14F-4D97-AF65-F5344CB8AC3E}">
        <p14:creationId xmlns:p14="http://schemas.microsoft.com/office/powerpoint/2010/main" val="403412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Report Notification Scheduler: Orchestration</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16</a:t>
            </a:fld>
            <a:endParaRPr lang="en-IN"/>
          </a:p>
        </p:txBody>
      </p:sp>
      <p:pic>
        <p:nvPicPr>
          <p:cNvPr id="5" name="Picture 4">
            <a:extLst>
              <a:ext uri="{FF2B5EF4-FFF2-40B4-BE49-F238E27FC236}">
                <a16:creationId xmlns:a16="http://schemas.microsoft.com/office/drawing/2014/main" id="{5DE67C14-E90E-4DF5-8249-7F8551E9B510}"/>
              </a:ext>
            </a:extLst>
          </p:cNvPr>
          <p:cNvPicPr>
            <a:picLocks noChangeAspect="1"/>
          </p:cNvPicPr>
          <p:nvPr/>
        </p:nvPicPr>
        <p:blipFill>
          <a:blip r:embed="rId3"/>
          <a:stretch>
            <a:fillRect/>
          </a:stretch>
        </p:blipFill>
        <p:spPr>
          <a:xfrm>
            <a:off x="422900" y="2614921"/>
            <a:ext cx="531505" cy="494206"/>
          </a:xfrm>
          <a:prstGeom prst="rect">
            <a:avLst/>
          </a:prstGeom>
        </p:spPr>
      </p:pic>
      <p:pic>
        <p:nvPicPr>
          <p:cNvPr id="7" name="Picture 6">
            <a:extLst>
              <a:ext uri="{FF2B5EF4-FFF2-40B4-BE49-F238E27FC236}">
                <a16:creationId xmlns:a16="http://schemas.microsoft.com/office/drawing/2014/main" id="{7C1CCA9F-5623-433D-825C-B59CABD35510}"/>
              </a:ext>
            </a:extLst>
          </p:cNvPr>
          <p:cNvPicPr>
            <a:picLocks noChangeAspect="1"/>
          </p:cNvPicPr>
          <p:nvPr/>
        </p:nvPicPr>
        <p:blipFill>
          <a:blip r:embed="rId4"/>
          <a:stretch>
            <a:fillRect/>
          </a:stretch>
        </p:blipFill>
        <p:spPr>
          <a:xfrm>
            <a:off x="397499" y="3294371"/>
            <a:ext cx="614056" cy="519586"/>
          </a:xfrm>
          <a:prstGeom prst="rect">
            <a:avLst/>
          </a:prstGeom>
        </p:spPr>
      </p:pic>
      <p:pic>
        <p:nvPicPr>
          <p:cNvPr id="13" name="Picture 12">
            <a:extLst>
              <a:ext uri="{FF2B5EF4-FFF2-40B4-BE49-F238E27FC236}">
                <a16:creationId xmlns:a16="http://schemas.microsoft.com/office/drawing/2014/main" id="{BB643B92-618F-4FF1-BBFD-EDD6CA1C0535}"/>
              </a:ext>
            </a:extLst>
          </p:cNvPr>
          <p:cNvPicPr>
            <a:picLocks noChangeAspect="1"/>
          </p:cNvPicPr>
          <p:nvPr/>
        </p:nvPicPr>
        <p:blipFill>
          <a:blip r:embed="rId5"/>
          <a:stretch>
            <a:fillRect/>
          </a:stretch>
        </p:blipFill>
        <p:spPr>
          <a:xfrm>
            <a:off x="352415" y="4045579"/>
            <a:ext cx="691225" cy="486416"/>
          </a:xfrm>
          <a:prstGeom prst="rect">
            <a:avLst/>
          </a:prstGeom>
        </p:spPr>
      </p:pic>
      <p:cxnSp>
        <p:nvCxnSpPr>
          <p:cNvPr id="15" name="Straight Connector 14">
            <a:extLst>
              <a:ext uri="{FF2B5EF4-FFF2-40B4-BE49-F238E27FC236}">
                <a16:creationId xmlns:a16="http://schemas.microsoft.com/office/drawing/2014/main" id="{BB7BB044-3552-49E2-A87B-7BFD5757C4D1}"/>
              </a:ext>
            </a:extLst>
          </p:cNvPr>
          <p:cNvCxnSpPr>
            <a:cxnSpLocks/>
          </p:cNvCxnSpPr>
          <p:nvPr/>
        </p:nvCxnSpPr>
        <p:spPr>
          <a:xfrm>
            <a:off x="1114425" y="2828925"/>
            <a:ext cx="419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8157C3-DD19-4620-926E-2E0CC73493D9}"/>
              </a:ext>
            </a:extLst>
          </p:cNvPr>
          <p:cNvCxnSpPr>
            <a:cxnSpLocks/>
          </p:cNvCxnSpPr>
          <p:nvPr/>
        </p:nvCxnSpPr>
        <p:spPr>
          <a:xfrm>
            <a:off x="1118235" y="4295775"/>
            <a:ext cx="4152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3228659-DE74-44B1-84F1-79BFC6134FB2}"/>
              </a:ext>
            </a:extLst>
          </p:cNvPr>
          <p:cNvCxnSpPr>
            <a:cxnSpLocks/>
          </p:cNvCxnSpPr>
          <p:nvPr/>
        </p:nvCxnSpPr>
        <p:spPr>
          <a:xfrm flipV="1">
            <a:off x="1524000" y="3823335"/>
            <a:ext cx="0" cy="464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111DD85-BF7A-47B7-9ADA-E3E1A8170D7B}"/>
              </a:ext>
            </a:extLst>
          </p:cNvPr>
          <p:cNvCxnSpPr>
            <a:cxnSpLocks/>
          </p:cNvCxnSpPr>
          <p:nvPr/>
        </p:nvCxnSpPr>
        <p:spPr>
          <a:xfrm flipV="1">
            <a:off x="1539240" y="2832735"/>
            <a:ext cx="0" cy="396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800257-3FA5-43C8-BAFD-AEC9A661B2F7}"/>
              </a:ext>
            </a:extLst>
          </p:cNvPr>
          <p:cNvCxnSpPr>
            <a:cxnSpLocks/>
          </p:cNvCxnSpPr>
          <p:nvPr/>
        </p:nvCxnSpPr>
        <p:spPr>
          <a:xfrm>
            <a:off x="1183005" y="3526155"/>
            <a:ext cx="817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756B550-C7FD-46BE-84C7-B3F92AA88FCA}"/>
              </a:ext>
            </a:extLst>
          </p:cNvPr>
          <p:cNvCxnSpPr>
            <a:cxnSpLocks/>
          </p:cNvCxnSpPr>
          <p:nvPr/>
        </p:nvCxnSpPr>
        <p:spPr>
          <a:xfrm>
            <a:off x="1531620" y="3827145"/>
            <a:ext cx="449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5DE24DB9-7115-442B-AFF9-06B6F3F9842F}"/>
              </a:ext>
            </a:extLst>
          </p:cNvPr>
          <p:cNvCxnSpPr>
            <a:cxnSpLocks/>
          </p:cNvCxnSpPr>
          <p:nvPr/>
        </p:nvCxnSpPr>
        <p:spPr>
          <a:xfrm flipV="1">
            <a:off x="1546860" y="3225165"/>
            <a:ext cx="4438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328D7A73-D0BF-499C-B1BF-C6779E29248E}"/>
              </a:ext>
            </a:extLst>
          </p:cNvPr>
          <p:cNvSpPr/>
          <p:nvPr/>
        </p:nvSpPr>
        <p:spPr>
          <a:xfrm>
            <a:off x="2011717" y="2996181"/>
            <a:ext cx="1369658" cy="10557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3C3C40A5-71C1-4954-A430-617EEC7980B8}"/>
              </a:ext>
            </a:extLst>
          </p:cNvPr>
          <p:cNvSpPr txBox="1"/>
          <p:nvPr/>
        </p:nvSpPr>
        <p:spPr>
          <a:xfrm>
            <a:off x="2333625" y="3139440"/>
            <a:ext cx="1428750" cy="246221"/>
          </a:xfrm>
          <a:prstGeom prst="rect">
            <a:avLst/>
          </a:prstGeom>
          <a:noFill/>
        </p:spPr>
        <p:txBody>
          <a:bodyPr wrap="square" rtlCol="0">
            <a:spAutoFit/>
          </a:bodyPr>
          <a:lstStyle/>
          <a:p>
            <a:r>
              <a:rPr lang="en-US" sz="1000"/>
              <a:t>JSAS/LWC</a:t>
            </a:r>
          </a:p>
        </p:txBody>
      </p:sp>
      <p:sp>
        <p:nvSpPr>
          <p:cNvPr id="38" name="Rectangle 37">
            <a:extLst>
              <a:ext uri="{FF2B5EF4-FFF2-40B4-BE49-F238E27FC236}">
                <a16:creationId xmlns:a16="http://schemas.microsoft.com/office/drawing/2014/main" id="{7627489B-05EE-4D0E-96C1-8A05A76D4F7E}"/>
              </a:ext>
            </a:extLst>
          </p:cNvPr>
          <p:cNvSpPr/>
          <p:nvPr/>
        </p:nvSpPr>
        <p:spPr>
          <a:xfrm>
            <a:off x="2092641" y="3559118"/>
            <a:ext cx="588645" cy="2873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NFX</a:t>
            </a:r>
          </a:p>
        </p:txBody>
      </p:sp>
      <p:sp>
        <p:nvSpPr>
          <p:cNvPr id="136" name="Rectangle 135">
            <a:extLst>
              <a:ext uri="{FF2B5EF4-FFF2-40B4-BE49-F238E27FC236}">
                <a16:creationId xmlns:a16="http://schemas.microsoft.com/office/drawing/2014/main" id="{4C3CBD72-65AC-4B3F-941C-FA5D7E9103D0}"/>
              </a:ext>
            </a:extLst>
          </p:cNvPr>
          <p:cNvSpPr/>
          <p:nvPr/>
        </p:nvSpPr>
        <p:spPr>
          <a:xfrm>
            <a:off x="2691303" y="3559544"/>
            <a:ext cx="588645" cy="288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VM</a:t>
            </a:r>
          </a:p>
        </p:txBody>
      </p:sp>
      <p:cxnSp>
        <p:nvCxnSpPr>
          <p:cNvPr id="137" name="Straight Arrow Connector 136">
            <a:extLst>
              <a:ext uri="{FF2B5EF4-FFF2-40B4-BE49-F238E27FC236}">
                <a16:creationId xmlns:a16="http://schemas.microsoft.com/office/drawing/2014/main" id="{DFA8ECD7-D0EB-4588-856F-D9A8941CD979}"/>
              </a:ext>
            </a:extLst>
          </p:cNvPr>
          <p:cNvCxnSpPr>
            <a:cxnSpLocks/>
          </p:cNvCxnSpPr>
          <p:nvPr/>
        </p:nvCxnSpPr>
        <p:spPr>
          <a:xfrm>
            <a:off x="3457637" y="3472078"/>
            <a:ext cx="1038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14ADA5CC-2E18-416C-9DF0-7A822FB2991E}"/>
              </a:ext>
            </a:extLst>
          </p:cNvPr>
          <p:cNvSpPr txBox="1"/>
          <p:nvPr/>
        </p:nvSpPr>
        <p:spPr>
          <a:xfrm>
            <a:off x="3351572" y="3027290"/>
            <a:ext cx="1201378" cy="400110"/>
          </a:xfrm>
          <a:prstGeom prst="rect">
            <a:avLst/>
          </a:prstGeom>
          <a:noFill/>
        </p:spPr>
        <p:txBody>
          <a:bodyPr wrap="square" rtlCol="0">
            <a:spAutoFit/>
          </a:bodyPr>
          <a:lstStyle/>
          <a:p>
            <a:pPr algn="ctr"/>
            <a:r>
              <a:rPr lang="en-US" sz="1000"/>
              <a:t>New Collection </a:t>
            </a:r>
          </a:p>
          <a:p>
            <a:pPr algn="ctr"/>
            <a:r>
              <a:rPr lang="en-US" sz="1000"/>
              <a:t>(2 AM Local Time)</a:t>
            </a:r>
          </a:p>
        </p:txBody>
      </p:sp>
      <p:sp>
        <p:nvSpPr>
          <p:cNvPr id="139" name="Rectangle 138">
            <a:extLst>
              <a:ext uri="{FF2B5EF4-FFF2-40B4-BE49-F238E27FC236}">
                <a16:creationId xmlns:a16="http://schemas.microsoft.com/office/drawing/2014/main" id="{96E091B8-3C72-4B97-9BB3-3DF13DA97730}"/>
              </a:ext>
            </a:extLst>
          </p:cNvPr>
          <p:cNvSpPr/>
          <p:nvPr/>
        </p:nvSpPr>
        <p:spPr>
          <a:xfrm>
            <a:off x="4564416" y="3248024"/>
            <a:ext cx="855309" cy="447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200">
                <a:solidFill>
                  <a:schemeClr val="tx1"/>
                </a:solidFill>
                <a:latin typeface="Segoe UI" panose="020B0502040204020203" pitchFamily="34" charset="0"/>
                <a:cs typeface="Segoe UI" panose="020B0502040204020203" pitchFamily="34" charset="0"/>
              </a:rPr>
              <a:t>Backend</a:t>
            </a:r>
          </a:p>
        </p:txBody>
      </p:sp>
      <p:cxnSp>
        <p:nvCxnSpPr>
          <p:cNvPr id="140" name="Straight Arrow Connector 139">
            <a:extLst>
              <a:ext uri="{FF2B5EF4-FFF2-40B4-BE49-F238E27FC236}">
                <a16:creationId xmlns:a16="http://schemas.microsoft.com/office/drawing/2014/main" id="{D4779538-8289-400B-A7BE-303D5EDDC7AE}"/>
              </a:ext>
            </a:extLst>
          </p:cNvPr>
          <p:cNvCxnSpPr>
            <a:cxnSpLocks/>
          </p:cNvCxnSpPr>
          <p:nvPr/>
        </p:nvCxnSpPr>
        <p:spPr>
          <a:xfrm>
            <a:off x="5467412" y="3491128"/>
            <a:ext cx="1236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4449D4-29A8-493D-B903-02827DFE4B74}"/>
              </a:ext>
            </a:extLst>
          </p:cNvPr>
          <p:cNvSpPr txBox="1"/>
          <p:nvPr/>
        </p:nvSpPr>
        <p:spPr>
          <a:xfrm>
            <a:off x="5380397" y="2932040"/>
            <a:ext cx="1058503" cy="553998"/>
          </a:xfrm>
          <a:prstGeom prst="rect">
            <a:avLst/>
          </a:prstGeom>
          <a:noFill/>
        </p:spPr>
        <p:txBody>
          <a:bodyPr wrap="square" rtlCol="0">
            <a:spAutoFit/>
          </a:bodyPr>
          <a:lstStyle/>
          <a:p>
            <a:pPr algn="ctr"/>
            <a:r>
              <a:rPr lang="en-US" sz="1000"/>
              <a:t>Notification of new collection completed</a:t>
            </a:r>
          </a:p>
        </p:txBody>
      </p:sp>
      <p:sp>
        <p:nvSpPr>
          <p:cNvPr id="145" name="Rectangle 144">
            <a:extLst>
              <a:ext uri="{FF2B5EF4-FFF2-40B4-BE49-F238E27FC236}">
                <a16:creationId xmlns:a16="http://schemas.microsoft.com/office/drawing/2014/main" id="{1A458610-111F-403A-A752-5DCC4B71506F}"/>
              </a:ext>
            </a:extLst>
          </p:cNvPr>
          <p:cNvSpPr/>
          <p:nvPr/>
        </p:nvSpPr>
        <p:spPr>
          <a:xfrm>
            <a:off x="247650" y="1542667"/>
            <a:ext cx="6343650" cy="34484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90"/>
          </a:p>
        </p:txBody>
      </p:sp>
      <p:sp>
        <p:nvSpPr>
          <p:cNvPr id="146" name="Rectangle 145">
            <a:extLst>
              <a:ext uri="{FF2B5EF4-FFF2-40B4-BE49-F238E27FC236}">
                <a16:creationId xmlns:a16="http://schemas.microsoft.com/office/drawing/2014/main" id="{AFD45CA9-286D-4CD2-B651-5AF943BAB4FE}"/>
              </a:ext>
            </a:extLst>
          </p:cNvPr>
          <p:cNvSpPr/>
          <p:nvPr/>
        </p:nvSpPr>
        <p:spPr>
          <a:xfrm>
            <a:off x="249543" y="1414410"/>
            <a:ext cx="6340481"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Snowflake</a:t>
            </a:r>
          </a:p>
        </p:txBody>
      </p:sp>
      <p:sp>
        <p:nvSpPr>
          <p:cNvPr id="147" name="Rectangle 146">
            <a:extLst>
              <a:ext uri="{FF2B5EF4-FFF2-40B4-BE49-F238E27FC236}">
                <a16:creationId xmlns:a16="http://schemas.microsoft.com/office/drawing/2014/main" id="{B45D691E-B2AC-4137-86DF-DFE9FF4E1FD2}"/>
              </a:ext>
            </a:extLst>
          </p:cNvPr>
          <p:cNvSpPr/>
          <p:nvPr/>
        </p:nvSpPr>
        <p:spPr>
          <a:xfrm>
            <a:off x="7477125" y="1542667"/>
            <a:ext cx="1666875" cy="34484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90"/>
          </a:p>
        </p:txBody>
      </p:sp>
      <p:sp>
        <p:nvSpPr>
          <p:cNvPr id="148" name="Rectangle 147">
            <a:extLst>
              <a:ext uri="{FF2B5EF4-FFF2-40B4-BE49-F238E27FC236}">
                <a16:creationId xmlns:a16="http://schemas.microsoft.com/office/drawing/2014/main" id="{FA71E327-0057-46BC-97B6-AA109BDEBC2E}"/>
              </a:ext>
            </a:extLst>
          </p:cNvPr>
          <p:cNvSpPr/>
          <p:nvPr/>
        </p:nvSpPr>
        <p:spPr>
          <a:xfrm>
            <a:off x="7479019" y="1414410"/>
            <a:ext cx="1666043"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SFDC</a:t>
            </a:r>
          </a:p>
        </p:txBody>
      </p:sp>
      <p:pic>
        <p:nvPicPr>
          <p:cNvPr id="150" name="Picture 149" descr="Circle&#10;&#10;Description automatically generated with medium confidence">
            <a:extLst>
              <a:ext uri="{FF2B5EF4-FFF2-40B4-BE49-F238E27FC236}">
                <a16:creationId xmlns:a16="http://schemas.microsoft.com/office/drawing/2014/main" id="{81776F56-7236-4D04-8B9E-9354E4A8DD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4551" y="3289756"/>
            <a:ext cx="754639" cy="527953"/>
          </a:xfrm>
          <a:prstGeom prst="rect">
            <a:avLst/>
          </a:prstGeom>
        </p:spPr>
      </p:pic>
      <p:cxnSp>
        <p:nvCxnSpPr>
          <p:cNvPr id="153" name="Straight Arrow Connector 152">
            <a:extLst>
              <a:ext uri="{FF2B5EF4-FFF2-40B4-BE49-F238E27FC236}">
                <a16:creationId xmlns:a16="http://schemas.microsoft.com/office/drawing/2014/main" id="{4846C826-7C72-4C65-BF9D-2433FB7AB36B}"/>
              </a:ext>
            </a:extLst>
          </p:cNvPr>
          <p:cNvCxnSpPr>
            <a:cxnSpLocks/>
          </p:cNvCxnSpPr>
          <p:nvPr/>
        </p:nvCxnSpPr>
        <p:spPr>
          <a:xfrm>
            <a:off x="7324725" y="3500653"/>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5B297532-6399-4262-9731-B987F4BB2B35}"/>
              </a:ext>
            </a:extLst>
          </p:cNvPr>
          <p:cNvSpPr/>
          <p:nvPr/>
        </p:nvSpPr>
        <p:spPr>
          <a:xfrm>
            <a:off x="6755166" y="3276599"/>
            <a:ext cx="664809" cy="447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00">
                <a:solidFill>
                  <a:schemeClr val="tx1"/>
                </a:solidFill>
                <a:latin typeface="Segoe UI" panose="020B0502040204020203" pitchFamily="34" charset="0"/>
                <a:cs typeface="Segoe UI" panose="020B0502040204020203" pitchFamily="34" charset="0"/>
              </a:rPr>
              <a:t>API Gateway</a:t>
            </a:r>
          </a:p>
        </p:txBody>
      </p:sp>
      <p:sp>
        <p:nvSpPr>
          <p:cNvPr id="160" name="Rectangle 159">
            <a:extLst>
              <a:ext uri="{FF2B5EF4-FFF2-40B4-BE49-F238E27FC236}">
                <a16:creationId xmlns:a16="http://schemas.microsoft.com/office/drawing/2014/main" id="{CB2AEFC5-97CE-4224-A35D-F21FE9EE1F79}"/>
              </a:ext>
            </a:extLst>
          </p:cNvPr>
          <p:cNvSpPr/>
          <p:nvPr/>
        </p:nvSpPr>
        <p:spPr>
          <a:xfrm>
            <a:off x="9509761" y="1533142"/>
            <a:ext cx="2377440" cy="34484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90"/>
          </a:p>
        </p:txBody>
      </p:sp>
      <p:sp>
        <p:nvSpPr>
          <p:cNvPr id="161" name="Rectangle 160">
            <a:extLst>
              <a:ext uri="{FF2B5EF4-FFF2-40B4-BE49-F238E27FC236}">
                <a16:creationId xmlns:a16="http://schemas.microsoft.com/office/drawing/2014/main" id="{E48A9268-92DC-4E4C-8F8F-D79894A6AEC1}"/>
              </a:ext>
            </a:extLst>
          </p:cNvPr>
          <p:cNvSpPr/>
          <p:nvPr/>
        </p:nvSpPr>
        <p:spPr>
          <a:xfrm>
            <a:off x="9511790" y="1404885"/>
            <a:ext cx="2376253"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Notification Scheduler</a:t>
            </a:r>
          </a:p>
        </p:txBody>
      </p:sp>
      <p:cxnSp>
        <p:nvCxnSpPr>
          <p:cNvPr id="163" name="Straight Arrow Connector 162">
            <a:extLst>
              <a:ext uri="{FF2B5EF4-FFF2-40B4-BE49-F238E27FC236}">
                <a16:creationId xmlns:a16="http://schemas.microsoft.com/office/drawing/2014/main" id="{736A3145-8564-4F11-A13E-D6333CCC4249}"/>
              </a:ext>
            </a:extLst>
          </p:cNvPr>
          <p:cNvCxnSpPr>
            <a:cxnSpLocks/>
          </p:cNvCxnSpPr>
          <p:nvPr/>
        </p:nvCxnSpPr>
        <p:spPr>
          <a:xfrm>
            <a:off x="8981440" y="3491128"/>
            <a:ext cx="822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8" name="Picture 167" descr="Icon&#10;&#10;Description automatically generated">
            <a:extLst>
              <a:ext uri="{FF2B5EF4-FFF2-40B4-BE49-F238E27FC236}">
                <a16:creationId xmlns:a16="http://schemas.microsoft.com/office/drawing/2014/main" id="{3AD2CF91-6D8F-4F6E-9EC8-16E637481F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9893" y="3320659"/>
            <a:ext cx="348184" cy="348184"/>
          </a:xfrm>
          <a:prstGeom prst="rect">
            <a:avLst/>
          </a:prstGeom>
        </p:spPr>
      </p:pic>
      <p:pic>
        <p:nvPicPr>
          <p:cNvPr id="143" name="Graphic 142" descr="Refresh with solid fill">
            <a:extLst>
              <a:ext uri="{FF2B5EF4-FFF2-40B4-BE49-F238E27FC236}">
                <a16:creationId xmlns:a16="http://schemas.microsoft.com/office/drawing/2014/main" id="{13D59BB6-2569-47F1-8BAA-090FB31CB6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99040" y="3154680"/>
            <a:ext cx="320040" cy="320040"/>
          </a:xfrm>
          <a:prstGeom prst="rect">
            <a:avLst/>
          </a:prstGeom>
        </p:spPr>
      </p:pic>
      <p:pic>
        <p:nvPicPr>
          <p:cNvPr id="171" name="Picture 170" descr="Icon&#10;&#10;Description automatically generated">
            <a:extLst>
              <a:ext uri="{FF2B5EF4-FFF2-40B4-BE49-F238E27FC236}">
                <a16:creationId xmlns:a16="http://schemas.microsoft.com/office/drawing/2014/main" id="{854D0A80-2883-40D8-A120-894EFEF7C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2453" y="3391779"/>
            <a:ext cx="348184" cy="348184"/>
          </a:xfrm>
          <a:prstGeom prst="rect">
            <a:avLst/>
          </a:prstGeom>
        </p:spPr>
      </p:pic>
      <p:sp>
        <p:nvSpPr>
          <p:cNvPr id="172" name="TextBox 171">
            <a:extLst>
              <a:ext uri="{FF2B5EF4-FFF2-40B4-BE49-F238E27FC236}">
                <a16:creationId xmlns:a16="http://schemas.microsoft.com/office/drawing/2014/main" id="{CA52623E-D174-44B5-9578-8B6F0211D05E}"/>
              </a:ext>
            </a:extLst>
          </p:cNvPr>
          <p:cNvSpPr txBox="1"/>
          <p:nvPr/>
        </p:nvSpPr>
        <p:spPr>
          <a:xfrm>
            <a:off x="9591717" y="3810880"/>
            <a:ext cx="1058503" cy="400110"/>
          </a:xfrm>
          <a:prstGeom prst="rect">
            <a:avLst/>
          </a:prstGeom>
          <a:noFill/>
        </p:spPr>
        <p:txBody>
          <a:bodyPr wrap="square" rtlCol="0">
            <a:spAutoFit/>
          </a:bodyPr>
          <a:lstStyle/>
          <a:p>
            <a:pPr algn="ctr"/>
            <a:r>
              <a:rPr lang="en-US" sz="1000"/>
              <a:t>Refresh Power BI Datasets</a:t>
            </a:r>
          </a:p>
        </p:txBody>
      </p:sp>
      <p:sp>
        <p:nvSpPr>
          <p:cNvPr id="174" name="Oval 173">
            <a:extLst>
              <a:ext uri="{FF2B5EF4-FFF2-40B4-BE49-F238E27FC236}">
                <a16:creationId xmlns:a16="http://schemas.microsoft.com/office/drawing/2014/main" id="{60839A5D-5729-4573-AEBE-8B8CC8E70B6F}"/>
              </a:ext>
            </a:extLst>
          </p:cNvPr>
          <p:cNvSpPr/>
          <p:nvPr/>
        </p:nvSpPr>
        <p:spPr>
          <a:xfrm>
            <a:off x="3346619" y="2610857"/>
            <a:ext cx="263440" cy="275492"/>
          </a:xfrm>
          <a:prstGeom prst="ellipse">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a:t>
            </a:r>
          </a:p>
        </p:txBody>
      </p:sp>
      <p:sp>
        <p:nvSpPr>
          <p:cNvPr id="178" name="Oval 177">
            <a:extLst>
              <a:ext uri="{FF2B5EF4-FFF2-40B4-BE49-F238E27FC236}">
                <a16:creationId xmlns:a16="http://schemas.microsoft.com/office/drawing/2014/main" id="{85730B74-3958-4F37-ACB1-0841F9EE2B34}"/>
              </a:ext>
            </a:extLst>
          </p:cNvPr>
          <p:cNvSpPr/>
          <p:nvPr/>
        </p:nvSpPr>
        <p:spPr>
          <a:xfrm>
            <a:off x="5144939" y="2648957"/>
            <a:ext cx="263440" cy="275492"/>
          </a:xfrm>
          <a:prstGeom prst="ellipse">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2</a:t>
            </a:r>
          </a:p>
        </p:txBody>
      </p:sp>
      <p:sp>
        <p:nvSpPr>
          <p:cNvPr id="179" name="Oval 178">
            <a:extLst>
              <a:ext uri="{FF2B5EF4-FFF2-40B4-BE49-F238E27FC236}">
                <a16:creationId xmlns:a16="http://schemas.microsoft.com/office/drawing/2014/main" id="{1716E328-6EFA-4C12-9E08-26BE9F520573}"/>
              </a:ext>
            </a:extLst>
          </p:cNvPr>
          <p:cNvSpPr/>
          <p:nvPr/>
        </p:nvSpPr>
        <p:spPr>
          <a:xfrm>
            <a:off x="6733709" y="2900417"/>
            <a:ext cx="263440" cy="275492"/>
          </a:xfrm>
          <a:prstGeom prst="ellipse">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3</a:t>
            </a:r>
          </a:p>
        </p:txBody>
      </p:sp>
      <p:sp>
        <p:nvSpPr>
          <p:cNvPr id="180" name="Oval 179">
            <a:extLst>
              <a:ext uri="{FF2B5EF4-FFF2-40B4-BE49-F238E27FC236}">
                <a16:creationId xmlns:a16="http://schemas.microsoft.com/office/drawing/2014/main" id="{8CB2891C-120A-4F8D-B5F5-BCA6F775DEAC}"/>
              </a:ext>
            </a:extLst>
          </p:cNvPr>
          <p:cNvSpPr/>
          <p:nvPr/>
        </p:nvSpPr>
        <p:spPr>
          <a:xfrm>
            <a:off x="9362609" y="3609077"/>
            <a:ext cx="263440" cy="27549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4</a:t>
            </a:r>
          </a:p>
        </p:txBody>
      </p:sp>
      <p:cxnSp>
        <p:nvCxnSpPr>
          <p:cNvPr id="181" name="Straight Arrow Connector 180">
            <a:extLst>
              <a:ext uri="{FF2B5EF4-FFF2-40B4-BE49-F238E27FC236}">
                <a16:creationId xmlns:a16="http://schemas.microsoft.com/office/drawing/2014/main" id="{78E46BF2-3CA7-4399-A546-06FB6DC4C46F}"/>
              </a:ext>
            </a:extLst>
          </p:cNvPr>
          <p:cNvCxnSpPr>
            <a:cxnSpLocks/>
          </p:cNvCxnSpPr>
          <p:nvPr/>
        </p:nvCxnSpPr>
        <p:spPr>
          <a:xfrm>
            <a:off x="10459720" y="3517798"/>
            <a:ext cx="673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2" name="Picture 2">
            <a:extLst>
              <a:ext uri="{FF2B5EF4-FFF2-40B4-BE49-F238E27FC236}">
                <a16:creationId xmlns:a16="http://schemas.microsoft.com/office/drawing/2014/main" id="{28BC287A-7AA7-47B4-8FAF-34E2824295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45652" y="3369896"/>
            <a:ext cx="385949" cy="343490"/>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a:extLst>
              <a:ext uri="{FF2B5EF4-FFF2-40B4-BE49-F238E27FC236}">
                <a16:creationId xmlns:a16="http://schemas.microsoft.com/office/drawing/2014/main" id="{2F5E0BC2-EA77-4895-B900-918CEB146D47}"/>
              </a:ext>
            </a:extLst>
          </p:cNvPr>
          <p:cNvSpPr txBox="1"/>
          <p:nvPr/>
        </p:nvSpPr>
        <p:spPr>
          <a:xfrm>
            <a:off x="10841397" y="3803260"/>
            <a:ext cx="1058503" cy="400110"/>
          </a:xfrm>
          <a:prstGeom prst="rect">
            <a:avLst/>
          </a:prstGeom>
          <a:noFill/>
        </p:spPr>
        <p:txBody>
          <a:bodyPr wrap="square" rtlCol="0">
            <a:spAutoFit/>
          </a:bodyPr>
          <a:lstStyle/>
          <a:p>
            <a:pPr algn="ctr"/>
            <a:r>
              <a:rPr lang="en-US" sz="1000"/>
              <a:t>Trigger notifications</a:t>
            </a:r>
          </a:p>
        </p:txBody>
      </p:sp>
      <p:sp>
        <p:nvSpPr>
          <p:cNvPr id="184" name="Oval 183">
            <a:extLst>
              <a:ext uri="{FF2B5EF4-FFF2-40B4-BE49-F238E27FC236}">
                <a16:creationId xmlns:a16="http://schemas.microsoft.com/office/drawing/2014/main" id="{DBD81EB2-CECF-4020-B83D-787164B4F647}"/>
              </a:ext>
            </a:extLst>
          </p:cNvPr>
          <p:cNvSpPr/>
          <p:nvPr/>
        </p:nvSpPr>
        <p:spPr>
          <a:xfrm>
            <a:off x="10863749" y="3692897"/>
            <a:ext cx="263440" cy="27549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5</a:t>
            </a:r>
          </a:p>
        </p:txBody>
      </p:sp>
      <p:sp>
        <p:nvSpPr>
          <p:cNvPr id="185" name="TextBox 184">
            <a:extLst>
              <a:ext uri="{FF2B5EF4-FFF2-40B4-BE49-F238E27FC236}">
                <a16:creationId xmlns:a16="http://schemas.microsoft.com/office/drawing/2014/main" id="{58C99C18-A30E-4C48-A4C8-89FAA7D40989}"/>
              </a:ext>
            </a:extLst>
          </p:cNvPr>
          <p:cNvSpPr txBox="1"/>
          <p:nvPr/>
        </p:nvSpPr>
        <p:spPr>
          <a:xfrm>
            <a:off x="463592" y="2265290"/>
            <a:ext cx="1201378" cy="246221"/>
          </a:xfrm>
          <a:prstGeom prst="rect">
            <a:avLst/>
          </a:prstGeom>
          <a:noFill/>
        </p:spPr>
        <p:txBody>
          <a:bodyPr wrap="square" rtlCol="0">
            <a:spAutoFit/>
          </a:bodyPr>
          <a:lstStyle/>
          <a:p>
            <a:pPr algn="ctr"/>
            <a:r>
              <a:rPr lang="en-US" sz="1000"/>
              <a:t>Junos Devices</a:t>
            </a:r>
          </a:p>
        </p:txBody>
      </p:sp>
      <p:sp>
        <p:nvSpPr>
          <p:cNvPr id="186" name="Rectangle 185">
            <a:extLst>
              <a:ext uri="{FF2B5EF4-FFF2-40B4-BE49-F238E27FC236}">
                <a16:creationId xmlns:a16="http://schemas.microsoft.com/office/drawing/2014/main" id="{08C49712-52B9-4290-BB73-5B7F7E920F35}"/>
              </a:ext>
            </a:extLst>
          </p:cNvPr>
          <p:cNvSpPr/>
          <p:nvPr/>
        </p:nvSpPr>
        <p:spPr>
          <a:xfrm>
            <a:off x="10084526" y="445770"/>
            <a:ext cx="297180" cy="1371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a:extLst>
              <a:ext uri="{FF2B5EF4-FFF2-40B4-BE49-F238E27FC236}">
                <a16:creationId xmlns:a16="http://schemas.microsoft.com/office/drawing/2014/main" id="{8B26812E-96F8-4A09-9B43-A5AB2D499A31}"/>
              </a:ext>
            </a:extLst>
          </p:cNvPr>
          <p:cNvSpPr txBox="1"/>
          <p:nvPr/>
        </p:nvSpPr>
        <p:spPr>
          <a:xfrm>
            <a:off x="10379055" y="370487"/>
            <a:ext cx="1470045" cy="276999"/>
          </a:xfrm>
          <a:prstGeom prst="rect">
            <a:avLst/>
          </a:prstGeom>
          <a:noFill/>
        </p:spPr>
        <p:txBody>
          <a:bodyPr wrap="square" rtlCol="0">
            <a:spAutoFit/>
          </a:bodyPr>
          <a:lstStyle/>
          <a:p>
            <a:r>
              <a:rPr lang="en-US" sz="1200"/>
              <a:t> Owned by Juniper</a:t>
            </a:r>
          </a:p>
        </p:txBody>
      </p:sp>
      <p:sp>
        <p:nvSpPr>
          <p:cNvPr id="191" name="Rectangle 190">
            <a:extLst>
              <a:ext uri="{FF2B5EF4-FFF2-40B4-BE49-F238E27FC236}">
                <a16:creationId xmlns:a16="http://schemas.microsoft.com/office/drawing/2014/main" id="{1B6F3F58-2BDF-4204-B276-8F4773A0657D}"/>
              </a:ext>
            </a:extLst>
          </p:cNvPr>
          <p:cNvSpPr/>
          <p:nvPr/>
        </p:nvSpPr>
        <p:spPr>
          <a:xfrm>
            <a:off x="10088336" y="746760"/>
            <a:ext cx="297180" cy="137160"/>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B1E5EA54-51CA-426E-852B-E5462875972C}"/>
              </a:ext>
            </a:extLst>
          </p:cNvPr>
          <p:cNvSpPr txBox="1"/>
          <p:nvPr/>
        </p:nvSpPr>
        <p:spPr>
          <a:xfrm>
            <a:off x="10382865" y="671477"/>
            <a:ext cx="1470045" cy="276999"/>
          </a:xfrm>
          <a:prstGeom prst="rect">
            <a:avLst/>
          </a:prstGeom>
          <a:noFill/>
        </p:spPr>
        <p:txBody>
          <a:bodyPr wrap="square" rtlCol="0">
            <a:spAutoFit/>
          </a:bodyPr>
          <a:lstStyle/>
          <a:p>
            <a:r>
              <a:rPr lang="en-US" sz="1200"/>
              <a:t> Owned by MAQ</a:t>
            </a:r>
          </a:p>
        </p:txBody>
      </p:sp>
    </p:spTree>
    <p:extLst>
      <p:ext uri="{BB962C8B-B14F-4D97-AF65-F5344CB8AC3E}">
        <p14:creationId xmlns:p14="http://schemas.microsoft.com/office/powerpoint/2010/main" val="25093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846BE-450C-4D56-856F-FE943BE2ACCF}"/>
              </a:ext>
            </a:extLst>
          </p:cNvPr>
          <p:cNvSpPr>
            <a:spLocks noGrp="1"/>
          </p:cNvSpPr>
          <p:nvPr>
            <p:ph sz="quarter" idx="18"/>
          </p:nvPr>
        </p:nvSpPr>
        <p:spPr>
          <a:xfrm>
            <a:off x="390619" y="284463"/>
            <a:ext cx="9344775" cy="481647"/>
          </a:xfrm>
        </p:spPr>
        <p:txBody>
          <a:bodyPr/>
          <a:lstStyle/>
          <a:p>
            <a:r>
              <a:rPr lang="en-US"/>
              <a:t>Cost estimate</a:t>
            </a:r>
          </a:p>
        </p:txBody>
      </p:sp>
      <p:sp>
        <p:nvSpPr>
          <p:cNvPr id="4" name="Slide Number Placeholder 3">
            <a:extLst>
              <a:ext uri="{FF2B5EF4-FFF2-40B4-BE49-F238E27FC236}">
                <a16:creationId xmlns:a16="http://schemas.microsoft.com/office/drawing/2014/main" id="{C8EFA0E2-255C-470E-899C-2E5EDAFC38F4}"/>
              </a:ext>
            </a:extLst>
          </p:cNvPr>
          <p:cNvSpPr>
            <a:spLocks noGrp="1"/>
          </p:cNvSpPr>
          <p:nvPr>
            <p:ph type="sldNum" sz="quarter" idx="4"/>
          </p:nvPr>
        </p:nvSpPr>
        <p:spPr/>
        <p:txBody>
          <a:bodyPr/>
          <a:lstStyle/>
          <a:p>
            <a:fld id="{2465CFD4-9401-47B7-ADC2-1B0E4994DF73}" type="slidenum">
              <a:rPr lang="en-IN" smtClean="0"/>
              <a:pPr/>
              <a:t>17</a:t>
            </a:fld>
            <a:endParaRPr lang="en-IN"/>
          </a:p>
        </p:txBody>
      </p:sp>
      <p:graphicFrame>
        <p:nvGraphicFramePr>
          <p:cNvPr id="6" name="Content Placeholder 4">
            <a:extLst>
              <a:ext uri="{FF2B5EF4-FFF2-40B4-BE49-F238E27FC236}">
                <a16:creationId xmlns:a16="http://schemas.microsoft.com/office/drawing/2014/main" id="{3F372BF7-17C0-48F4-9375-39B7E0FD1B42}"/>
              </a:ext>
            </a:extLst>
          </p:cNvPr>
          <p:cNvGraphicFramePr>
            <a:graphicFrameLocks/>
          </p:cNvGraphicFramePr>
          <p:nvPr>
            <p:extLst>
              <p:ext uri="{D42A27DB-BD31-4B8C-83A1-F6EECF244321}">
                <p14:modId xmlns:p14="http://schemas.microsoft.com/office/powerpoint/2010/main" val="932701619"/>
              </p:ext>
            </p:extLst>
          </p:nvPr>
        </p:nvGraphicFramePr>
        <p:xfrm>
          <a:off x="493951" y="1009145"/>
          <a:ext cx="10844609" cy="1840334"/>
        </p:xfrm>
        <a:graphic>
          <a:graphicData uri="http://schemas.openxmlformats.org/drawingml/2006/table">
            <a:tbl>
              <a:tblPr firstRow="1" bandRow="1">
                <a:tableStyleId>{5940675A-B579-460E-94D1-54222C63F5DA}</a:tableStyleId>
              </a:tblPr>
              <a:tblGrid>
                <a:gridCol w="1630413">
                  <a:extLst>
                    <a:ext uri="{9D8B030D-6E8A-4147-A177-3AD203B41FA5}">
                      <a16:colId xmlns:a16="http://schemas.microsoft.com/office/drawing/2014/main" val="20001"/>
                    </a:ext>
                  </a:extLst>
                </a:gridCol>
                <a:gridCol w="1200727">
                  <a:extLst>
                    <a:ext uri="{9D8B030D-6E8A-4147-A177-3AD203B41FA5}">
                      <a16:colId xmlns:a16="http://schemas.microsoft.com/office/drawing/2014/main" val="3162806209"/>
                    </a:ext>
                  </a:extLst>
                </a:gridCol>
                <a:gridCol w="5671127">
                  <a:extLst>
                    <a:ext uri="{9D8B030D-6E8A-4147-A177-3AD203B41FA5}">
                      <a16:colId xmlns:a16="http://schemas.microsoft.com/office/drawing/2014/main" val="3474677150"/>
                    </a:ext>
                  </a:extLst>
                </a:gridCol>
                <a:gridCol w="2342342">
                  <a:extLst>
                    <a:ext uri="{9D8B030D-6E8A-4147-A177-3AD203B41FA5}">
                      <a16:colId xmlns:a16="http://schemas.microsoft.com/office/drawing/2014/main" val="1412277646"/>
                    </a:ext>
                  </a:extLst>
                </a:gridCol>
              </a:tblGrid>
              <a:tr h="583996">
                <a:tc>
                  <a:txBody>
                    <a:bodyPr/>
                    <a:lstStyle/>
                    <a:p>
                      <a:pPr marL="0" algn="l" defTabSz="914400" rtl="0" eaLnBrk="1" latinLnBrk="0" hangingPunct="1"/>
                      <a:r>
                        <a:rPr lang="en-US" sz="1600" b="1" kern="1200">
                          <a:solidFill>
                            <a:schemeClr val="lt1"/>
                          </a:solidFill>
                          <a:latin typeface="Segoe UI Semibold"/>
                          <a:ea typeface="+mn-ea"/>
                          <a:cs typeface="Segoe UI Semibold"/>
                        </a:rPr>
                        <a:t>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Region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a:solidFill>
                            <a:schemeClr val="lt1"/>
                          </a:solidFill>
                          <a:latin typeface="+mn-lt"/>
                          <a:ea typeface="+mn-ea"/>
                          <a:cs typeface="Segoe UI"/>
                        </a:rPr>
                        <a:t>Estimated Monthly Cost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a:effectLst/>
                          <a:latin typeface="+mn-lt"/>
                          <a:cs typeface="Segoe UI"/>
                        </a:rPr>
                        <a:t>App Service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a:effectLst/>
                          <a:latin typeface="+mn-lt"/>
                          <a:cs typeface="Segoe UI"/>
                        </a:rPr>
                        <a:t>West US 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u="none" strike="noStrike" kern="1200">
                          <a:solidFill>
                            <a:schemeClr val="tx1"/>
                          </a:solidFill>
                          <a:effectLst/>
                          <a:latin typeface="+mn-lt"/>
                          <a:ea typeface="+mn-ea"/>
                          <a:cs typeface="Segoe UI"/>
                        </a:rPr>
                        <a:t>Standard Tier; 1 S1 (1 Core(s), 1.75 GB RAM, 50 GB Storage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effectLst/>
                          <a:latin typeface="+mn-lt"/>
                          <a:ea typeface="+mn-ea"/>
                          <a:cs typeface="+mn-cs"/>
                        </a:rPr>
                        <a:t>~$75 - $100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8685719"/>
                  </a:ext>
                </a:extLst>
              </a:tr>
              <a:tr h="44520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Service Bus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West US 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u="none" strike="noStrike" kern="1200">
                          <a:solidFill>
                            <a:schemeClr val="tx1"/>
                          </a:solidFill>
                          <a:effectLst/>
                          <a:latin typeface="+mn-lt"/>
                          <a:ea typeface="+mn-ea"/>
                          <a:cs typeface="Segoe UI"/>
                        </a:rPr>
                        <a:t>Standard tier (Message operations less than 1 million)</a:t>
                      </a:r>
                      <a:endParaRPr lang="en-US" sz="16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~$10 - $20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4520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sz="16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sz="16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1" i="0" u="none" strike="noStrike" kern="1200">
                          <a:solidFill>
                            <a:schemeClr val="tx1"/>
                          </a:solidFill>
                          <a:latin typeface="Segoe UI"/>
                          <a:ea typeface="+mn-ea"/>
                          <a:cs typeface="Segoe UI"/>
                        </a:rPr>
                        <a:t>Total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1" i="0" u="none" strike="noStrike" kern="1200">
                          <a:solidFill>
                            <a:schemeClr val="tx1"/>
                          </a:solidFill>
                          <a:latin typeface="Segoe UI"/>
                          <a:ea typeface="+mn-ea"/>
                          <a:cs typeface="Segoe UI"/>
                        </a:rPr>
                        <a:t>~$85 - $120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4949046"/>
                  </a:ext>
                </a:extLst>
              </a:tr>
            </a:tbl>
          </a:graphicData>
        </a:graphic>
      </p:graphicFrame>
    </p:spTree>
    <p:extLst>
      <p:ext uri="{BB962C8B-B14F-4D97-AF65-F5344CB8AC3E}">
        <p14:creationId xmlns:p14="http://schemas.microsoft.com/office/powerpoint/2010/main" val="293037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Report Notification Scheduler: Design considerations</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18</a:t>
            </a:fld>
            <a:endParaRPr lang="en-IN"/>
          </a:p>
        </p:txBody>
      </p:sp>
      <p:sp>
        <p:nvSpPr>
          <p:cNvPr id="2" name="TextBox 1">
            <a:extLst>
              <a:ext uri="{FF2B5EF4-FFF2-40B4-BE49-F238E27FC236}">
                <a16:creationId xmlns:a16="http://schemas.microsoft.com/office/drawing/2014/main" id="{F7377D6F-2809-4B4A-A608-A7210BCF11E8}"/>
              </a:ext>
            </a:extLst>
          </p:cNvPr>
          <p:cNvSpPr txBox="1"/>
          <p:nvPr/>
        </p:nvSpPr>
        <p:spPr>
          <a:xfrm>
            <a:off x="502920" y="948690"/>
            <a:ext cx="11361420" cy="18931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a:t>Notification scheduler will export the reports as PDF/PPTX document</a:t>
            </a:r>
          </a:p>
          <a:p>
            <a:pPr marL="285750" indent="-285750">
              <a:lnSpc>
                <a:spcPct val="150000"/>
              </a:lnSpc>
              <a:buFont typeface="Arial" panose="020B0604020202020204" pitchFamily="34" charset="0"/>
              <a:buChar char="•"/>
            </a:pPr>
            <a:r>
              <a:rPr lang="en-US" sz="1600"/>
              <a:t>Entire report will be exported (Considering current standard reports as a single page)</a:t>
            </a:r>
          </a:p>
          <a:p>
            <a:pPr marL="285750" indent="-285750">
              <a:lnSpc>
                <a:spcPct val="150000"/>
              </a:lnSpc>
              <a:buFont typeface="Arial" panose="020B0604020202020204" pitchFamily="34" charset="0"/>
              <a:buChar char="•"/>
            </a:pPr>
            <a:r>
              <a:rPr lang="en-US" sz="1600"/>
              <a:t>No of notifications sent/ minute will be limited based on the Power BI capacity availability </a:t>
            </a:r>
          </a:p>
          <a:p>
            <a:pPr marL="285750" indent="-285750">
              <a:lnSpc>
                <a:spcPct val="150000"/>
              </a:lnSpc>
              <a:buFont typeface="Arial" panose="020B0604020202020204" pitchFamily="34" charset="0"/>
              <a:buChar char="•"/>
            </a:pPr>
            <a:r>
              <a:rPr lang="en-US" sz="1600" b="0" i="0">
                <a:solidFill>
                  <a:srgbClr val="171717"/>
                </a:solidFill>
                <a:effectLst/>
                <a:latin typeface="Segoe UI" panose="020B0502040204020203" pitchFamily="34" charset="0"/>
              </a:rPr>
              <a:t>Exported reports cannot exceed a file size of 20 MB</a:t>
            </a:r>
          </a:p>
          <a:p>
            <a:pPr marL="285750" indent="-285750">
              <a:lnSpc>
                <a:spcPct val="150000"/>
              </a:lnSpc>
              <a:buFont typeface="Arial" panose="020B0604020202020204" pitchFamily="34" charset="0"/>
              <a:buChar char="•"/>
            </a:pPr>
            <a:r>
              <a:rPr lang="en-US" sz="1600" b="0" i="0">
                <a:solidFill>
                  <a:srgbClr val="171717"/>
                </a:solidFill>
                <a:effectLst/>
                <a:latin typeface="Segoe UI" panose="020B0502040204020203" pitchFamily="34" charset="0"/>
              </a:rPr>
              <a:t>Report export will contain the visual</a:t>
            </a:r>
            <a:r>
              <a:rPr lang="en-US" sz="1600">
                <a:solidFill>
                  <a:srgbClr val="171717"/>
                </a:solidFill>
                <a:latin typeface="Segoe UI" panose="020B0502040204020203" pitchFamily="34" charset="0"/>
              </a:rPr>
              <a:t>izations based on the default filters applied on report</a:t>
            </a:r>
          </a:p>
        </p:txBody>
      </p:sp>
    </p:spTree>
    <p:extLst>
      <p:ext uri="{BB962C8B-B14F-4D97-AF65-F5344CB8AC3E}">
        <p14:creationId xmlns:p14="http://schemas.microsoft.com/office/powerpoint/2010/main" val="184772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Report Notification Scheduler: Assumptions</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19</a:t>
            </a:fld>
            <a:endParaRPr lang="en-IN"/>
          </a:p>
        </p:txBody>
      </p:sp>
      <p:sp>
        <p:nvSpPr>
          <p:cNvPr id="6" name="TextBox 5">
            <a:extLst>
              <a:ext uri="{FF2B5EF4-FFF2-40B4-BE49-F238E27FC236}">
                <a16:creationId xmlns:a16="http://schemas.microsoft.com/office/drawing/2014/main" id="{43452529-296D-4DA1-B455-3C8280461CF2}"/>
              </a:ext>
            </a:extLst>
          </p:cNvPr>
          <p:cNvSpPr txBox="1"/>
          <p:nvPr/>
        </p:nvSpPr>
        <p:spPr>
          <a:xfrm>
            <a:off x="472440" y="1120684"/>
            <a:ext cx="11304270" cy="3001143"/>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1600"/>
              <a:t>Notification is sent to the user requesting for export</a:t>
            </a:r>
          </a:p>
          <a:p>
            <a:pPr marL="285750" indent="-285750">
              <a:lnSpc>
                <a:spcPct val="150000"/>
              </a:lnSpc>
              <a:buFont typeface="Arial" panose="020B0604020202020204" pitchFamily="34" charset="0"/>
              <a:buChar char="•"/>
            </a:pPr>
            <a:r>
              <a:rPr lang="en-US" sz="1600"/>
              <a:t>PPT and PDF exports of reports will be supported. Excel export is only supported for On-Demand exports through Power BI OOB feature</a:t>
            </a:r>
            <a:endParaRPr lang="en-US" sz="1600">
              <a:cs typeface="Segoe UI"/>
            </a:endParaRPr>
          </a:p>
          <a:p>
            <a:pPr marL="285750" indent="-285750">
              <a:lnSpc>
                <a:spcPct val="150000"/>
              </a:lnSpc>
              <a:buFont typeface="Arial" panose="020B0604020202020204" pitchFamily="34" charset="0"/>
              <a:buChar char="•"/>
            </a:pPr>
            <a:r>
              <a:rPr lang="en-US" sz="1600"/>
              <a:t>User can set the frequency (Daily/ Weekly/ Monthly) of the schedule. The minimum notification can be set at a day level.</a:t>
            </a:r>
          </a:p>
          <a:p>
            <a:pPr marL="285750" indent="-285750">
              <a:lnSpc>
                <a:spcPct val="150000"/>
              </a:lnSpc>
              <a:buFont typeface="Arial" panose="020B0604020202020204" pitchFamily="34" charset="0"/>
              <a:buChar char="•"/>
            </a:pPr>
            <a:r>
              <a:rPr lang="en-US" sz="1600"/>
              <a:t>Notifications will be triggered through the API endpoint exposed to Juniper team</a:t>
            </a:r>
          </a:p>
          <a:p>
            <a:pPr marL="285750" indent="-285750">
              <a:lnSpc>
                <a:spcPct val="150000"/>
              </a:lnSpc>
              <a:buFont typeface="Arial" panose="020B0604020202020204" pitchFamily="34" charset="0"/>
              <a:buChar char="•"/>
            </a:pPr>
            <a:r>
              <a:rPr lang="en-US" sz="1600">
                <a:cs typeface="Segoe UI"/>
              </a:rPr>
              <a:t>External users will have access on OneDrive for accessing the report export links</a:t>
            </a:r>
            <a:endParaRPr lang="en-US" sz="1600"/>
          </a:p>
          <a:p>
            <a:pPr marL="285750" indent="-285750">
              <a:lnSpc>
                <a:spcPct val="150000"/>
              </a:lnSpc>
              <a:buFont typeface="Arial" panose="020B0604020202020204" pitchFamily="34" charset="0"/>
              <a:buChar char="•"/>
            </a:pPr>
            <a:r>
              <a:rPr lang="en-US" sz="1600">
                <a:cs typeface="Segoe UI"/>
              </a:rPr>
              <a:t>Notification logs will be captured in the Application Insights</a:t>
            </a:r>
          </a:p>
          <a:p>
            <a:pPr marL="285750" indent="-285750">
              <a:lnSpc>
                <a:spcPct val="150000"/>
              </a:lnSpc>
              <a:buFont typeface="Arial" panose="020B0604020202020204" pitchFamily="34" charset="0"/>
              <a:buChar char="•"/>
            </a:pPr>
            <a:r>
              <a:rPr lang="en-US" sz="1600"/>
              <a:t>Sending scheduled notifications as </a:t>
            </a:r>
            <a:r>
              <a:rPr lang="fr-FR" sz="1600"/>
              <a:t>FTP/SharePoint/Google Docs (not in </a:t>
            </a:r>
            <a:r>
              <a:rPr lang="fr-FR" sz="1600" err="1"/>
              <a:t>current</a:t>
            </a:r>
            <a:r>
              <a:rPr lang="fr-FR" sz="1600"/>
              <a:t> phase)</a:t>
            </a:r>
            <a:endParaRPr lang="fr-FR" sz="1600">
              <a:cs typeface="Segoe UI"/>
            </a:endParaRPr>
          </a:p>
        </p:txBody>
      </p:sp>
    </p:spTree>
    <p:extLst>
      <p:ext uri="{BB962C8B-B14F-4D97-AF65-F5344CB8AC3E}">
        <p14:creationId xmlns:p14="http://schemas.microsoft.com/office/powerpoint/2010/main" val="144277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A456-7664-4BAC-A7F5-DDB93A7BDBBE}"/>
              </a:ext>
            </a:extLst>
          </p:cNvPr>
          <p:cNvSpPr>
            <a:spLocks noGrp="1"/>
          </p:cNvSpPr>
          <p:nvPr>
            <p:ph type="title"/>
          </p:nvPr>
        </p:nvSpPr>
        <p:spPr>
          <a:xfrm>
            <a:off x="978316" y="654365"/>
            <a:ext cx="4690684" cy="646331"/>
          </a:xfrm>
        </p:spPr>
        <p:txBody>
          <a:bodyPr/>
          <a:lstStyle/>
          <a:p>
            <a:r>
              <a:rPr lang="en-US"/>
              <a:t>Agenda</a:t>
            </a:r>
            <a:endParaRPr lang="en-IN"/>
          </a:p>
        </p:txBody>
      </p:sp>
      <p:sp>
        <p:nvSpPr>
          <p:cNvPr id="3" name="Text Placeholder 2">
            <a:extLst>
              <a:ext uri="{FF2B5EF4-FFF2-40B4-BE49-F238E27FC236}">
                <a16:creationId xmlns:a16="http://schemas.microsoft.com/office/drawing/2014/main" id="{CD5854F1-9C68-4917-8EAE-87874D5E2351}"/>
              </a:ext>
            </a:extLst>
          </p:cNvPr>
          <p:cNvSpPr>
            <a:spLocks noGrp="1"/>
          </p:cNvSpPr>
          <p:nvPr>
            <p:ph type="body" sz="quarter" idx="10"/>
          </p:nvPr>
        </p:nvSpPr>
        <p:spPr>
          <a:xfrm>
            <a:off x="978316" y="1712686"/>
            <a:ext cx="4812884" cy="4608104"/>
          </a:xfrm>
        </p:spPr>
        <p:txBody>
          <a:bodyPr>
            <a:normAutofit fontScale="92500" lnSpcReduction="10000"/>
          </a:bodyPr>
          <a:lstStyle/>
          <a:p>
            <a:pPr>
              <a:lnSpc>
                <a:spcPct val="150000"/>
              </a:lnSpc>
            </a:pPr>
            <a:r>
              <a:rPr lang="en-US"/>
              <a:t>User Personas</a:t>
            </a:r>
          </a:p>
          <a:p>
            <a:pPr>
              <a:lnSpc>
                <a:spcPct val="150000"/>
              </a:lnSpc>
            </a:pPr>
            <a:r>
              <a:rPr lang="en-US"/>
              <a:t>Usage Pattern</a:t>
            </a:r>
          </a:p>
          <a:p>
            <a:pPr>
              <a:lnSpc>
                <a:spcPct val="150000"/>
              </a:lnSpc>
            </a:pPr>
            <a:r>
              <a:rPr lang="en-US"/>
              <a:t>Proposed Solution:</a:t>
            </a:r>
          </a:p>
          <a:p>
            <a:pPr lvl="1"/>
            <a:r>
              <a:rPr lang="en-US"/>
              <a:t>Architecture</a:t>
            </a:r>
          </a:p>
          <a:p>
            <a:pPr lvl="1"/>
            <a:r>
              <a:rPr lang="en-US"/>
              <a:t>Design considerations</a:t>
            </a:r>
          </a:p>
          <a:p>
            <a:pPr lvl="1"/>
            <a:r>
              <a:rPr lang="en-US"/>
              <a:t>Assumptions/ Risks</a:t>
            </a:r>
          </a:p>
          <a:p>
            <a:r>
              <a:rPr lang="en-US"/>
              <a:t>Project Plan</a:t>
            </a:r>
          </a:p>
          <a:p>
            <a:r>
              <a:rPr lang="en-US"/>
              <a:t>User Flow</a:t>
            </a:r>
          </a:p>
          <a:p>
            <a:r>
              <a:rPr lang="en-US"/>
              <a:t>Scope Review</a:t>
            </a:r>
          </a:p>
        </p:txBody>
      </p:sp>
      <p:sp>
        <p:nvSpPr>
          <p:cNvPr id="5" name="Slide Number Placeholder 4">
            <a:extLst>
              <a:ext uri="{FF2B5EF4-FFF2-40B4-BE49-F238E27FC236}">
                <a16:creationId xmlns:a16="http://schemas.microsoft.com/office/drawing/2014/main" id="{76682E9B-A24C-4DDF-A303-A611614EE157}"/>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2</a:t>
            </a:fld>
            <a:endParaRPr lang="en-IN"/>
          </a:p>
        </p:txBody>
      </p:sp>
      <p:pic>
        <p:nvPicPr>
          <p:cNvPr id="4" name="Picture 3">
            <a:extLst>
              <a:ext uri="{FF2B5EF4-FFF2-40B4-BE49-F238E27FC236}">
                <a16:creationId xmlns:a16="http://schemas.microsoft.com/office/drawing/2014/main" id="{0FCFA463-FAEE-4D09-808D-D7FB4997C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315" y="1712688"/>
            <a:ext cx="3816175" cy="3838619"/>
          </a:xfrm>
          <a:prstGeom prst="rect">
            <a:avLst/>
          </a:prstGeom>
        </p:spPr>
      </p:pic>
    </p:spTree>
    <p:extLst>
      <p:ext uri="{BB962C8B-B14F-4D97-AF65-F5344CB8AC3E}">
        <p14:creationId xmlns:p14="http://schemas.microsoft.com/office/powerpoint/2010/main" val="1060371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568CA-3D9B-40B7-9397-2FE083C96CA3}"/>
              </a:ext>
            </a:extLst>
          </p:cNvPr>
          <p:cNvSpPr>
            <a:spLocks noGrp="1"/>
          </p:cNvSpPr>
          <p:nvPr>
            <p:ph type="title"/>
          </p:nvPr>
        </p:nvSpPr>
        <p:spPr>
          <a:xfrm>
            <a:off x="2267339" y="3523111"/>
            <a:ext cx="6036906" cy="646331"/>
          </a:xfrm>
        </p:spPr>
        <p:txBody>
          <a:bodyPr/>
          <a:lstStyle/>
          <a:p>
            <a:r>
              <a:rPr lang="en-US"/>
              <a:t>Customer Provisioning </a:t>
            </a:r>
          </a:p>
        </p:txBody>
      </p:sp>
      <p:sp>
        <p:nvSpPr>
          <p:cNvPr id="3" name="Slide Number Placeholder 2">
            <a:extLst>
              <a:ext uri="{FF2B5EF4-FFF2-40B4-BE49-F238E27FC236}">
                <a16:creationId xmlns:a16="http://schemas.microsoft.com/office/drawing/2014/main" id="{E818520A-0145-4957-904C-2ABA68AFE2A6}"/>
              </a:ext>
            </a:extLst>
          </p:cNvPr>
          <p:cNvSpPr>
            <a:spLocks noGrp="1"/>
          </p:cNvSpPr>
          <p:nvPr>
            <p:ph type="sldNum" sz="quarter" idx="4"/>
          </p:nvPr>
        </p:nvSpPr>
        <p:spPr/>
        <p:txBody>
          <a:bodyPr/>
          <a:lstStyle/>
          <a:p>
            <a:fld id="{2465CFD4-9401-47B7-ADC2-1B0E4994DF73}" type="slidenum">
              <a:rPr lang="en-IN" smtClean="0"/>
              <a:pPr/>
              <a:t>20</a:t>
            </a:fld>
            <a:endParaRPr lang="en-IN"/>
          </a:p>
        </p:txBody>
      </p:sp>
    </p:spTree>
    <p:extLst>
      <p:ext uri="{BB962C8B-B14F-4D97-AF65-F5344CB8AC3E}">
        <p14:creationId xmlns:p14="http://schemas.microsoft.com/office/powerpoint/2010/main" val="28796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3">
            <a:extLst>
              <a:ext uri="{FF2B5EF4-FFF2-40B4-BE49-F238E27FC236}">
                <a16:creationId xmlns:a16="http://schemas.microsoft.com/office/drawing/2014/main" id="{E66D93AF-DAC1-FA4C-BC22-8EDF8DC98301}"/>
              </a:ext>
            </a:extLst>
          </p:cNvPr>
          <p:cNvSpPr>
            <a:spLocks noGrp="1"/>
          </p:cNvSpPr>
          <p:nvPr>
            <p:ph sz="quarter" idx="18"/>
          </p:nvPr>
        </p:nvSpPr>
        <p:spPr/>
        <p:txBody>
          <a:bodyPr lIns="91440" tIns="45720" rIns="91440" bIns="45720" anchor="t">
            <a:normAutofit/>
          </a:bodyPr>
          <a:lstStyle/>
          <a:p>
            <a:r>
              <a:rPr lang="en-US"/>
              <a:t>Business Requirements</a:t>
            </a:r>
          </a:p>
        </p:txBody>
      </p:sp>
      <p:sp>
        <p:nvSpPr>
          <p:cNvPr id="2" name="Slide Number Placeholder 1">
            <a:extLst>
              <a:ext uri="{FF2B5EF4-FFF2-40B4-BE49-F238E27FC236}">
                <a16:creationId xmlns:a16="http://schemas.microsoft.com/office/drawing/2014/main" id="{4783DE22-15DE-4E66-BB48-ADE5150EDAA4}"/>
              </a:ext>
            </a:extLst>
          </p:cNvPr>
          <p:cNvSpPr>
            <a:spLocks noGrp="1"/>
          </p:cNvSpPr>
          <p:nvPr>
            <p:ph type="sldNum" sz="quarter" idx="4"/>
          </p:nvPr>
        </p:nvSpPr>
        <p:spPr/>
        <p:txBody>
          <a:bodyPr/>
          <a:lstStyle/>
          <a:p>
            <a:fld id="{2465CFD4-9401-47B7-ADC2-1B0E4994DF73}" type="slidenum">
              <a:rPr lang="en-IN" smtClean="0"/>
              <a:pPr/>
              <a:t>21</a:t>
            </a:fld>
            <a:endParaRPr lang="en-IN"/>
          </a:p>
        </p:txBody>
      </p:sp>
      <p:sp>
        <p:nvSpPr>
          <p:cNvPr id="3" name="TextBox 2">
            <a:extLst>
              <a:ext uri="{FF2B5EF4-FFF2-40B4-BE49-F238E27FC236}">
                <a16:creationId xmlns:a16="http://schemas.microsoft.com/office/drawing/2014/main" id="{D4753F08-CBF4-468F-8E8B-07B1220A5716}"/>
              </a:ext>
            </a:extLst>
          </p:cNvPr>
          <p:cNvSpPr txBox="1"/>
          <p:nvPr/>
        </p:nvSpPr>
        <p:spPr>
          <a:xfrm>
            <a:off x="457200" y="1117600"/>
            <a:ext cx="11176000" cy="4109138"/>
          </a:xfrm>
          <a:prstGeom prst="rect">
            <a:avLst/>
          </a:prstGeom>
          <a:noFill/>
        </p:spPr>
        <p:txBody>
          <a:bodyPr wrap="square" lIns="91440" tIns="45720" rIns="91440" bIns="45720" rtlCol="0" anchor="t">
            <a:spAutoFit/>
          </a:bodyPr>
          <a:lstStyle/>
          <a:p>
            <a:pPr>
              <a:lnSpc>
                <a:spcPct val="150000"/>
              </a:lnSpc>
            </a:pPr>
            <a:r>
              <a:rPr lang="en-US" sz="1600" b="1">
                <a:cs typeface="Segoe UI"/>
              </a:rPr>
              <a:t>High-Level:</a:t>
            </a:r>
          </a:p>
          <a:p>
            <a:pPr marL="285750" indent="-285750">
              <a:lnSpc>
                <a:spcPct val="150000"/>
              </a:lnSpc>
              <a:buFont typeface="Arial" panose="020B0604020202020204" pitchFamily="34" charset="0"/>
              <a:buChar char="•"/>
            </a:pPr>
            <a:r>
              <a:rPr lang="en-US" sz="1600">
                <a:cs typeface="Segoe UI"/>
              </a:rPr>
              <a:t>Develop a custom API to provision new Power BI workspace for Automated report template and report deployment for customers and end users </a:t>
            </a:r>
          </a:p>
          <a:p>
            <a:pPr marL="285750" indent="-285750">
              <a:lnSpc>
                <a:spcPct val="150000"/>
              </a:lnSpc>
              <a:buFont typeface="Arial" panose="020B0604020202020204" pitchFamily="34" charset="0"/>
              <a:buChar char="•"/>
            </a:pPr>
            <a:endParaRPr lang="en-US" sz="1600">
              <a:cs typeface="Segoe UI"/>
            </a:endParaRPr>
          </a:p>
          <a:p>
            <a:pPr>
              <a:lnSpc>
                <a:spcPct val="150000"/>
              </a:lnSpc>
            </a:pPr>
            <a:r>
              <a:rPr lang="en-US" sz="1600" b="1">
                <a:cs typeface="Segoe UI"/>
              </a:rPr>
              <a:t>Detailed:</a:t>
            </a:r>
          </a:p>
          <a:p>
            <a:pPr marL="285750" indent="-285750">
              <a:lnSpc>
                <a:spcPct val="150000"/>
              </a:lnSpc>
              <a:buFont typeface="Arial" panose="020B0604020202020204" pitchFamily="34" charset="0"/>
              <a:buChar char="•"/>
            </a:pPr>
            <a:r>
              <a:rPr lang="en-US" sz="1600">
                <a:cs typeface="Segoe UI"/>
              </a:rPr>
              <a:t>All the reports (standard/ premium) applicable to the account are deployed to account-specific Power BI workspace </a:t>
            </a:r>
          </a:p>
          <a:p>
            <a:pPr marL="285750" indent="-285750">
              <a:lnSpc>
                <a:spcPct val="150000"/>
              </a:lnSpc>
              <a:buFont typeface="Arial" panose="020B0604020202020204" pitchFamily="34" charset="0"/>
              <a:buChar char="•"/>
            </a:pPr>
            <a:r>
              <a:rPr lang="en-US" sz="1600">
                <a:cs typeface="Segoe UI"/>
              </a:rPr>
              <a:t>Super User should be able to create and deploy reports for all the accounts</a:t>
            </a:r>
          </a:p>
          <a:p>
            <a:pPr marL="285750" indent="-285750">
              <a:lnSpc>
                <a:spcPct val="150000"/>
              </a:lnSpc>
              <a:buFont typeface="Arial" panose="020B0604020202020204" pitchFamily="34" charset="0"/>
              <a:buChar char="•"/>
            </a:pPr>
            <a:r>
              <a:rPr lang="en-US" sz="1600">
                <a:cs typeface="Segoe UI"/>
              </a:rPr>
              <a:t>Power User should be able to create and deploy custom reports for specific account to which they have access </a:t>
            </a:r>
          </a:p>
          <a:p>
            <a:pPr marL="285750" indent="-285750">
              <a:lnSpc>
                <a:spcPct val="150000"/>
              </a:lnSpc>
              <a:buFont typeface="Arial" panose="020B0604020202020204" pitchFamily="34" charset="0"/>
              <a:buChar char="•"/>
            </a:pPr>
            <a:r>
              <a:rPr lang="en-US" sz="1600"/>
              <a:t>New reports/ enhancement to existing reports (standard/ premium) should be deployed for all the applicable accounts</a:t>
            </a:r>
          </a:p>
          <a:p>
            <a:pPr marL="285750" indent="-285750">
              <a:lnSpc>
                <a:spcPct val="150000"/>
              </a:lnSpc>
              <a:buFont typeface="Arial" panose="020B0604020202020204" pitchFamily="34" charset="0"/>
              <a:buChar char="•"/>
            </a:pPr>
            <a:r>
              <a:rPr lang="en-US" sz="1600">
                <a:cs typeface="Segoe UI"/>
              </a:rPr>
              <a:t>Reports will be deployed as templatized reports and Super User has the capability to enable/ disable reports using a Power Apps interface.</a:t>
            </a:r>
          </a:p>
        </p:txBody>
      </p:sp>
    </p:spTree>
    <p:extLst>
      <p:ext uri="{BB962C8B-B14F-4D97-AF65-F5344CB8AC3E}">
        <p14:creationId xmlns:p14="http://schemas.microsoft.com/office/powerpoint/2010/main" val="419246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173449" y="181591"/>
            <a:ext cx="9016272" cy="481647"/>
          </a:xfrm>
        </p:spPr>
        <p:txBody>
          <a:bodyPr/>
          <a:lstStyle/>
          <a:p>
            <a:r>
              <a:rPr lang="en-IN"/>
              <a:t>Customer Provisioning Pipeline (New Customer)</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22</a:t>
            </a:fld>
            <a:endParaRPr lang="en-IN"/>
          </a:p>
        </p:txBody>
      </p:sp>
      <p:sp>
        <p:nvSpPr>
          <p:cNvPr id="122" name="Rectangle 121">
            <a:extLst>
              <a:ext uri="{FF2B5EF4-FFF2-40B4-BE49-F238E27FC236}">
                <a16:creationId xmlns:a16="http://schemas.microsoft.com/office/drawing/2014/main" id="{85F4AD79-FF8A-494C-9AF7-18D19B58D581}"/>
              </a:ext>
            </a:extLst>
          </p:cNvPr>
          <p:cNvSpPr/>
          <p:nvPr/>
        </p:nvSpPr>
        <p:spPr>
          <a:xfrm>
            <a:off x="162747" y="1145484"/>
            <a:ext cx="1780353" cy="456951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sp>
        <p:nvSpPr>
          <p:cNvPr id="123" name="Rectangle 122">
            <a:extLst>
              <a:ext uri="{FF2B5EF4-FFF2-40B4-BE49-F238E27FC236}">
                <a16:creationId xmlns:a16="http://schemas.microsoft.com/office/drawing/2014/main" id="{1FDF8434-CBF7-425B-8334-8677CC69667F}"/>
              </a:ext>
            </a:extLst>
          </p:cNvPr>
          <p:cNvSpPr/>
          <p:nvPr/>
        </p:nvSpPr>
        <p:spPr>
          <a:xfrm>
            <a:off x="162749" y="777319"/>
            <a:ext cx="1787617"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Snowflake</a:t>
            </a:r>
          </a:p>
        </p:txBody>
      </p:sp>
      <p:sp>
        <p:nvSpPr>
          <p:cNvPr id="129" name="Rectangle 128">
            <a:extLst>
              <a:ext uri="{FF2B5EF4-FFF2-40B4-BE49-F238E27FC236}">
                <a16:creationId xmlns:a16="http://schemas.microsoft.com/office/drawing/2014/main" id="{0EC139F8-6068-4AA8-9382-CB53C50C7F8D}"/>
              </a:ext>
            </a:extLst>
          </p:cNvPr>
          <p:cNvSpPr/>
          <p:nvPr/>
        </p:nvSpPr>
        <p:spPr>
          <a:xfrm>
            <a:off x="2140385" y="772470"/>
            <a:ext cx="2210454"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Azure</a:t>
            </a:r>
          </a:p>
        </p:txBody>
      </p:sp>
      <p:cxnSp>
        <p:nvCxnSpPr>
          <p:cNvPr id="130" name="Straight Arrow Connector 129">
            <a:extLst>
              <a:ext uri="{FF2B5EF4-FFF2-40B4-BE49-F238E27FC236}">
                <a16:creationId xmlns:a16="http://schemas.microsoft.com/office/drawing/2014/main" id="{A08F23F0-E241-41E9-81F1-69E331EC21A0}"/>
              </a:ext>
            </a:extLst>
          </p:cNvPr>
          <p:cNvCxnSpPr>
            <a:cxnSpLocks/>
          </p:cNvCxnSpPr>
          <p:nvPr/>
        </p:nvCxnSpPr>
        <p:spPr>
          <a:xfrm>
            <a:off x="1520190" y="3470580"/>
            <a:ext cx="116586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0718B75-3956-45AE-8A85-265457B2F839}"/>
              </a:ext>
            </a:extLst>
          </p:cNvPr>
          <p:cNvSpPr/>
          <p:nvPr/>
        </p:nvSpPr>
        <p:spPr>
          <a:xfrm>
            <a:off x="9498330" y="1155183"/>
            <a:ext cx="2521180" cy="2851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sp>
        <p:nvSpPr>
          <p:cNvPr id="145" name="Rectangle 144">
            <a:extLst>
              <a:ext uri="{FF2B5EF4-FFF2-40B4-BE49-F238E27FC236}">
                <a16:creationId xmlns:a16="http://schemas.microsoft.com/office/drawing/2014/main" id="{72146AA0-AF12-42D2-96A0-BB5C63F9DBA8}"/>
              </a:ext>
            </a:extLst>
          </p:cNvPr>
          <p:cNvSpPr/>
          <p:nvPr/>
        </p:nvSpPr>
        <p:spPr>
          <a:xfrm>
            <a:off x="9499878" y="787018"/>
            <a:ext cx="2531467"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Power BI Workspace</a:t>
            </a:r>
          </a:p>
        </p:txBody>
      </p:sp>
      <p:pic>
        <p:nvPicPr>
          <p:cNvPr id="146" name="Picture 145" descr="Icon&#10;&#10;Description automatically generated">
            <a:extLst>
              <a:ext uri="{FF2B5EF4-FFF2-40B4-BE49-F238E27FC236}">
                <a16:creationId xmlns:a16="http://schemas.microsoft.com/office/drawing/2014/main" id="{53CA161B-F297-4A50-8A62-A10990C96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2989" y="2496164"/>
            <a:ext cx="601366" cy="601366"/>
          </a:xfrm>
          <a:prstGeom prst="rect">
            <a:avLst/>
          </a:prstGeom>
        </p:spPr>
      </p:pic>
      <p:sp>
        <p:nvSpPr>
          <p:cNvPr id="64" name="Rectangle 63">
            <a:extLst>
              <a:ext uri="{FF2B5EF4-FFF2-40B4-BE49-F238E27FC236}">
                <a16:creationId xmlns:a16="http://schemas.microsoft.com/office/drawing/2014/main" id="{44D3A218-6B0F-48E7-99E2-5AE937BD93CB}"/>
              </a:ext>
            </a:extLst>
          </p:cNvPr>
          <p:cNvSpPr/>
          <p:nvPr/>
        </p:nvSpPr>
        <p:spPr>
          <a:xfrm>
            <a:off x="2160271" y="1141416"/>
            <a:ext cx="2194560" cy="45735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pic>
        <p:nvPicPr>
          <p:cNvPr id="65" name="Picture 64" descr="A picture containing clock&#10;&#10;Description automatically generated">
            <a:extLst>
              <a:ext uri="{FF2B5EF4-FFF2-40B4-BE49-F238E27FC236}">
                <a16:creationId xmlns:a16="http://schemas.microsoft.com/office/drawing/2014/main" id="{BBFA7470-CABE-4606-BC5E-EE31916B49D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6410" y="3251373"/>
            <a:ext cx="510180" cy="510180"/>
          </a:xfrm>
          <a:prstGeom prst="rect">
            <a:avLst/>
          </a:prstGeom>
        </p:spPr>
      </p:pic>
      <p:sp>
        <p:nvSpPr>
          <p:cNvPr id="84" name="Rectangle 83">
            <a:extLst>
              <a:ext uri="{FF2B5EF4-FFF2-40B4-BE49-F238E27FC236}">
                <a16:creationId xmlns:a16="http://schemas.microsoft.com/office/drawing/2014/main" id="{FF8FF71F-8A7F-42CC-97B8-E87E1CD67110}"/>
              </a:ext>
            </a:extLst>
          </p:cNvPr>
          <p:cNvSpPr/>
          <p:nvPr/>
        </p:nvSpPr>
        <p:spPr>
          <a:xfrm>
            <a:off x="4560975" y="764850"/>
            <a:ext cx="2786912" cy="375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GitHub Release pipeline</a:t>
            </a:r>
          </a:p>
        </p:txBody>
      </p:sp>
      <p:sp>
        <p:nvSpPr>
          <p:cNvPr id="85" name="Rectangle 84">
            <a:extLst>
              <a:ext uri="{FF2B5EF4-FFF2-40B4-BE49-F238E27FC236}">
                <a16:creationId xmlns:a16="http://schemas.microsoft.com/office/drawing/2014/main" id="{AF48BAF5-5D0E-402E-ACBC-052952BC6E88}"/>
              </a:ext>
            </a:extLst>
          </p:cNvPr>
          <p:cNvSpPr/>
          <p:nvPr/>
        </p:nvSpPr>
        <p:spPr>
          <a:xfrm>
            <a:off x="4577414" y="1147650"/>
            <a:ext cx="2766873" cy="45673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cxnSp>
        <p:nvCxnSpPr>
          <p:cNvPr id="86" name="Straight Arrow Connector 85">
            <a:extLst>
              <a:ext uri="{FF2B5EF4-FFF2-40B4-BE49-F238E27FC236}">
                <a16:creationId xmlns:a16="http://schemas.microsoft.com/office/drawing/2014/main" id="{391179D8-E779-47B1-8315-60062251F76A}"/>
              </a:ext>
            </a:extLst>
          </p:cNvPr>
          <p:cNvCxnSpPr>
            <a:cxnSpLocks/>
          </p:cNvCxnSpPr>
          <p:nvPr/>
        </p:nvCxnSpPr>
        <p:spPr>
          <a:xfrm>
            <a:off x="3657600" y="3429533"/>
            <a:ext cx="180594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E11895CD-30D6-46A3-88A1-400EDDAC3497}"/>
              </a:ext>
            </a:extLst>
          </p:cNvPr>
          <p:cNvSpPr txBox="1"/>
          <p:nvPr/>
        </p:nvSpPr>
        <p:spPr>
          <a:xfrm>
            <a:off x="3524435" y="2798025"/>
            <a:ext cx="1523053" cy="577081"/>
          </a:xfrm>
          <a:prstGeom prst="rect">
            <a:avLst/>
          </a:prstGeom>
          <a:noFill/>
        </p:spPr>
        <p:txBody>
          <a:bodyPr wrap="square" rtlCol="0">
            <a:spAutoFit/>
          </a:bodyPr>
          <a:lstStyle/>
          <a:p>
            <a:pPr algn="ctr"/>
            <a:r>
              <a:rPr lang="en-US" sz="1050"/>
              <a:t>Invoke GitHub release pipeline with Account ID as parameter</a:t>
            </a:r>
          </a:p>
        </p:txBody>
      </p:sp>
      <p:sp>
        <p:nvSpPr>
          <p:cNvPr id="91" name="Oval 90">
            <a:extLst>
              <a:ext uri="{FF2B5EF4-FFF2-40B4-BE49-F238E27FC236}">
                <a16:creationId xmlns:a16="http://schemas.microsoft.com/office/drawing/2014/main" id="{6B6A2817-E4D8-46A8-8124-0838FE984000}"/>
              </a:ext>
            </a:extLst>
          </p:cNvPr>
          <p:cNvSpPr/>
          <p:nvPr/>
        </p:nvSpPr>
        <p:spPr>
          <a:xfrm>
            <a:off x="3364960" y="2915429"/>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2</a:t>
            </a:r>
          </a:p>
        </p:txBody>
      </p:sp>
      <p:sp>
        <p:nvSpPr>
          <p:cNvPr id="132" name="TextBox 131">
            <a:extLst>
              <a:ext uri="{FF2B5EF4-FFF2-40B4-BE49-F238E27FC236}">
                <a16:creationId xmlns:a16="http://schemas.microsoft.com/office/drawing/2014/main" id="{1441B79C-EA9B-4119-86E1-FCC5F8BBE250}"/>
              </a:ext>
            </a:extLst>
          </p:cNvPr>
          <p:cNvSpPr txBox="1"/>
          <p:nvPr/>
        </p:nvSpPr>
        <p:spPr>
          <a:xfrm>
            <a:off x="1230296" y="3584968"/>
            <a:ext cx="1650063" cy="415498"/>
          </a:xfrm>
          <a:prstGeom prst="rect">
            <a:avLst/>
          </a:prstGeom>
          <a:noFill/>
        </p:spPr>
        <p:txBody>
          <a:bodyPr wrap="square" rtlCol="0">
            <a:spAutoFit/>
          </a:bodyPr>
          <a:lstStyle/>
          <a:p>
            <a:pPr algn="ctr"/>
            <a:r>
              <a:rPr lang="en-US" sz="1050"/>
              <a:t>Invoke authenticated custom API from SFDC</a:t>
            </a:r>
          </a:p>
        </p:txBody>
      </p:sp>
      <p:cxnSp>
        <p:nvCxnSpPr>
          <p:cNvPr id="93" name="Straight Arrow Connector 92">
            <a:extLst>
              <a:ext uri="{FF2B5EF4-FFF2-40B4-BE49-F238E27FC236}">
                <a16:creationId xmlns:a16="http://schemas.microsoft.com/office/drawing/2014/main" id="{63A50A86-C147-4E8A-9E94-1B8D93720417}"/>
              </a:ext>
            </a:extLst>
          </p:cNvPr>
          <p:cNvCxnSpPr>
            <a:cxnSpLocks/>
          </p:cNvCxnSpPr>
          <p:nvPr/>
        </p:nvCxnSpPr>
        <p:spPr>
          <a:xfrm>
            <a:off x="5928353" y="1759554"/>
            <a:ext cx="0" cy="1077164"/>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0A1CCCF-C425-43AE-9238-EEF51C40022C}"/>
              </a:ext>
            </a:extLst>
          </p:cNvPr>
          <p:cNvSpPr txBox="1"/>
          <p:nvPr/>
        </p:nvSpPr>
        <p:spPr>
          <a:xfrm>
            <a:off x="4536490" y="1292092"/>
            <a:ext cx="1768002" cy="415498"/>
          </a:xfrm>
          <a:prstGeom prst="rect">
            <a:avLst/>
          </a:prstGeom>
          <a:noFill/>
        </p:spPr>
        <p:txBody>
          <a:bodyPr wrap="square" rtlCol="0">
            <a:spAutoFit/>
          </a:bodyPr>
          <a:lstStyle/>
          <a:p>
            <a:pPr algn="ctr"/>
            <a:r>
              <a:rPr lang="en-US" sz="1050"/>
              <a:t>Get the Power BI reports from GitHub repository</a:t>
            </a:r>
          </a:p>
        </p:txBody>
      </p:sp>
      <p:pic>
        <p:nvPicPr>
          <p:cNvPr id="99" name="Picture 98" descr="Logo&#10;&#10;Description automatically generated">
            <a:extLst>
              <a:ext uri="{FF2B5EF4-FFF2-40B4-BE49-F238E27FC236}">
                <a16:creationId xmlns:a16="http://schemas.microsoft.com/office/drawing/2014/main" id="{26347965-7BF2-4DC9-A61E-2A068A8820F5}"/>
              </a:ext>
            </a:extLst>
          </p:cNvPr>
          <p:cNvPicPr>
            <a:picLocks noChangeAspect="1"/>
          </p:cNvPicPr>
          <p:nvPr/>
        </p:nvPicPr>
        <p:blipFill rotWithShape="1">
          <a:blip r:embed="rId6">
            <a:extLst>
              <a:ext uri="{28A0092B-C50C-407E-A947-70E740481C1C}">
                <a14:useLocalDpi xmlns:a14="http://schemas.microsoft.com/office/drawing/2010/main" val="0"/>
              </a:ext>
            </a:extLst>
          </a:blip>
          <a:srcRect r="75227"/>
          <a:stretch/>
        </p:blipFill>
        <p:spPr>
          <a:xfrm>
            <a:off x="4876226" y="4445190"/>
            <a:ext cx="427425" cy="412475"/>
          </a:xfrm>
          <a:prstGeom prst="rect">
            <a:avLst/>
          </a:prstGeom>
        </p:spPr>
      </p:pic>
      <p:sp>
        <p:nvSpPr>
          <p:cNvPr id="100" name="TextBox 99">
            <a:extLst>
              <a:ext uri="{FF2B5EF4-FFF2-40B4-BE49-F238E27FC236}">
                <a16:creationId xmlns:a16="http://schemas.microsoft.com/office/drawing/2014/main" id="{042B7655-B87E-47BA-8F90-FFAAC6E683F8}"/>
              </a:ext>
            </a:extLst>
          </p:cNvPr>
          <p:cNvSpPr txBox="1"/>
          <p:nvPr/>
        </p:nvSpPr>
        <p:spPr>
          <a:xfrm>
            <a:off x="5274672" y="4828814"/>
            <a:ext cx="1797722" cy="577081"/>
          </a:xfrm>
          <a:prstGeom prst="rect">
            <a:avLst/>
          </a:prstGeom>
          <a:noFill/>
        </p:spPr>
        <p:txBody>
          <a:bodyPr wrap="square" rtlCol="0">
            <a:spAutoFit/>
          </a:bodyPr>
          <a:lstStyle/>
          <a:p>
            <a:pPr algn="ctr"/>
            <a:r>
              <a:rPr lang="en-US" sz="1050"/>
              <a:t>Use the Snowflake view name based on Account ID parameter</a:t>
            </a:r>
          </a:p>
        </p:txBody>
      </p:sp>
      <p:sp>
        <p:nvSpPr>
          <p:cNvPr id="116" name="Oval 115">
            <a:extLst>
              <a:ext uri="{FF2B5EF4-FFF2-40B4-BE49-F238E27FC236}">
                <a16:creationId xmlns:a16="http://schemas.microsoft.com/office/drawing/2014/main" id="{8DEC7EC7-EAEE-4A7F-9D38-A6B3B83C7A3C}"/>
              </a:ext>
            </a:extLst>
          </p:cNvPr>
          <p:cNvSpPr/>
          <p:nvPr/>
        </p:nvSpPr>
        <p:spPr>
          <a:xfrm>
            <a:off x="1082348" y="3906167"/>
            <a:ext cx="249690" cy="24556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a:t>
            </a:r>
          </a:p>
        </p:txBody>
      </p:sp>
      <p:sp>
        <p:nvSpPr>
          <p:cNvPr id="181" name="Oval 180">
            <a:extLst>
              <a:ext uri="{FF2B5EF4-FFF2-40B4-BE49-F238E27FC236}">
                <a16:creationId xmlns:a16="http://schemas.microsoft.com/office/drawing/2014/main" id="{21F5E6C6-BDCC-4EBB-8737-74B7CABF6BDF}"/>
              </a:ext>
            </a:extLst>
          </p:cNvPr>
          <p:cNvSpPr/>
          <p:nvPr/>
        </p:nvSpPr>
        <p:spPr>
          <a:xfrm>
            <a:off x="4729171" y="5004255"/>
            <a:ext cx="586356" cy="410216"/>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3.a</a:t>
            </a:r>
          </a:p>
        </p:txBody>
      </p:sp>
      <p:sp>
        <p:nvSpPr>
          <p:cNvPr id="182" name="Oval 181">
            <a:extLst>
              <a:ext uri="{FF2B5EF4-FFF2-40B4-BE49-F238E27FC236}">
                <a16:creationId xmlns:a16="http://schemas.microsoft.com/office/drawing/2014/main" id="{ECA5179A-F70D-404F-8C08-F9C7BC085CD0}"/>
              </a:ext>
            </a:extLst>
          </p:cNvPr>
          <p:cNvSpPr/>
          <p:nvPr/>
        </p:nvSpPr>
        <p:spPr>
          <a:xfrm>
            <a:off x="4655511" y="1747629"/>
            <a:ext cx="586356" cy="410216"/>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3.b</a:t>
            </a:r>
          </a:p>
        </p:txBody>
      </p:sp>
      <p:cxnSp>
        <p:nvCxnSpPr>
          <p:cNvPr id="183" name="Straight Arrow Connector 182">
            <a:extLst>
              <a:ext uri="{FF2B5EF4-FFF2-40B4-BE49-F238E27FC236}">
                <a16:creationId xmlns:a16="http://schemas.microsoft.com/office/drawing/2014/main" id="{2441A253-B164-4658-AB82-619583E59631}"/>
              </a:ext>
            </a:extLst>
          </p:cNvPr>
          <p:cNvCxnSpPr>
            <a:cxnSpLocks/>
          </p:cNvCxnSpPr>
          <p:nvPr/>
        </p:nvCxnSpPr>
        <p:spPr>
          <a:xfrm>
            <a:off x="7109460" y="1526594"/>
            <a:ext cx="269748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1E5B67B3-608C-4043-9448-EC3B320A525D}"/>
              </a:ext>
            </a:extLst>
          </p:cNvPr>
          <p:cNvSpPr txBox="1"/>
          <p:nvPr/>
        </p:nvSpPr>
        <p:spPr>
          <a:xfrm>
            <a:off x="8227928" y="3420973"/>
            <a:ext cx="1368025" cy="415498"/>
          </a:xfrm>
          <a:prstGeom prst="rect">
            <a:avLst/>
          </a:prstGeom>
          <a:noFill/>
        </p:spPr>
        <p:txBody>
          <a:bodyPr wrap="square" rtlCol="0">
            <a:spAutoFit/>
          </a:bodyPr>
          <a:lstStyle/>
          <a:p>
            <a:pPr algn="ctr"/>
            <a:r>
              <a:rPr lang="en-US" sz="1050"/>
              <a:t>Get the Workspace and Report IDs</a:t>
            </a:r>
          </a:p>
        </p:txBody>
      </p:sp>
      <p:cxnSp>
        <p:nvCxnSpPr>
          <p:cNvPr id="188" name="Straight Connector 187">
            <a:extLst>
              <a:ext uri="{FF2B5EF4-FFF2-40B4-BE49-F238E27FC236}">
                <a16:creationId xmlns:a16="http://schemas.microsoft.com/office/drawing/2014/main" id="{54CEA4C9-E895-4352-94B5-68A17D309723}"/>
              </a:ext>
            </a:extLst>
          </p:cNvPr>
          <p:cNvCxnSpPr>
            <a:cxnSpLocks/>
          </p:cNvCxnSpPr>
          <p:nvPr/>
        </p:nvCxnSpPr>
        <p:spPr>
          <a:xfrm flipV="1">
            <a:off x="5090305" y="3703320"/>
            <a:ext cx="0" cy="660076"/>
          </a:xfrm>
          <a:prstGeom prst="line">
            <a:avLst/>
          </a:prstGeom>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B527DF9E-E8B6-4308-943C-F4AF7A144892}"/>
              </a:ext>
            </a:extLst>
          </p:cNvPr>
          <p:cNvSpPr txBox="1"/>
          <p:nvPr/>
        </p:nvSpPr>
        <p:spPr>
          <a:xfrm>
            <a:off x="8069580" y="4098595"/>
            <a:ext cx="1368085" cy="577081"/>
          </a:xfrm>
          <a:prstGeom prst="rect">
            <a:avLst/>
          </a:prstGeom>
          <a:noFill/>
        </p:spPr>
        <p:txBody>
          <a:bodyPr wrap="square" rtlCol="0">
            <a:spAutoFit/>
          </a:bodyPr>
          <a:lstStyle/>
          <a:p>
            <a:pPr algn="ctr"/>
            <a:r>
              <a:rPr lang="en-US" sz="1050"/>
              <a:t>Access Salesforce objects via connected Apps</a:t>
            </a:r>
          </a:p>
        </p:txBody>
      </p:sp>
      <p:sp>
        <p:nvSpPr>
          <p:cNvPr id="192" name="Rectangle 191">
            <a:extLst>
              <a:ext uri="{FF2B5EF4-FFF2-40B4-BE49-F238E27FC236}">
                <a16:creationId xmlns:a16="http://schemas.microsoft.com/office/drawing/2014/main" id="{1D1FCE05-836E-481F-8ADE-FB517DCE5650}"/>
              </a:ext>
            </a:extLst>
          </p:cNvPr>
          <p:cNvSpPr/>
          <p:nvPr/>
        </p:nvSpPr>
        <p:spPr>
          <a:xfrm>
            <a:off x="9502399" y="4088261"/>
            <a:ext cx="2556657"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SFDC</a:t>
            </a:r>
          </a:p>
        </p:txBody>
      </p:sp>
      <p:sp>
        <p:nvSpPr>
          <p:cNvPr id="193" name="Rectangle 192">
            <a:extLst>
              <a:ext uri="{FF2B5EF4-FFF2-40B4-BE49-F238E27FC236}">
                <a16:creationId xmlns:a16="http://schemas.microsoft.com/office/drawing/2014/main" id="{38EE20E7-3419-48BE-B425-F688EE5E912A}"/>
              </a:ext>
            </a:extLst>
          </p:cNvPr>
          <p:cNvSpPr/>
          <p:nvPr/>
        </p:nvSpPr>
        <p:spPr>
          <a:xfrm>
            <a:off x="9511582" y="4460352"/>
            <a:ext cx="2527415" cy="131814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cxnSp>
        <p:nvCxnSpPr>
          <p:cNvPr id="196" name="Straight Connector 195">
            <a:extLst>
              <a:ext uri="{FF2B5EF4-FFF2-40B4-BE49-F238E27FC236}">
                <a16:creationId xmlns:a16="http://schemas.microsoft.com/office/drawing/2014/main" id="{49EBB0B6-84BC-4273-AD71-811F6889626B}"/>
              </a:ext>
            </a:extLst>
          </p:cNvPr>
          <p:cNvCxnSpPr>
            <a:cxnSpLocks/>
          </p:cNvCxnSpPr>
          <p:nvPr/>
        </p:nvCxnSpPr>
        <p:spPr>
          <a:xfrm>
            <a:off x="7100946" y="1520190"/>
            <a:ext cx="0" cy="1645920"/>
          </a:xfrm>
          <a:prstGeom prst="line">
            <a:avLst/>
          </a:prstGeom>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11E26C00-A3CF-40A0-867A-E3CE411F4E22}"/>
              </a:ext>
            </a:extLst>
          </p:cNvPr>
          <p:cNvPicPr>
            <a:picLocks noChangeAspect="1"/>
          </p:cNvPicPr>
          <p:nvPr/>
        </p:nvPicPr>
        <p:blipFill>
          <a:blip r:embed="rId7">
            <a:clrChange>
              <a:clrFrom>
                <a:srgbClr val="FEFEFE"/>
              </a:clrFrom>
              <a:clrTo>
                <a:srgbClr val="FEFEFE">
                  <a:alpha val="0"/>
                </a:srgbClr>
              </a:clrTo>
            </a:clrChange>
          </a:blip>
          <a:stretch>
            <a:fillRect/>
          </a:stretch>
        </p:blipFill>
        <p:spPr>
          <a:xfrm>
            <a:off x="9675393" y="4541783"/>
            <a:ext cx="391721" cy="340035"/>
          </a:xfrm>
          <a:prstGeom prst="rect">
            <a:avLst/>
          </a:prstGeom>
        </p:spPr>
      </p:pic>
      <p:sp>
        <p:nvSpPr>
          <p:cNvPr id="198" name="TextBox 197">
            <a:extLst>
              <a:ext uri="{FF2B5EF4-FFF2-40B4-BE49-F238E27FC236}">
                <a16:creationId xmlns:a16="http://schemas.microsoft.com/office/drawing/2014/main" id="{08AA320D-2EB6-404B-B9BF-A86A3A6E2549}"/>
              </a:ext>
            </a:extLst>
          </p:cNvPr>
          <p:cNvSpPr txBox="1"/>
          <p:nvPr/>
        </p:nvSpPr>
        <p:spPr>
          <a:xfrm>
            <a:off x="10119232" y="4479742"/>
            <a:ext cx="1940246" cy="577081"/>
          </a:xfrm>
          <a:prstGeom prst="rect">
            <a:avLst/>
          </a:prstGeom>
          <a:noFill/>
        </p:spPr>
        <p:txBody>
          <a:bodyPr wrap="square" rtlCol="0">
            <a:spAutoFit/>
          </a:bodyPr>
          <a:lstStyle/>
          <a:p>
            <a:pPr algn="ctr"/>
            <a:r>
              <a:rPr lang="en-US" sz="1050"/>
              <a:t>Store the Account and workspace mapping in Config tables (Salesforce objects)</a:t>
            </a:r>
          </a:p>
        </p:txBody>
      </p:sp>
      <p:cxnSp>
        <p:nvCxnSpPr>
          <p:cNvPr id="204" name="Straight Arrow Connector 203">
            <a:extLst>
              <a:ext uri="{FF2B5EF4-FFF2-40B4-BE49-F238E27FC236}">
                <a16:creationId xmlns:a16="http://schemas.microsoft.com/office/drawing/2014/main" id="{EB55D550-E993-4C17-83CE-80A8354E4D1D}"/>
              </a:ext>
            </a:extLst>
          </p:cNvPr>
          <p:cNvCxnSpPr>
            <a:cxnSpLocks/>
          </p:cNvCxnSpPr>
          <p:nvPr/>
        </p:nvCxnSpPr>
        <p:spPr>
          <a:xfrm>
            <a:off x="8138160" y="4699195"/>
            <a:ext cx="1482918"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E0AE042F-A5EA-4FBB-AA61-F3BB0B4B0413}"/>
              </a:ext>
            </a:extLst>
          </p:cNvPr>
          <p:cNvCxnSpPr>
            <a:cxnSpLocks/>
          </p:cNvCxnSpPr>
          <p:nvPr/>
        </p:nvCxnSpPr>
        <p:spPr>
          <a:xfrm>
            <a:off x="7616056" y="4617720"/>
            <a:ext cx="0" cy="42291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pic>
        <p:nvPicPr>
          <p:cNvPr id="207" name="Picture 2">
            <a:extLst>
              <a:ext uri="{FF2B5EF4-FFF2-40B4-BE49-F238E27FC236}">
                <a16:creationId xmlns:a16="http://schemas.microsoft.com/office/drawing/2014/main" id="{C1BA30B3-5312-48EE-B0CF-2EEA384954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0464" y="5120471"/>
            <a:ext cx="288886" cy="257105"/>
          </a:xfrm>
          <a:prstGeom prst="rect">
            <a:avLst/>
          </a:prstGeom>
          <a:noFill/>
          <a:extLst>
            <a:ext uri="{909E8E84-426E-40DD-AFC4-6F175D3DCCD1}">
              <a14:hiddenFill xmlns:a14="http://schemas.microsoft.com/office/drawing/2010/main">
                <a:solidFill>
                  <a:srgbClr val="FFFFFF"/>
                </a:solidFill>
              </a14:hiddenFill>
            </a:ext>
          </a:extLst>
        </p:spPr>
      </p:pic>
      <p:sp>
        <p:nvSpPr>
          <p:cNvPr id="208" name="TextBox 207">
            <a:extLst>
              <a:ext uri="{FF2B5EF4-FFF2-40B4-BE49-F238E27FC236}">
                <a16:creationId xmlns:a16="http://schemas.microsoft.com/office/drawing/2014/main" id="{4F672919-F007-4928-954D-62732F88EEDB}"/>
              </a:ext>
            </a:extLst>
          </p:cNvPr>
          <p:cNvSpPr txBox="1"/>
          <p:nvPr/>
        </p:nvSpPr>
        <p:spPr>
          <a:xfrm>
            <a:off x="7713630" y="5016061"/>
            <a:ext cx="1430370" cy="577081"/>
          </a:xfrm>
          <a:prstGeom prst="rect">
            <a:avLst/>
          </a:prstGeom>
          <a:noFill/>
        </p:spPr>
        <p:txBody>
          <a:bodyPr wrap="square" rtlCol="0">
            <a:spAutoFit/>
          </a:bodyPr>
          <a:lstStyle/>
          <a:p>
            <a:pPr algn="ctr"/>
            <a:r>
              <a:rPr lang="en-US" sz="1050"/>
              <a:t>On Success/failure, Send notification to Juniper Admin</a:t>
            </a:r>
          </a:p>
        </p:txBody>
      </p:sp>
      <p:sp>
        <p:nvSpPr>
          <p:cNvPr id="10" name="Rectangle 9">
            <a:extLst>
              <a:ext uri="{FF2B5EF4-FFF2-40B4-BE49-F238E27FC236}">
                <a16:creationId xmlns:a16="http://schemas.microsoft.com/office/drawing/2014/main" id="{E8AC13B6-FE2F-494C-ACB6-8DD9B26FF550}"/>
              </a:ext>
            </a:extLst>
          </p:cNvPr>
          <p:cNvSpPr/>
          <p:nvPr/>
        </p:nvSpPr>
        <p:spPr>
          <a:xfrm>
            <a:off x="10535478" y="1225834"/>
            <a:ext cx="1429465" cy="728696"/>
          </a:xfrm>
          <a:prstGeom prst="rect">
            <a:avLst/>
          </a:prstGeom>
          <a:noFill/>
          <a:ln>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4" name="Graphic 13" descr="Open folder outline">
            <a:extLst>
              <a:ext uri="{FF2B5EF4-FFF2-40B4-BE49-F238E27FC236}">
                <a16:creationId xmlns:a16="http://schemas.microsoft.com/office/drawing/2014/main" id="{71F405AB-DDE1-4AF3-8769-57D711EC18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82527" y="1297661"/>
            <a:ext cx="235226" cy="235226"/>
          </a:xfrm>
          <a:prstGeom prst="rect">
            <a:avLst/>
          </a:prstGeom>
        </p:spPr>
      </p:pic>
      <p:pic>
        <p:nvPicPr>
          <p:cNvPr id="94" name="Graphic 93" descr="Open folder outline">
            <a:extLst>
              <a:ext uri="{FF2B5EF4-FFF2-40B4-BE49-F238E27FC236}">
                <a16:creationId xmlns:a16="http://schemas.microsoft.com/office/drawing/2014/main" id="{BC1FA12B-1EC0-45B1-863F-0C297E8AC0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91299" y="1638167"/>
            <a:ext cx="235226" cy="235226"/>
          </a:xfrm>
          <a:prstGeom prst="rect">
            <a:avLst/>
          </a:prstGeom>
        </p:spPr>
      </p:pic>
      <p:sp>
        <p:nvSpPr>
          <p:cNvPr id="96" name="TextBox 95">
            <a:extLst>
              <a:ext uri="{FF2B5EF4-FFF2-40B4-BE49-F238E27FC236}">
                <a16:creationId xmlns:a16="http://schemas.microsoft.com/office/drawing/2014/main" id="{D12312D1-BFE6-4E85-BC6A-B33F6B127CEF}"/>
              </a:ext>
            </a:extLst>
          </p:cNvPr>
          <p:cNvSpPr txBox="1"/>
          <p:nvPr/>
        </p:nvSpPr>
        <p:spPr>
          <a:xfrm>
            <a:off x="10737416" y="1295377"/>
            <a:ext cx="1010005" cy="253916"/>
          </a:xfrm>
          <a:prstGeom prst="rect">
            <a:avLst/>
          </a:prstGeom>
          <a:noFill/>
        </p:spPr>
        <p:txBody>
          <a:bodyPr wrap="square" rtlCol="0">
            <a:spAutoFit/>
          </a:bodyPr>
          <a:lstStyle/>
          <a:p>
            <a:pPr algn="ctr"/>
            <a:r>
              <a:rPr lang="en-US" sz="1050"/>
              <a:t>Std Reports </a:t>
            </a:r>
          </a:p>
        </p:txBody>
      </p:sp>
      <p:sp>
        <p:nvSpPr>
          <p:cNvPr id="97" name="TextBox 96">
            <a:extLst>
              <a:ext uri="{FF2B5EF4-FFF2-40B4-BE49-F238E27FC236}">
                <a16:creationId xmlns:a16="http://schemas.microsoft.com/office/drawing/2014/main" id="{840CB624-77CB-4529-9770-ABAC6B54AE99}"/>
              </a:ext>
            </a:extLst>
          </p:cNvPr>
          <p:cNvSpPr txBox="1"/>
          <p:nvPr/>
        </p:nvSpPr>
        <p:spPr>
          <a:xfrm>
            <a:off x="10807510" y="1643984"/>
            <a:ext cx="1212998" cy="253916"/>
          </a:xfrm>
          <a:prstGeom prst="rect">
            <a:avLst/>
          </a:prstGeom>
          <a:noFill/>
        </p:spPr>
        <p:txBody>
          <a:bodyPr wrap="square" rtlCol="0">
            <a:spAutoFit/>
          </a:bodyPr>
          <a:lstStyle/>
          <a:p>
            <a:pPr algn="ctr"/>
            <a:r>
              <a:rPr lang="en-US" sz="1050"/>
              <a:t>Premium Reports </a:t>
            </a:r>
          </a:p>
        </p:txBody>
      </p:sp>
      <p:sp>
        <p:nvSpPr>
          <p:cNvPr id="109" name="TextBox 108">
            <a:extLst>
              <a:ext uri="{FF2B5EF4-FFF2-40B4-BE49-F238E27FC236}">
                <a16:creationId xmlns:a16="http://schemas.microsoft.com/office/drawing/2014/main" id="{452BE126-47D0-41E5-9D0F-43635504DAD4}"/>
              </a:ext>
            </a:extLst>
          </p:cNvPr>
          <p:cNvSpPr txBox="1"/>
          <p:nvPr/>
        </p:nvSpPr>
        <p:spPr>
          <a:xfrm>
            <a:off x="214992" y="2866664"/>
            <a:ext cx="1797722" cy="415498"/>
          </a:xfrm>
          <a:prstGeom prst="rect">
            <a:avLst/>
          </a:prstGeom>
          <a:noFill/>
        </p:spPr>
        <p:txBody>
          <a:bodyPr wrap="square" rtlCol="0">
            <a:spAutoFit/>
          </a:bodyPr>
          <a:lstStyle/>
          <a:p>
            <a:pPr algn="ctr"/>
            <a:r>
              <a:rPr lang="en-US" sz="1050"/>
              <a:t>New Account is provisioned at Snowflake</a:t>
            </a:r>
          </a:p>
        </p:txBody>
      </p:sp>
      <p:cxnSp>
        <p:nvCxnSpPr>
          <p:cNvPr id="110" name="Straight Arrow Connector 109">
            <a:extLst>
              <a:ext uri="{FF2B5EF4-FFF2-40B4-BE49-F238E27FC236}">
                <a16:creationId xmlns:a16="http://schemas.microsoft.com/office/drawing/2014/main" id="{7EA69AD0-D32D-49AB-9E3F-6F6D1E1DF01C}"/>
              </a:ext>
            </a:extLst>
          </p:cNvPr>
          <p:cNvCxnSpPr>
            <a:cxnSpLocks/>
          </p:cNvCxnSpPr>
          <p:nvPr/>
        </p:nvCxnSpPr>
        <p:spPr>
          <a:xfrm>
            <a:off x="5086350" y="3706136"/>
            <a:ext cx="391737"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3D1A81A-55C3-402A-9DA1-91B990A424DE}"/>
              </a:ext>
            </a:extLst>
          </p:cNvPr>
          <p:cNvSpPr txBox="1"/>
          <p:nvPr/>
        </p:nvSpPr>
        <p:spPr>
          <a:xfrm>
            <a:off x="1" y="5865404"/>
            <a:ext cx="2297430" cy="400110"/>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000"/>
              <a:t>(1): SFDC team needs to invoke API endpoint with Account ID(s) </a:t>
            </a:r>
          </a:p>
        </p:txBody>
      </p:sp>
      <p:grpSp>
        <p:nvGrpSpPr>
          <p:cNvPr id="8" name="Group 7">
            <a:extLst>
              <a:ext uri="{FF2B5EF4-FFF2-40B4-BE49-F238E27FC236}">
                <a16:creationId xmlns:a16="http://schemas.microsoft.com/office/drawing/2014/main" id="{617CDD8F-E5EC-4381-A368-32AF9ED72B72}"/>
              </a:ext>
            </a:extLst>
          </p:cNvPr>
          <p:cNvGrpSpPr/>
          <p:nvPr/>
        </p:nvGrpSpPr>
        <p:grpSpPr>
          <a:xfrm>
            <a:off x="5427680" y="3007239"/>
            <a:ext cx="1039907" cy="1102947"/>
            <a:chOff x="5427680" y="3121539"/>
            <a:chExt cx="1039907" cy="1102947"/>
          </a:xfrm>
        </p:grpSpPr>
        <p:sp>
          <p:nvSpPr>
            <p:cNvPr id="77" name="TextBox 76">
              <a:extLst>
                <a:ext uri="{FF2B5EF4-FFF2-40B4-BE49-F238E27FC236}">
                  <a16:creationId xmlns:a16="http://schemas.microsoft.com/office/drawing/2014/main" id="{8DDA0F36-A8D5-4BD8-9795-FD8D25BD0C59}"/>
                </a:ext>
              </a:extLst>
            </p:cNvPr>
            <p:cNvSpPr txBox="1"/>
            <p:nvPr/>
          </p:nvSpPr>
          <p:spPr>
            <a:xfrm>
              <a:off x="5427680" y="3855154"/>
              <a:ext cx="1039907" cy="369332"/>
            </a:xfrm>
            <a:prstGeom prst="rect">
              <a:avLst/>
            </a:prstGeom>
            <a:noFill/>
          </p:spPr>
          <p:txBody>
            <a:bodyPr wrap="square" lIns="91440" tIns="45720" rIns="91440" bIns="45720" rtlCol="0" anchor="t">
              <a:spAutoFit/>
            </a:bodyPr>
            <a:lstStyle/>
            <a:p>
              <a:pPr algn="ctr">
                <a:defRPr/>
              </a:pPr>
              <a:r>
                <a:rPr lang="en-US" sz="900">
                  <a:latin typeface="Segoe UI"/>
                  <a:ea typeface="Segoe UI" panose="020B0502040204020203" pitchFamily="34" charset="0"/>
                  <a:cs typeface="Segoe UI"/>
                </a:rPr>
                <a:t>GitHub </a:t>
              </a:r>
            </a:p>
            <a:p>
              <a:pPr algn="ctr">
                <a:defRPr/>
              </a:pPr>
              <a:r>
                <a:rPr lang="en-US" sz="900">
                  <a:latin typeface="Segoe UI"/>
                  <a:ea typeface="Segoe UI" panose="020B0502040204020203" pitchFamily="34" charset="0"/>
                  <a:cs typeface="Segoe UI"/>
                </a:rPr>
                <a:t>Release Pipeline</a:t>
              </a:r>
              <a:endParaRPr lang="en-US" sz="900">
                <a:latin typeface="Segoe UI"/>
                <a:ea typeface="Segoe UI" panose="020B0502040204020203" pitchFamily="34" charset="0"/>
                <a:cs typeface="Segoe UI" panose="020B0502040204020203" pitchFamily="34" charset="0"/>
              </a:endParaRPr>
            </a:p>
          </p:txBody>
        </p:sp>
        <p:pic>
          <p:nvPicPr>
            <p:cNvPr id="7" name="Picture 6" descr="Graphical user interface&#10;&#10;Description automatically generated with low confidence">
              <a:extLst>
                <a:ext uri="{FF2B5EF4-FFF2-40B4-BE49-F238E27FC236}">
                  <a16:creationId xmlns:a16="http://schemas.microsoft.com/office/drawing/2014/main" id="{00470681-7E16-45D9-BA2C-A9307056597B}"/>
                </a:ext>
              </a:extLst>
            </p:cNvPr>
            <p:cNvPicPr>
              <a:picLocks noChangeAspect="1"/>
            </p:cNvPicPr>
            <p:nvPr/>
          </p:nvPicPr>
          <p:blipFill rotWithShape="1">
            <a:blip r:embed="rId11">
              <a:extLst>
                <a:ext uri="{28A0092B-C50C-407E-A947-70E740481C1C}">
                  <a14:useLocalDpi xmlns:a14="http://schemas.microsoft.com/office/drawing/2010/main" val="0"/>
                </a:ext>
              </a:extLst>
            </a:blip>
            <a:srcRect l="19023" t="51458" r="68906" b="26459"/>
            <a:stretch/>
          </p:blipFill>
          <p:spPr>
            <a:xfrm>
              <a:off x="6122670" y="3680460"/>
              <a:ext cx="144385" cy="148590"/>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969B28E3-9A5B-4C8A-8A29-8DCED1AC2E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17089" y="3121539"/>
              <a:ext cx="680841" cy="680841"/>
            </a:xfrm>
            <a:prstGeom prst="rect">
              <a:avLst/>
            </a:prstGeom>
          </p:spPr>
        </p:pic>
      </p:grpSp>
      <p:sp>
        <p:nvSpPr>
          <p:cNvPr id="76" name="Oval 75">
            <a:extLst>
              <a:ext uri="{FF2B5EF4-FFF2-40B4-BE49-F238E27FC236}">
                <a16:creationId xmlns:a16="http://schemas.microsoft.com/office/drawing/2014/main" id="{E5D90C47-EC33-4E48-994D-BF8B0E33CADB}"/>
              </a:ext>
            </a:extLst>
          </p:cNvPr>
          <p:cNvSpPr/>
          <p:nvPr/>
        </p:nvSpPr>
        <p:spPr>
          <a:xfrm>
            <a:off x="7532754" y="1131449"/>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7</a:t>
            </a:r>
          </a:p>
        </p:txBody>
      </p:sp>
      <p:sp>
        <p:nvSpPr>
          <p:cNvPr id="78" name="TextBox 77">
            <a:extLst>
              <a:ext uri="{FF2B5EF4-FFF2-40B4-BE49-F238E27FC236}">
                <a16:creationId xmlns:a16="http://schemas.microsoft.com/office/drawing/2014/main" id="{AA5183FB-61B2-4C03-9956-EB06C60FF07A}"/>
              </a:ext>
            </a:extLst>
          </p:cNvPr>
          <p:cNvSpPr txBox="1"/>
          <p:nvPr/>
        </p:nvSpPr>
        <p:spPr>
          <a:xfrm>
            <a:off x="7813040" y="1042840"/>
            <a:ext cx="1552814" cy="415498"/>
          </a:xfrm>
          <a:prstGeom prst="rect">
            <a:avLst/>
          </a:prstGeom>
          <a:noFill/>
        </p:spPr>
        <p:txBody>
          <a:bodyPr wrap="square" rtlCol="0">
            <a:spAutoFit/>
          </a:bodyPr>
          <a:lstStyle/>
          <a:p>
            <a:pPr algn="ctr"/>
            <a:r>
              <a:rPr lang="en-US" sz="1050"/>
              <a:t>Perform operations for Power BI Workspace</a:t>
            </a:r>
          </a:p>
        </p:txBody>
      </p:sp>
      <p:cxnSp>
        <p:nvCxnSpPr>
          <p:cNvPr id="80" name="Straight Connector 79">
            <a:extLst>
              <a:ext uri="{FF2B5EF4-FFF2-40B4-BE49-F238E27FC236}">
                <a16:creationId xmlns:a16="http://schemas.microsoft.com/office/drawing/2014/main" id="{1C11C659-374D-4EC9-A197-94FCBE3ACFEF}"/>
              </a:ext>
            </a:extLst>
          </p:cNvPr>
          <p:cNvCxnSpPr>
            <a:cxnSpLocks/>
          </p:cNvCxnSpPr>
          <p:nvPr/>
        </p:nvCxnSpPr>
        <p:spPr>
          <a:xfrm>
            <a:off x="7495198" y="2023110"/>
            <a:ext cx="0" cy="1375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F644CFA-E71C-4549-8C33-FF017A4653DB}"/>
              </a:ext>
            </a:extLst>
          </p:cNvPr>
          <p:cNvCxnSpPr>
            <a:cxnSpLocks/>
          </p:cNvCxnSpPr>
          <p:nvPr/>
        </p:nvCxnSpPr>
        <p:spPr>
          <a:xfrm>
            <a:off x="7501890" y="2010464"/>
            <a:ext cx="232791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4D816EA-C49D-4018-A287-C9ADBC230D87}"/>
              </a:ext>
            </a:extLst>
          </p:cNvPr>
          <p:cNvSpPr txBox="1"/>
          <p:nvPr/>
        </p:nvSpPr>
        <p:spPr>
          <a:xfrm>
            <a:off x="7787640" y="1621960"/>
            <a:ext cx="1552814" cy="415498"/>
          </a:xfrm>
          <a:prstGeom prst="rect">
            <a:avLst/>
          </a:prstGeom>
          <a:noFill/>
        </p:spPr>
        <p:txBody>
          <a:bodyPr wrap="square" rtlCol="0">
            <a:spAutoFit/>
          </a:bodyPr>
          <a:lstStyle/>
          <a:p>
            <a:pPr algn="ctr"/>
            <a:r>
              <a:rPr lang="en-US" sz="1050"/>
              <a:t>Push the reports from Git to the workspace</a:t>
            </a:r>
          </a:p>
        </p:txBody>
      </p:sp>
      <p:sp>
        <p:nvSpPr>
          <p:cNvPr id="101" name="Oval 100">
            <a:extLst>
              <a:ext uri="{FF2B5EF4-FFF2-40B4-BE49-F238E27FC236}">
                <a16:creationId xmlns:a16="http://schemas.microsoft.com/office/drawing/2014/main" id="{7B6FAD76-CC9F-4FC3-B88D-79F255BFCD1C}"/>
              </a:ext>
            </a:extLst>
          </p:cNvPr>
          <p:cNvSpPr/>
          <p:nvPr/>
        </p:nvSpPr>
        <p:spPr>
          <a:xfrm>
            <a:off x="7559424" y="1695329"/>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8</a:t>
            </a:r>
          </a:p>
        </p:txBody>
      </p:sp>
      <p:cxnSp>
        <p:nvCxnSpPr>
          <p:cNvPr id="105" name="Straight Connector 104">
            <a:extLst>
              <a:ext uri="{FF2B5EF4-FFF2-40B4-BE49-F238E27FC236}">
                <a16:creationId xmlns:a16="http://schemas.microsoft.com/office/drawing/2014/main" id="{D08A2339-3810-47B4-A5A6-36881DCE00B6}"/>
              </a:ext>
            </a:extLst>
          </p:cNvPr>
          <p:cNvCxnSpPr>
            <a:cxnSpLocks/>
          </p:cNvCxnSpPr>
          <p:nvPr/>
        </p:nvCxnSpPr>
        <p:spPr>
          <a:xfrm>
            <a:off x="7819048" y="2800350"/>
            <a:ext cx="0" cy="807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78D4058-FFEA-47F8-B60E-5730D499C143}"/>
              </a:ext>
            </a:extLst>
          </p:cNvPr>
          <p:cNvCxnSpPr>
            <a:cxnSpLocks/>
          </p:cNvCxnSpPr>
          <p:nvPr/>
        </p:nvCxnSpPr>
        <p:spPr>
          <a:xfrm>
            <a:off x="7818120" y="2800350"/>
            <a:ext cx="202311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F419AB1F-A8CE-48CA-B8AC-924ADB7BFA17}"/>
              </a:ext>
            </a:extLst>
          </p:cNvPr>
          <p:cNvSpPr txBox="1"/>
          <p:nvPr/>
        </p:nvSpPr>
        <p:spPr>
          <a:xfrm>
            <a:off x="7917180" y="2242990"/>
            <a:ext cx="1552814" cy="577081"/>
          </a:xfrm>
          <a:prstGeom prst="rect">
            <a:avLst/>
          </a:prstGeom>
          <a:noFill/>
        </p:spPr>
        <p:txBody>
          <a:bodyPr wrap="square" rtlCol="0">
            <a:spAutoFit/>
          </a:bodyPr>
          <a:lstStyle/>
          <a:p>
            <a:pPr algn="ctr"/>
            <a:r>
              <a:rPr lang="en-US" sz="1050"/>
              <a:t>Update the dataset parameters </a:t>
            </a:r>
          </a:p>
          <a:p>
            <a:pPr algn="ctr"/>
            <a:r>
              <a:rPr lang="en-US" sz="1050"/>
              <a:t>(Snowflake views)</a:t>
            </a:r>
          </a:p>
        </p:txBody>
      </p:sp>
      <p:sp>
        <p:nvSpPr>
          <p:cNvPr id="114" name="Oval 113">
            <a:extLst>
              <a:ext uri="{FF2B5EF4-FFF2-40B4-BE49-F238E27FC236}">
                <a16:creationId xmlns:a16="http://schemas.microsoft.com/office/drawing/2014/main" id="{DE88CC8A-718E-4FE8-A6B8-491A703FF063}"/>
              </a:ext>
            </a:extLst>
          </p:cNvPr>
          <p:cNvSpPr/>
          <p:nvPr/>
        </p:nvSpPr>
        <p:spPr>
          <a:xfrm>
            <a:off x="7871844" y="2419229"/>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9</a:t>
            </a:r>
          </a:p>
        </p:txBody>
      </p:sp>
      <p:cxnSp>
        <p:nvCxnSpPr>
          <p:cNvPr id="124" name="Straight Connector 123">
            <a:extLst>
              <a:ext uri="{FF2B5EF4-FFF2-40B4-BE49-F238E27FC236}">
                <a16:creationId xmlns:a16="http://schemas.microsoft.com/office/drawing/2014/main" id="{FE3BD32C-09CE-41D0-9314-A0FAA4A3CC36}"/>
              </a:ext>
            </a:extLst>
          </p:cNvPr>
          <p:cNvCxnSpPr>
            <a:cxnSpLocks/>
          </p:cNvCxnSpPr>
          <p:nvPr/>
        </p:nvCxnSpPr>
        <p:spPr>
          <a:xfrm>
            <a:off x="8142898" y="4126230"/>
            <a:ext cx="0" cy="556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94C6822-96A9-410B-9D0E-C81369FA4671}"/>
              </a:ext>
            </a:extLst>
          </p:cNvPr>
          <p:cNvCxnSpPr>
            <a:cxnSpLocks/>
          </p:cNvCxnSpPr>
          <p:nvPr/>
        </p:nvCxnSpPr>
        <p:spPr>
          <a:xfrm>
            <a:off x="5982628" y="4175760"/>
            <a:ext cx="0" cy="453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8ED38E6-4CD5-44CE-9263-135CDF13321B}"/>
              </a:ext>
            </a:extLst>
          </p:cNvPr>
          <p:cNvCxnSpPr>
            <a:cxnSpLocks/>
          </p:cNvCxnSpPr>
          <p:nvPr/>
        </p:nvCxnSpPr>
        <p:spPr>
          <a:xfrm>
            <a:off x="5965111" y="4621530"/>
            <a:ext cx="1654407" cy="0"/>
          </a:xfrm>
          <a:prstGeom prst="line">
            <a:avLst/>
          </a:prstGeom>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BE9C8B0-CB96-4CEE-8ACA-5039B36C3E02}"/>
              </a:ext>
            </a:extLst>
          </p:cNvPr>
          <p:cNvSpPr txBox="1"/>
          <p:nvPr/>
        </p:nvSpPr>
        <p:spPr>
          <a:xfrm>
            <a:off x="2711150" y="3767524"/>
            <a:ext cx="1039907" cy="646331"/>
          </a:xfrm>
          <a:prstGeom prst="rect">
            <a:avLst/>
          </a:prstGeom>
          <a:noFill/>
        </p:spPr>
        <p:txBody>
          <a:bodyPr wrap="square" lIns="91440" tIns="45720" rIns="91440" bIns="45720" rtlCol="0" anchor="t">
            <a:spAutoFit/>
          </a:bodyPr>
          <a:lstStyle/>
          <a:p>
            <a:pPr algn="ctr">
              <a:defRPr/>
            </a:pPr>
            <a:r>
              <a:rPr lang="en-US" sz="900">
                <a:latin typeface="Segoe UI"/>
                <a:ea typeface="Segoe UI" panose="020B0502040204020203" pitchFamily="34" charset="0"/>
                <a:cs typeface="Segoe UI" panose="020B0502040204020203" pitchFamily="34" charset="0"/>
              </a:rPr>
              <a:t>Web API endpoint</a:t>
            </a:r>
          </a:p>
          <a:p>
            <a:pPr algn="ctr">
              <a:defRPr/>
            </a:pPr>
            <a:r>
              <a:rPr lang="en-US" sz="900">
                <a:latin typeface="Segoe UI"/>
                <a:ea typeface="Segoe UI" panose="020B0502040204020203" pitchFamily="34" charset="0"/>
                <a:cs typeface="Segoe UI" panose="020B0502040204020203" pitchFamily="34" charset="0"/>
              </a:rPr>
              <a:t>(Deployed in WEST US region)</a:t>
            </a:r>
          </a:p>
        </p:txBody>
      </p:sp>
      <p:sp>
        <p:nvSpPr>
          <p:cNvPr id="87" name="Google Shape;1482;p225">
            <a:extLst>
              <a:ext uri="{FF2B5EF4-FFF2-40B4-BE49-F238E27FC236}">
                <a16:creationId xmlns:a16="http://schemas.microsoft.com/office/drawing/2014/main" id="{DF9E2127-6B2A-4F8A-A382-AC0D968E9C54}"/>
              </a:ext>
            </a:extLst>
          </p:cNvPr>
          <p:cNvSpPr/>
          <p:nvPr/>
        </p:nvSpPr>
        <p:spPr>
          <a:xfrm>
            <a:off x="9769516" y="3144023"/>
            <a:ext cx="2094660" cy="276115"/>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Prod Report – Account_20011</a:t>
            </a:r>
            <a:endParaRPr sz="1000">
              <a:solidFill>
                <a:srgbClr val="000000"/>
              </a:solidFill>
              <a:latin typeface="Arial"/>
              <a:ea typeface="Arial"/>
              <a:cs typeface="Arial"/>
              <a:sym typeface="Arial"/>
            </a:endParaRPr>
          </a:p>
        </p:txBody>
      </p:sp>
      <p:cxnSp>
        <p:nvCxnSpPr>
          <p:cNvPr id="88" name="Straight Connector 87">
            <a:extLst>
              <a:ext uri="{FF2B5EF4-FFF2-40B4-BE49-F238E27FC236}">
                <a16:creationId xmlns:a16="http://schemas.microsoft.com/office/drawing/2014/main" id="{26BDCEB9-F041-428C-A58F-F4AA5EDB464C}"/>
              </a:ext>
            </a:extLst>
          </p:cNvPr>
          <p:cNvCxnSpPr>
            <a:cxnSpLocks/>
          </p:cNvCxnSpPr>
          <p:nvPr/>
        </p:nvCxnSpPr>
        <p:spPr>
          <a:xfrm flipH="1">
            <a:off x="6398260" y="3169920"/>
            <a:ext cx="6972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48C5BBA-F295-479B-915C-1254346A1120}"/>
              </a:ext>
            </a:extLst>
          </p:cNvPr>
          <p:cNvCxnSpPr>
            <a:cxnSpLocks/>
          </p:cNvCxnSpPr>
          <p:nvPr/>
        </p:nvCxnSpPr>
        <p:spPr>
          <a:xfrm flipH="1">
            <a:off x="6422390" y="3390900"/>
            <a:ext cx="1066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4586069-99F1-4605-A642-FAD753FD1D92}"/>
              </a:ext>
            </a:extLst>
          </p:cNvPr>
          <p:cNvCxnSpPr>
            <a:cxnSpLocks/>
          </p:cNvCxnSpPr>
          <p:nvPr/>
        </p:nvCxnSpPr>
        <p:spPr>
          <a:xfrm flipH="1">
            <a:off x="6446520" y="3609340"/>
            <a:ext cx="13754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1995687-E966-4188-AD7E-6F359424B00A}"/>
              </a:ext>
            </a:extLst>
          </p:cNvPr>
          <p:cNvCxnSpPr>
            <a:cxnSpLocks/>
          </p:cNvCxnSpPr>
          <p:nvPr/>
        </p:nvCxnSpPr>
        <p:spPr>
          <a:xfrm flipH="1">
            <a:off x="6400800" y="3890010"/>
            <a:ext cx="328041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5386BA9-5442-461B-972A-8BF20ED3E0CA}"/>
              </a:ext>
            </a:extLst>
          </p:cNvPr>
          <p:cNvCxnSpPr>
            <a:cxnSpLocks/>
          </p:cNvCxnSpPr>
          <p:nvPr/>
        </p:nvCxnSpPr>
        <p:spPr>
          <a:xfrm>
            <a:off x="6397918" y="4110990"/>
            <a:ext cx="174024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7" name="Picture 5">
            <a:extLst>
              <a:ext uri="{FF2B5EF4-FFF2-40B4-BE49-F238E27FC236}">
                <a16:creationId xmlns:a16="http://schemas.microsoft.com/office/drawing/2014/main" id="{C1BF2E34-5D80-46EE-8CFC-883134BD71CA}"/>
              </a:ext>
            </a:extLst>
          </p:cNvPr>
          <p:cNvPicPr>
            <a:picLocks noChangeAspect="1"/>
          </p:cNvPicPr>
          <p:nvPr/>
        </p:nvPicPr>
        <p:blipFill>
          <a:blip r:embed="rId13"/>
          <a:stretch>
            <a:fillRect/>
          </a:stretch>
        </p:blipFill>
        <p:spPr>
          <a:xfrm>
            <a:off x="11039692" y="2327516"/>
            <a:ext cx="304800" cy="266700"/>
          </a:xfrm>
          <a:prstGeom prst="rect">
            <a:avLst/>
          </a:prstGeom>
        </p:spPr>
      </p:pic>
      <p:pic>
        <p:nvPicPr>
          <p:cNvPr id="118" name="Picture 117">
            <a:extLst>
              <a:ext uri="{FF2B5EF4-FFF2-40B4-BE49-F238E27FC236}">
                <a16:creationId xmlns:a16="http://schemas.microsoft.com/office/drawing/2014/main" id="{2DCD35BD-6F80-4AD6-9BB5-CA9477B97E33}"/>
              </a:ext>
            </a:extLst>
          </p:cNvPr>
          <p:cNvPicPr>
            <a:picLocks noChangeAspect="1"/>
          </p:cNvPicPr>
          <p:nvPr/>
        </p:nvPicPr>
        <p:blipFill>
          <a:blip r:embed="rId14"/>
          <a:stretch>
            <a:fillRect/>
          </a:stretch>
        </p:blipFill>
        <p:spPr>
          <a:xfrm>
            <a:off x="3081096" y="1246241"/>
            <a:ext cx="395632" cy="395632"/>
          </a:xfrm>
          <a:prstGeom prst="rect">
            <a:avLst/>
          </a:prstGeom>
        </p:spPr>
      </p:pic>
      <p:sp>
        <p:nvSpPr>
          <p:cNvPr id="120" name="Google Shape;1480;p225">
            <a:extLst>
              <a:ext uri="{FF2B5EF4-FFF2-40B4-BE49-F238E27FC236}">
                <a16:creationId xmlns:a16="http://schemas.microsoft.com/office/drawing/2014/main" id="{ACB6DF59-D68C-4C36-8DA4-6D272D239327}"/>
              </a:ext>
            </a:extLst>
          </p:cNvPr>
          <p:cNvSpPr/>
          <p:nvPr/>
        </p:nvSpPr>
        <p:spPr>
          <a:xfrm>
            <a:off x="2763728" y="1635898"/>
            <a:ext cx="996493" cy="278460"/>
          </a:xfrm>
          <a:prstGeom prst="rect">
            <a:avLst/>
          </a:prstGeom>
          <a:noFill/>
          <a:ln>
            <a:noFill/>
          </a:ln>
        </p:spPr>
        <p:txBody>
          <a:bodyPr spcFirstLastPara="1" wrap="square" lIns="94115" tIns="47040" rIns="94115" bIns="47040" anchor="t" anchorCtr="0">
            <a:noAutofit/>
          </a:bodyPr>
          <a:lstStyle/>
          <a:p>
            <a:pPr algn="ctr">
              <a:buClr>
                <a:srgbClr val="000000"/>
              </a:buClr>
              <a:buSzPts val="800"/>
            </a:pPr>
            <a:r>
              <a:rPr lang="en" sz="900">
                <a:solidFill>
                  <a:srgbClr val="000000"/>
                </a:solidFill>
                <a:ea typeface="Quattrocento Sans"/>
                <a:cs typeface="Quattrocento Sans"/>
                <a:sym typeface="Quattrocento Sans"/>
              </a:rPr>
              <a:t>AAD Service principal</a:t>
            </a:r>
            <a:endParaRPr sz="900">
              <a:solidFill>
                <a:srgbClr val="000000"/>
              </a:solidFill>
              <a:ea typeface="Arial"/>
              <a:cs typeface="Arial"/>
              <a:sym typeface="Arial"/>
            </a:endParaRPr>
          </a:p>
        </p:txBody>
      </p:sp>
      <p:cxnSp>
        <p:nvCxnSpPr>
          <p:cNvPr id="128" name="Straight Connector 127">
            <a:extLst>
              <a:ext uri="{FF2B5EF4-FFF2-40B4-BE49-F238E27FC236}">
                <a16:creationId xmlns:a16="http://schemas.microsoft.com/office/drawing/2014/main" id="{7DF5F55E-32DD-4E4B-843F-5A6256C4D7D9}"/>
              </a:ext>
            </a:extLst>
          </p:cNvPr>
          <p:cNvCxnSpPr>
            <a:cxnSpLocks/>
          </p:cNvCxnSpPr>
          <p:nvPr/>
        </p:nvCxnSpPr>
        <p:spPr>
          <a:xfrm>
            <a:off x="3629320" y="1722120"/>
            <a:ext cx="4969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D544287-792C-4748-8453-20B300CC2B50}"/>
              </a:ext>
            </a:extLst>
          </p:cNvPr>
          <p:cNvCxnSpPr>
            <a:cxnSpLocks/>
          </p:cNvCxnSpPr>
          <p:nvPr/>
        </p:nvCxnSpPr>
        <p:spPr>
          <a:xfrm>
            <a:off x="4115728" y="1725930"/>
            <a:ext cx="0" cy="891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B625614-E78E-4659-BF9B-D9240C1FE107}"/>
              </a:ext>
            </a:extLst>
          </p:cNvPr>
          <p:cNvCxnSpPr>
            <a:cxnSpLocks/>
          </p:cNvCxnSpPr>
          <p:nvPr/>
        </p:nvCxnSpPr>
        <p:spPr>
          <a:xfrm>
            <a:off x="4127158" y="2606040"/>
            <a:ext cx="15078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6283A3C-AFF8-4E18-BB19-D1C6FC8ADEF0}"/>
              </a:ext>
            </a:extLst>
          </p:cNvPr>
          <p:cNvCxnSpPr>
            <a:cxnSpLocks/>
          </p:cNvCxnSpPr>
          <p:nvPr/>
        </p:nvCxnSpPr>
        <p:spPr>
          <a:xfrm>
            <a:off x="5628519" y="2604710"/>
            <a:ext cx="13398" cy="442296"/>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4713491-F530-45FB-B6BA-F794B9022EF2}"/>
              </a:ext>
            </a:extLst>
          </p:cNvPr>
          <p:cNvGrpSpPr/>
          <p:nvPr/>
        </p:nvGrpSpPr>
        <p:grpSpPr>
          <a:xfrm>
            <a:off x="2576146" y="4875301"/>
            <a:ext cx="1307243" cy="559180"/>
            <a:chOff x="5253456" y="1265579"/>
            <a:chExt cx="1307243" cy="559180"/>
          </a:xfrm>
        </p:grpSpPr>
        <p:pic>
          <p:nvPicPr>
            <p:cNvPr id="102" name="Picture 101">
              <a:extLst>
                <a:ext uri="{FF2B5EF4-FFF2-40B4-BE49-F238E27FC236}">
                  <a16:creationId xmlns:a16="http://schemas.microsoft.com/office/drawing/2014/main" id="{2FD845A2-C5DC-4D0F-AB71-D67EA9D91759}"/>
                </a:ext>
              </a:extLst>
            </p:cNvPr>
            <p:cNvPicPr>
              <a:picLocks noChangeAspect="1"/>
            </p:cNvPicPr>
            <p:nvPr/>
          </p:nvPicPr>
          <p:blipFill>
            <a:blip r:embed="rId15"/>
            <a:stretch>
              <a:fillRect/>
            </a:stretch>
          </p:blipFill>
          <p:spPr>
            <a:xfrm>
              <a:off x="5737224" y="1265579"/>
              <a:ext cx="339705" cy="339705"/>
            </a:xfrm>
            <a:prstGeom prst="rect">
              <a:avLst/>
            </a:prstGeom>
          </p:spPr>
        </p:pic>
        <p:sp>
          <p:nvSpPr>
            <p:cNvPr id="103" name="TextBox 102">
              <a:extLst>
                <a:ext uri="{FF2B5EF4-FFF2-40B4-BE49-F238E27FC236}">
                  <a16:creationId xmlns:a16="http://schemas.microsoft.com/office/drawing/2014/main" id="{E13EDEF6-8672-411D-9F08-7C14E9B8A0A5}"/>
                </a:ext>
              </a:extLst>
            </p:cNvPr>
            <p:cNvSpPr txBox="1"/>
            <p:nvPr/>
          </p:nvSpPr>
          <p:spPr>
            <a:xfrm>
              <a:off x="5253456" y="1570843"/>
              <a:ext cx="1307243"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Key Vault</a:t>
              </a:r>
            </a:p>
          </p:txBody>
        </p:sp>
      </p:grpSp>
      <p:cxnSp>
        <p:nvCxnSpPr>
          <p:cNvPr id="113" name="Straight Connector 112">
            <a:extLst>
              <a:ext uri="{FF2B5EF4-FFF2-40B4-BE49-F238E27FC236}">
                <a16:creationId xmlns:a16="http://schemas.microsoft.com/office/drawing/2014/main" id="{6367D0AB-A74B-4D58-B4A1-7DDCD3D05484}"/>
              </a:ext>
            </a:extLst>
          </p:cNvPr>
          <p:cNvCxnSpPr>
            <a:cxnSpLocks/>
          </p:cNvCxnSpPr>
          <p:nvPr/>
        </p:nvCxnSpPr>
        <p:spPr>
          <a:xfrm>
            <a:off x="3606844" y="5099602"/>
            <a:ext cx="2230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148BEB5-0D3E-4223-A608-51AC49210FB0}"/>
              </a:ext>
            </a:extLst>
          </p:cNvPr>
          <p:cNvCxnSpPr>
            <a:cxnSpLocks/>
          </p:cNvCxnSpPr>
          <p:nvPr/>
        </p:nvCxnSpPr>
        <p:spPr>
          <a:xfrm>
            <a:off x="3832962" y="3566160"/>
            <a:ext cx="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EEAC421-B1B9-4E40-9688-1DC8D24157BF}"/>
              </a:ext>
            </a:extLst>
          </p:cNvPr>
          <p:cNvCxnSpPr>
            <a:cxnSpLocks/>
          </p:cNvCxnSpPr>
          <p:nvPr/>
        </p:nvCxnSpPr>
        <p:spPr>
          <a:xfrm>
            <a:off x="3829878" y="3572786"/>
            <a:ext cx="1645092"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35A92D52-0B0E-4EB8-9C9E-B66097CB1668}"/>
              </a:ext>
            </a:extLst>
          </p:cNvPr>
          <p:cNvSpPr/>
          <p:nvPr/>
        </p:nvSpPr>
        <p:spPr>
          <a:xfrm>
            <a:off x="7149461" y="4834888"/>
            <a:ext cx="461333" cy="275649"/>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12</a:t>
            </a:r>
          </a:p>
        </p:txBody>
      </p:sp>
      <p:sp>
        <p:nvSpPr>
          <p:cNvPr id="139" name="Oval 138">
            <a:extLst>
              <a:ext uri="{FF2B5EF4-FFF2-40B4-BE49-F238E27FC236}">
                <a16:creationId xmlns:a16="http://schemas.microsoft.com/office/drawing/2014/main" id="{561EBD38-10C6-40DB-9425-CF82C8238E9E}"/>
              </a:ext>
            </a:extLst>
          </p:cNvPr>
          <p:cNvSpPr/>
          <p:nvPr/>
        </p:nvSpPr>
        <p:spPr>
          <a:xfrm>
            <a:off x="3880199" y="4108999"/>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4</a:t>
            </a:r>
          </a:p>
        </p:txBody>
      </p:sp>
      <p:sp>
        <p:nvSpPr>
          <p:cNvPr id="144" name="TextBox 143">
            <a:extLst>
              <a:ext uri="{FF2B5EF4-FFF2-40B4-BE49-F238E27FC236}">
                <a16:creationId xmlns:a16="http://schemas.microsoft.com/office/drawing/2014/main" id="{0FB4102C-E741-428D-9483-CC30170598CD}"/>
              </a:ext>
            </a:extLst>
          </p:cNvPr>
          <p:cNvSpPr txBox="1"/>
          <p:nvPr/>
        </p:nvSpPr>
        <p:spPr>
          <a:xfrm>
            <a:off x="3801006" y="3577531"/>
            <a:ext cx="1317094" cy="577081"/>
          </a:xfrm>
          <a:prstGeom prst="rect">
            <a:avLst/>
          </a:prstGeom>
          <a:noFill/>
        </p:spPr>
        <p:txBody>
          <a:bodyPr wrap="square" rtlCol="0">
            <a:spAutoFit/>
          </a:bodyPr>
          <a:lstStyle/>
          <a:p>
            <a:pPr algn="ctr"/>
            <a:r>
              <a:rPr lang="en-US" sz="1050"/>
              <a:t>Fetch certificate for</a:t>
            </a:r>
          </a:p>
          <a:p>
            <a:pPr algn="ctr"/>
            <a:r>
              <a:rPr lang="en-US" sz="1050"/>
              <a:t>Secure access to Salesforce</a:t>
            </a:r>
          </a:p>
        </p:txBody>
      </p:sp>
      <p:pic>
        <p:nvPicPr>
          <p:cNvPr id="147" name="Picture 146">
            <a:extLst>
              <a:ext uri="{FF2B5EF4-FFF2-40B4-BE49-F238E27FC236}">
                <a16:creationId xmlns:a16="http://schemas.microsoft.com/office/drawing/2014/main" id="{AB99DEA5-8D10-499A-848B-392A1D997825}"/>
              </a:ext>
            </a:extLst>
          </p:cNvPr>
          <p:cNvPicPr>
            <a:picLocks noChangeAspect="1"/>
          </p:cNvPicPr>
          <p:nvPr/>
        </p:nvPicPr>
        <p:blipFill>
          <a:blip r:embed="rId7">
            <a:clrChange>
              <a:clrFrom>
                <a:srgbClr val="FEFEFE"/>
              </a:clrFrom>
              <a:clrTo>
                <a:srgbClr val="FEFEFE">
                  <a:alpha val="0"/>
                </a:srgbClr>
              </a:clrTo>
            </a:clrChange>
          </a:blip>
          <a:stretch>
            <a:fillRect/>
          </a:stretch>
        </p:blipFill>
        <p:spPr>
          <a:xfrm>
            <a:off x="9649993" y="5240283"/>
            <a:ext cx="391721" cy="340035"/>
          </a:xfrm>
          <a:prstGeom prst="rect">
            <a:avLst/>
          </a:prstGeom>
        </p:spPr>
      </p:pic>
      <p:sp>
        <p:nvSpPr>
          <p:cNvPr id="148" name="TextBox 147">
            <a:extLst>
              <a:ext uri="{FF2B5EF4-FFF2-40B4-BE49-F238E27FC236}">
                <a16:creationId xmlns:a16="http://schemas.microsoft.com/office/drawing/2014/main" id="{ECC78924-B738-402D-A68C-A148B6A16C72}"/>
              </a:ext>
            </a:extLst>
          </p:cNvPr>
          <p:cNvSpPr txBox="1"/>
          <p:nvPr/>
        </p:nvSpPr>
        <p:spPr>
          <a:xfrm>
            <a:off x="10106532" y="5051242"/>
            <a:ext cx="1940246" cy="738664"/>
          </a:xfrm>
          <a:prstGeom prst="rect">
            <a:avLst/>
          </a:prstGeom>
          <a:noFill/>
        </p:spPr>
        <p:txBody>
          <a:bodyPr wrap="square" rtlCol="0">
            <a:spAutoFit/>
          </a:bodyPr>
          <a:lstStyle/>
          <a:p>
            <a:pPr algn="ctr"/>
            <a:r>
              <a:rPr lang="en-US" sz="1050"/>
              <a:t>Permissions table </a:t>
            </a:r>
          </a:p>
          <a:p>
            <a:pPr algn="ctr"/>
            <a:r>
              <a:rPr lang="en-US" sz="1050"/>
              <a:t>(Stores mapping of users and account for access management)</a:t>
            </a:r>
          </a:p>
        </p:txBody>
      </p:sp>
      <p:cxnSp>
        <p:nvCxnSpPr>
          <p:cNvPr id="149" name="Straight Connector 148">
            <a:extLst>
              <a:ext uri="{FF2B5EF4-FFF2-40B4-BE49-F238E27FC236}">
                <a16:creationId xmlns:a16="http://schemas.microsoft.com/office/drawing/2014/main" id="{D1B5CD69-1486-4A31-9DD2-CEEF3B8952A1}"/>
              </a:ext>
            </a:extLst>
          </p:cNvPr>
          <p:cNvCxnSpPr>
            <a:cxnSpLocks/>
          </p:cNvCxnSpPr>
          <p:nvPr/>
        </p:nvCxnSpPr>
        <p:spPr>
          <a:xfrm>
            <a:off x="6248400" y="4352290"/>
            <a:ext cx="1663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80CBC6B-35A9-4469-AA2F-176E3D0924BE}"/>
              </a:ext>
            </a:extLst>
          </p:cNvPr>
          <p:cNvCxnSpPr>
            <a:cxnSpLocks/>
          </p:cNvCxnSpPr>
          <p:nvPr/>
        </p:nvCxnSpPr>
        <p:spPr>
          <a:xfrm flipV="1">
            <a:off x="6240780" y="4090670"/>
            <a:ext cx="0" cy="264436"/>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7979287-D874-45B3-9206-0A55843E1580}"/>
              </a:ext>
            </a:extLst>
          </p:cNvPr>
          <p:cNvCxnSpPr>
            <a:cxnSpLocks/>
          </p:cNvCxnSpPr>
          <p:nvPr/>
        </p:nvCxnSpPr>
        <p:spPr>
          <a:xfrm>
            <a:off x="7913028" y="4353560"/>
            <a:ext cx="0" cy="574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CBF9B8C-73DE-4887-8C45-27C904DC746B}"/>
              </a:ext>
            </a:extLst>
          </p:cNvPr>
          <p:cNvCxnSpPr>
            <a:cxnSpLocks/>
          </p:cNvCxnSpPr>
          <p:nvPr/>
        </p:nvCxnSpPr>
        <p:spPr>
          <a:xfrm flipH="1">
            <a:off x="7913028" y="4940300"/>
            <a:ext cx="1205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4A0E45C-00CA-41FB-981C-619ABE2E547E}"/>
              </a:ext>
            </a:extLst>
          </p:cNvPr>
          <p:cNvCxnSpPr>
            <a:cxnSpLocks/>
          </p:cNvCxnSpPr>
          <p:nvPr/>
        </p:nvCxnSpPr>
        <p:spPr>
          <a:xfrm>
            <a:off x="9119528" y="4937760"/>
            <a:ext cx="0" cy="447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6DF3DFC-556A-446F-800C-EF9047C672A1}"/>
              </a:ext>
            </a:extLst>
          </p:cNvPr>
          <p:cNvCxnSpPr>
            <a:cxnSpLocks/>
          </p:cNvCxnSpPr>
          <p:nvPr/>
        </p:nvCxnSpPr>
        <p:spPr>
          <a:xfrm>
            <a:off x="9119528" y="5382260"/>
            <a:ext cx="519772" cy="0"/>
          </a:xfrm>
          <a:prstGeom prst="line">
            <a:avLst/>
          </a:prstGeom>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B6FE6C2F-C543-4E0B-9EE1-9809F0900611}"/>
              </a:ext>
            </a:extLst>
          </p:cNvPr>
          <p:cNvSpPr/>
          <p:nvPr/>
        </p:nvSpPr>
        <p:spPr>
          <a:xfrm>
            <a:off x="7733661" y="3935728"/>
            <a:ext cx="461333" cy="275649"/>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11</a:t>
            </a:r>
          </a:p>
        </p:txBody>
      </p:sp>
      <p:sp>
        <p:nvSpPr>
          <p:cNvPr id="157" name="Oval 156">
            <a:extLst>
              <a:ext uri="{FF2B5EF4-FFF2-40B4-BE49-F238E27FC236}">
                <a16:creationId xmlns:a16="http://schemas.microsoft.com/office/drawing/2014/main" id="{95A6868D-849F-49DA-8D9B-5F744F0DA6B0}"/>
              </a:ext>
            </a:extLst>
          </p:cNvPr>
          <p:cNvSpPr/>
          <p:nvPr/>
        </p:nvSpPr>
        <p:spPr>
          <a:xfrm>
            <a:off x="9196454" y="5385949"/>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6</a:t>
            </a:r>
          </a:p>
        </p:txBody>
      </p:sp>
      <p:sp>
        <p:nvSpPr>
          <p:cNvPr id="31" name="Star: 5 Points 30">
            <a:extLst>
              <a:ext uri="{FF2B5EF4-FFF2-40B4-BE49-F238E27FC236}">
                <a16:creationId xmlns:a16="http://schemas.microsoft.com/office/drawing/2014/main" id="{E108DA44-4FF9-4A79-B3E4-A679177FB43F}"/>
              </a:ext>
            </a:extLst>
          </p:cNvPr>
          <p:cNvSpPr/>
          <p:nvPr/>
        </p:nvSpPr>
        <p:spPr>
          <a:xfrm>
            <a:off x="7696200" y="1066800"/>
            <a:ext cx="88900" cy="76200"/>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8" name="Star: 5 Points 157">
            <a:extLst>
              <a:ext uri="{FF2B5EF4-FFF2-40B4-BE49-F238E27FC236}">
                <a16:creationId xmlns:a16="http://schemas.microsoft.com/office/drawing/2014/main" id="{E0997C1F-6C97-4401-9DF1-911A7E527A20}"/>
              </a:ext>
            </a:extLst>
          </p:cNvPr>
          <p:cNvSpPr/>
          <p:nvPr/>
        </p:nvSpPr>
        <p:spPr>
          <a:xfrm>
            <a:off x="9372600" y="5346700"/>
            <a:ext cx="88900" cy="76200"/>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0" name="TextBox 159">
            <a:extLst>
              <a:ext uri="{FF2B5EF4-FFF2-40B4-BE49-F238E27FC236}">
                <a16:creationId xmlns:a16="http://schemas.microsoft.com/office/drawing/2014/main" id="{EDDE9F9E-E1ED-49B1-9BF5-4E813A58D73C}"/>
              </a:ext>
            </a:extLst>
          </p:cNvPr>
          <p:cNvSpPr txBox="1"/>
          <p:nvPr/>
        </p:nvSpPr>
        <p:spPr>
          <a:xfrm>
            <a:off x="4771753" y="5832203"/>
            <a:ext cx="3332117" cy="1015663"/>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000"/>
              <a:t>(7): Operations performed here:</a:t>
            </a:r>
          </a:p>
          <a:p>
            <a:pPr marL="628650" lvl="1" indent="-171450">
              <a:buFont typeface="Arial" panose="020B0604020202020204" pitchFamily="34" charset="0"/>
              <a:buChar char="•"/>
            </a:pPr>
            <a:r>
              <a:rPr lang="en-US" sz="1000"/>
              <a:t>Create workspace based on Account ID</a:t>
            </a:r>
          </a:p>
          <a:p>
            <a:pPr marL="628650" lvl="1" indent="-171450">
              <a:buFont typeface="Arial" panose="020B0604020202020204" pitchFamily="34" charset="0"/>
              <a:buChar char="•"/>
            </a:pPr>
            <a:r>
              <a:rPr lang="en-US" sz="1000"/>
              <a:t>Assign Embedded capacity </a:t>
            </a:r>
          </a:p>
          <a:p>
            <a:pPr marL="628650" lvl="1" indent="-171450">
              <a:buFont typeface="Arial" panose="020B0604020202020204" pitchFamily="34" charset="0"/>
              <a:buChar char="•"/>
            </a:pPr>
            <a:r>
              <a:rPr lang="en-US" sz="1000"/>
              <a:t>Add user permissions based on mapping</a:t>
            </a:r>
          </a:p>
          <a:p>
            <a:pPr marL="1085850" lvl="2" indent="-171450">
              <a:buFont typeface="Arial" panose="020B0604020202020204" pitchFamily="34" charset="0"/>
              <a:buChar char="•"/>
            </a:pPr>
            <a:r>
              <a:rPr lang="en-US" sz="1000"/>
              <a:t>Separate flow will also be created to refresh these periodically</a:t>
            </a:r>
          </a:p>
        </p:txBody>
      </p:sp>
      <p:sp>
        <p:nvSpPr>
          <p:cNvPr id="162" name="TextBox 161">
            <a:extLst>
              <a:ext uri="{FF2B5EF4-FFF2-40B4-BE49-F238E27FC236}">
                <a16:creationId xmlns:a16="http://schemas.microsoft.com/office/drawing/2014/main" id="{A2A56E4D-DE65-484E-8070-74C341593B9E}"/>
              </a:ext>
            </a:extLst>
          </p:cNvPr>
          <p:cNvSpPr txBox="1"/>
          <p:nvPr/>
        </p:nvSpPr>
        <p:spPr>
          <a:xfrm>
            <a:off x="2291989" y="5903504"/>
            <a:ext cx="2485751" cy="55399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000"/>
              <a:t>(6): Fetch the users and associated accounts from Salesforce Permissions table (maintained by Juniper)</a:t>
            </a:r>
          </a:p>
        </p:txBody>
      </p:sp>
      <p:cxnSp>
        <p:nvCxnSpPr>
          <p:cNvPr id="34" name="Straight Connector 33">
            <a:extLst>
              <a:ext uri="{FF2B5EF4-FFF2-40B4-BE49-F238E27FC236}">
                <a16:creationId xmlns:a16="http://schemas.microsoft.com/office/drawing/2014/main" id="{F8CF9637-EC1F-4762-8E43-202B9DC3FB42}"/>
              </a:ext>
            </a:extLst>
          </p:cNvPr>
          <p:cNvCxnSpPr>
            <a:cxnSpLocks/>
          </p:cNvCxnSpPr>
          <p:nvPr/>
        </p:nvCxnSpPr>
        <p:spPr>
          <a:xfrm>
            <a:off x="2308860" y="5920740"/>
            <a:ext cx="0" cy="76581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1DBE6FA-776C-4995-A7E6-C81EDD807F25}"/>
              </a:ext>
            </a:extLst>
          </p:cNvPr>
          <p:cNvCxnSpPr>
            <a:cxnSpLocks/>
          </p:cNvCxnSpPr>
          <p:nvPr/>
        </p:nvCxnSpPr>
        <p:spPr>
          <a:xfrm>
            <a:off x="4781550" y="5935980"/>
            <a:ext cx="0" cy="76581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322BBAF-7098-4A38-A95E-C2AACBA54C24}"/>
              </a:ext>
            </a:extLst>
          </p:cNvPr>
          <p:cNvCxnSpPr>
            <a:cxnSpLocks/>
          </p:cNvCxnSpPr>
          <p:nvPr/>
        </p:nvCxnSpPr>
        <p:spPr>
          <a:xfrm>
            <a:off x="8069580" y="5920740"/>
            <a:ext cx="0" cy="76581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25" name="Picture 124" descr="Shape&#10;&#10;Description automatically generated with low confidence">
            <a:extLst>
              <a:ext uri="{FF2B5EF4-FFF2-40B4-BE49-F238E27FC236}">
                <a16:creationId xmlns:a16="http://schemas.microsoft.com/office/drawing/2014/main" id="{CB21FEB4-1005-48AB-93F1-5ABA90EB34F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2015" y="1354365"/>
            <a:ext cx="356473" cy="356473"/>
          </a:xfrm>
          <a:prstGeom prst="rect">
            <a:avLst/>
          </a:prstGeom>
        </p:spPr>
      </p:pic>
      <p:sp>
        <p:nvSpPr>
          <p:cNvPr id="131" name="Oval 130">
            <a:extLst>
              <a:ext uri="{FF2B5EF4-FFF2-40B4-BE49-F238E27FC236}">
                <a16:creationId xmlns:a16="http://schemas.microsoft.com/office/drawing/2014/main" id="{7AC22CBF-5E14-48CC-9505-4EA61CC969A3}"/>
              </a:ext>
            </a:extLst>
          </p:cNvPr>
          <p:cNvSpPr/>
          <p:nvPr/>
        </p:nvSpPr>
        <p:spPr>
          <a:xfrm>
            <a:off x="2124732" y="2138129"/>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5</a:t>
            </a:r>
          </a:p>
        </p:txBody>
      </p:sp>
      <p:sp>
        <p:nvSpPr>
          <p:cNvPr id="137" name="Oval 136">
            <a:extLst>
              <a:ext uri="{FF2B5EF4-FFF2-40B4-BE49-F238E27FC236}">
                <a16:creationId xmlns:a16="http://schemas.microsoft.com/office/drawing/2014/main" id="{5FF13C2B-685D-40A9-A028-368C51917B3F}"/>
              </a:ext>
            </a:extLst>
          </p:cNvPr>
          <p:cNvSpPr/>
          <p:nvPr/>
        </p:nvSpPr>
        <p:spPr>
          <a:xfrm>
            <a:off x="8000361" y="3196588"/>
            <a:ext cx="461333" cy="275649"/>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10</a:t>
            </a:r>
          </a:p>
        </p:txBody>
      </p:sp>
      <p:sp>
        <p:nvSpPr>
          <p:cNvPr id="140" name="TextBox 139">
            <a:extLst>
              <a:ext uri="{FF2B5EF4-FFF2-40B4-BE49-F238E27FC236}">
                <a16:creationId xmlns:a16="http://schemas.microsoft.com/office/drawing/2014/main" id="{D1EBBB9E-C957-4172-8D32-0663A6D076C5}"/>
              </a:ext>
            </a:extLst>
          </p:cNvPr>
          <p:cNvSpPr txBox="1"/>
          <p:nvPr/>
        </p:nvSpPr>
        <p:spPr>
          <a:xfrm>
            <a:off x="2322291" y="2067721"/>
            <a:ext cx="1768002" cy="415498"/>
          </a:xfrm>
          <a:prstGeom prst="rect">
            <a:avLst/>
          </a:prstGeom>
          <a:noFill/>
        </p:spPr>
        <p:txBody>
          <a:bodyPr wrap="square" rtlCol="0">
            <a:spAutoFit/>
          </a:bodyPr>
          <a:lstStyle/>
          <a:p>
            <a:pPr algn="ctr"/>
            <a:r>
              <a:rPr lang="en-US" sz="1050"/>
              <a:t>Fetch Service principal for Power BI workspace access </a:t>
            </a:r>
          </a:p>
        </p:txBody>
      </p:sp>
      <p:grpSp>
        <p:nvGrpSpPr>
          <p:cNvPr id="9" name="Group 8">
            <a:extLst>
              <a:ext uri="{FF2B5EF4-FFF2-40B4-BE49-F238E27FC236}">
                <a16:creationId xmlns:a16="http://schemas.microsoft.com/office/drawing/2014/main" id="{732233F3-BF4C-4F7E-AF7F-CF81B2588C30}"/>
              </a:ext>
            </a:extLst>
          </p:cNvPr>
          <p:cNvGrpSpPr/>
          <p:nvPr/>
        </p:nvGrpSpPr>
        <p:grpSpPr>
          <a:xfrm>
            <a:off x="10396283" y="97951"/>
            <a:ext cx="1522231" cy="638726"/>
            <a:chOff x="9738668" y="97951"/>
            <a:chExt cx="1522231" cy="638726"/>
          </a:xfrm>
        </p:grpSpPr>
        <p:sp>
          <p:nvSpPr>
            <p:cNvPr id="141" name="Oval 140">
              <a:extLst>
                <a:ext uri="{FF2B5EF4-FFF2-40B4-BE49-F238E27FC236}">
                  <a16:creationId xmlns:a16="http://schemas.microsoft.com/office/drawing/2014/main" id="{7887FAFE-BF53-48C4-AD71-A9CE1D415438}"/>
                </a:ext>
              </a:extLst>
            </p:cNvPr>
            <p:cNvSpPr/>
            <p:nvPr/>
          </p:nvSpPr>
          <p:spPr>
            <a:xfrm>
              <a:off x="9740922" y="473159"/>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sp>
          <p:nvSpPr>
            <p:cNvPr id="142" name="Oval 141">
              <a:extLst>
                <a:ext uri="{FF2B5EF4-FFF2-40B4-BE49-F238E27FC236}">
                  <a16:creationId xmlns:a16="http://schemas.microsoft.com/office/drawing/2014/main" id="{06E5F68D-EC71-442D-A745-C2C83C843B78}"/>
                </a:ext>
              </a:extLst>
            </p:cNvPr>
            <p:cNvSpPr/>
            <p:nvPr/>
          </p:nvSpPr>
          <p:spPr>
            <a:xfrm>
              <a:off x="9738668" y="103787"/>
              <a:ext cx="249690" cy="24556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sp>
          <p:nvSpPr>
            <p:cNvPr id="150" name="TextBox 149">
              <a:extLst>
                <a:ext uri="{FF2B5EF4-FFF2-40B4-BE49-F238E27FC236}">
                  <a16:creationId xmlns:a16="http://schemas.microsoft.com/office/drawing/2014/main" id="{D0FDCD4D-10CE-4DAB-883F-99164127DF23}"/>
                </a:ext>
              </a:extLst>
            </p:cNvPr>
            <p:cNvSpPr txBox="1"/>
            <p:nvPr/>
          </p:nvSpPr>
          <p:spPr>
            <a:xfrm>
              <a:off x="10007061" y="482761"/>
              <a:ext cx="1141103" cy="253916"/>
            </a:xfrm>
            <a:prstGeom prst="rect">
              <a:avLst/>
            </a:prstGeom>
            <a:noFill/>
          </p:spPr>
          <p:txBody>
            <a:bodyPr wrap="square" rtlCol="0">
              <a:spAutoFit/>
            </a:bodyPr>
            <a:lstStyle/>
            <a:p>
              <a:r>
                <a:rPr lang="en-US" sz="1050"/>
                <a:t>Owned by MAQ</a:t>
              </a:r>
            </a:p>
          </p:txBody>
        </p:sp>
        <p:sp>
          <p:nvSpPr>
            <p:cNvPr id="159" name="TextBox 158">
              <a:extLst>
                <a:ext uri="{FF2B5EF4-FFF2-40B4-BE49-F238E27FC236}">
                  <a16:creationId xmlns:a16="http://schemas.microsoft.com/office/drawing/2014/main" id="{85257FC5-107F-48CD-BF7F-042221F35EF3}"/>
                </a:ext>
              </a:extLst>
            </p:cNvPr>
            <p:cNvSpPr txBox="1"/>
            <p:nvPr/>
          </p:nvSpPr>
          <p:spPr>
            <a:xfrm>
              <a:off x="10010871" y="97951"/>
              <a:ext cx="1250028" cy="253916"/>
            </a:xfrm>
            <a:prstGeom prst="rect">
              <a:avLst/>
            </a:prstGeom>
            <a:noFill/>
          </p:spPr>
          <p:txBody>
            <a:bodyPr wrap="square" rtlCol="0">
              <a:spAutoFit/>
            </a:bodyPr>
            <a:lstStyle/>
            <a:p>
              <a:r>
                <a:rPr lang="en-US" sz="1050"/>
                <a:t>Owned by Juniper</a:t>
              </a:r>
            </a:p>
          </p:txBody>
        </p:sp>
      </p:grpSp>
      <p:sp>
        <p:nvSpPr>
          <p:cNvPr id="161" name="TextBox 160">
            <a:extLst>
              <a:ext uri="{FF2B5EF4-FFF2-40B4-BE49-F238E27FC236}">
                <a16:creationId xmlns:a16="http://schemas.microsoft.com/office/drawing/2014/main" id="{D92502C0-E13D-4CEA-A881-53AD60EC5012}"/>
              </a:ext>
            </a:extLst>
          </p:cNvPr>
          <p:cNvSpPr txBox="1"/>
          <p:nvPr/>
        </p:nvSpPr>
        <p:spPr>
          <a:xfrm>
            <a:off x="8153401" y="5972084"/>
            <a:ext cx="2297430" cy="707886"/>
          </a:xfrm>
          <a:prstGeom prst="rect">
            <a:avLst/>
          </a:prstGeom>
          <a:noFill/>
        </p:spPr>
        <p:txBody>
          <a:bodyPr wrap="square" lIns="91440" tIns="45720" rIns="91440" bIns="45720" rtlCol="0" anchor="t">
            <a:spAutoFit/>
          </a:bodyPr>
          <a:lstStyle/>
          <a:p>
            <a:r>
              <a:rPr lang="en-US" sz="1000" b="1"/>
              <a:t>Note:</a:t>
            </a:r>
          </a:p>
          <a:p>
            <a:r>
              <a:rPr lang="en-US" sz="1000"/>
              <a:t>Retry scenarios will be incorporated in implementation. For failures, we will re-deploy the last build</a:t>
            </a:r>
          </a:p>
        </p:txBody>
      </p:sp>
      <p:pic>
        <p:nvPicPr>
          <p:cNvPr id="138" name="Picture 137" descr="Circle&#10;&#10;Description automatically generated with medium confidence">
            <a:extLst>
              <a:ext uri="{FF2B5EF4-FFF2-40B4-BE49-F238E27FC236}">
                <a16:creationId xmlns:a16="http://schemas.microsoft.com/office/drawing/2014/main" id="{3AD00DE7-47D6-4D77-9437-8920A25868C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4380" y="3301185"/>
            <a:ext cx="608475" cy="425695"/>
          </a:xfrm>
          <a:prstGeom prst="rect">
            <a:avLst/>
          </a:prstGeom>
        </p:spPr>
      </p:pic>
    </p:spTree>
    <p:extLst>
      <p:ext uri="{BB962C8B-B14F-4D97-AF65-F5344CB8AC3E}">
        <p14:creationId xmlns:p14="http://schemas.microsoft.com/office/powerpoint/2010/main" val="117051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184878" y="193021"/>
            <a:ext cx="9316114" cy="481647"/>
          </a:xfrm>
        </p:spPr>
        <p:txBody>
          <a:bodyPr>
            <a:normAutofit/>
          </a:bodyPr>
          <a:lstStyle/>
          <a:p>
            <a:r>
              <a:rPr lang="en-IN"/>
              <a:t>Customer Provisioning Pipeline (Incremental Changes)</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23</a:t>
            </a:fld>
            <a:endParaRPr lang="en-IN"/>
          </a:p>
        </p:txBody>
      </p:sp>
      <p:sp>
        <p:nvSpPr>
          <p:cNvPr id="143" name="Rectangle 142">
            <a:extLst>
              <a:ext uri="{FF2B5EF4-FFF2-40B4-BE49-F238E27FC236}">
                <a16:creationId xmlns:a16="http://schemas.microsoft.com/office/drawing/2014/main" id="{70718B75-3956-45AE-8A85-265457B2F839}"/>
              </a:ext>
            </a:extLst>
          </p:cNvPr>
          <p:cNvSpPr/>
          <p:nvPr/>
        </p:nvSpPr>
        <p:spPr>
          <a:xfrm>
            <a:off x="9441180" y="1246623"/>
            <a:ext cx="2418310" cy="457124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sp>
        <p:nvSpPr>
          <p:cNvPr id="145" name="Rectangle 144">
            <a:extLst>
              <a:ext uri="{FF2B5EF4-FFF2-40B4-BE49-F238E27FC236}">
                <a16:creationId xmlns:a16="http://schemas.microsoft.com/office/drawing/2014/main" id="{72146AA0-AF12-42D2-96A0-BB5C63F9DBA8}"/>
              </a:ext>
            </a:extLst>
          </p:cNvPr>
          <p:cNvSpPr/>
          <p:nvPr/>
        </p:nvSpPr>
        <p:spPr>
          <a:xfrm>
            <a:off x="9443148" y="878458"/>
            <a:ext cx="2428177"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Power BI Workspace</a:t>
            </a:r>
          </a:p>
        </p:txBody>
      </p:sp>
      <p:pic>
        <p:nvPicPr>
          <p:cNvPr id="160" name="Picture 159" descr="Icon&#10;&#10;Description automatically generated">
            <a:extLst>
              <a:ext uri="{FF2B5EF4-FFF2-40B4-BE49-F238E27FC236}">
                <a16:creationId xmlns:a16="http://schemas.microsoft.com/office/drawing/2014/main" id="{35722E8A-00EF-4946-A65C-316A3E16A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4008" y="3913487"/>
            <a:ext cx="384320" cy="384320"/>
          </a:xfrm>
          <a:prstGeom prst="rect">
            <a:avLst/>
          </a:prstGeom>
        </p:spPr>
      </p:pic>
      <p:pic>
        <p:nvPicPr>
          <p:cNvPr id="162" name="Picture 161" descr="Icon&#10;&#10;Description automatically generated">
            <a:extLst>
              <a:ext uri="{FF2B5EF4-FFF2-40B4-BE49-F238E27FC236}">
                <a16:creationId xmlns:a16="http://schemas.microsoft.com/office/drawing/2014/main" id="{0996CC41-9F87-4163-81DC-C220B8108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4792" y="2981764"/>
            <a:ext cx="384320" cy="384320"/>
          </a:xfrm>
          <a:prstGeom prst="rect">
            <a:avLst/>
          </a:prstGeom>
        </p:spPr>
      </p:pic>
      <p:sp>
        <p:nvSpPr>
          <p:cNvPr id="84" name="Rectangle 83">
            <a:extLst>
              <a:ext uri="{FF2B5EF4-FFF2-40B4-BE49-F238E27FC236}">
                <a16:creationId xmlns:a16="http://schemas.microsoft.com/office/drawing/2014/main" id="{FF8FF71F-8A7F-42CC-97B8-E87E1CD67110}"/>
              </a:ext>
            </a:extLst>
          </p:cNvPr>
          <p:cNvSpPr/>
          <p:nvPr/>
        </p:nvSpPr>
        <p:spPr>
          <a:xfrm>
            <a:off x="3507115" y="879150"/>
            <a:ext cx="2555836" cy="375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GitHub Release pipeline</a:t>
            </a:r>
          </a:p>
        </p:txBody>
      </p:sp>
      <p:sp>
        <p:nvSpPr>
          <p:cNvPr id="85" name="Rectangle 84">
            <a:extLst>
              <a:ext uri="{FF2B5EF4-FFF2-40B4-BE49-F238E27FC236}">
                <a16:creationId xmlns:a16="http://schemas.microsoft.com/office/drawing/2014/main" id="{AF48BAF5-5D0E-402E-ACBC-052952BC6E88}"/>
              </a:ext>
            </a:extLst>
          </p:cNvPr>
          <p:cNvSpPr/>
          <p:nvPr/>
        </p:nvSpPr>
        <p:spPr>
          <a:xfrm>
            <a:off x="3509011" y="1261951"/>
            <a:ext cx="2537459" cy="30014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cxnSp>
        <p:nvCxnSpPr>
          <p:cNvPr id="93" name="Straight Arrow Connector 92">
            <a:extLst>
              <a:ext uri="{FF2B5EF4-FFF2-40B4-BE49-F238E27FC236}">
                <a16:creationId xmlns:a16="http://schemas.microsoft.com/office/drawing/2014/main" id="{63A50A86-C147-4E8A-9E94-1B8D93720417}"/>
              </a:ext>
            </a:extLst>
          </p:cNvPr>
          <p:cNvCxnSpPr>
            <a:cxnSpLocks/>
          </p:cNvCxnSpPr>
          <p:nvPr/>
        </p:nvCxnSpPr>
        <p:spPr>
          <a:xfrm>
            <a:off x="2103120" y="3611214"/>
            <a:ext cx="181737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0A1CCCF-C425-43AE-9238-EEF51C40022C}"/>
              </a:ext>
            </a:extLst>
          </p:cNvPr>
          <p:cNvSpPr txBox="1"/>
          <p:nvPr/>
        </p:nvSpPr>
        <p:spPr>
          <a:xfrm>
            <a:off x="2257420" y="2938012"/>
            <a:ext cx="1320169" cy="577081"/>
          </a:xfrm>
          <a:prstGeom prst="rect">
            <a:avLst/>
          </a:prstGeom>
          <a:noFill/>
        </p:spPr>
        <p:txBody>
          <a:bodyPr wrap="square" lIns="91440" tIns="45720" rIns="91440" bIns="45720" rtlCol="0" anchor="t">
            <a:spAutoFit/>
          </a:bodyPr>
          <a:lstStyle/>
          <a:p>
            <a:pPr algn="ctr"/>
            <a:r>
              <a:rPr lang="en-US" sz="1050"/>
              <a:t>Trigger the GitHub release pipeline as per branch policy</a:t>
            </a:r>
          </a:p>
        </p:txBody>
      </p:sp>
      <p:pic>
        <p:nvPicPr>
          <p:cNvPr id="99" name="Picture 98" descr="Logo&#10;&#10;Description automatically generated">
            <a:extLst>
              <a:ext uri="{FF2B5EF4-FFF2-40B4-BE49-F238E27FC236}">
                <a16:creationId xmlns:a16="http://schemas.microsoft.com/office/drawing/2014/main" id="{26347965-7BF2-4DC9-A61E-2A068A8820F5}"/>
              </a:ext>
            </a:extLst>
          </p:cNvPr>
          <p:cNvPicPr>
            <a:picLocks noChangeAspect="1"/>
          </p:cNvPicPr>
          <p:nvPr/>
        </p:nvPicPr>
        <p:blipFill rotWithShape="1">
          <a:blip r:embed="rId5">
            <a:extLst>
              <a:ext uri="{28A0092B-C50C-407E-A947-70E740481C1C}">
                <a14:useLocalDpi xmlns:a14="http://schemas.microsoft.com/office/drawing/2010/main" val="0"/>
              </a:ext>
            </a:extLst>
          </a:blip>
          <a:srcRect r="75227"/>
          <a:stretch/>
        </p:blipFill>
        <p:spPr>
          <a:xfrm>
            <a:off x="6909496" y="1515300"/>
            <a:ext cx="427425" cy="412475"/>
          </a:xfrm>
          <a:prstGeom prst="rect">
            <a:avLst/>
          </a:prstGeom>
        </p:spPr>
      </p:pic>
      <p:sp>
        <p:nvSpPr>
          <p:cNvPr id="10" name="Rectangle 9">
            <a:extLst>
              <a:ext uri="{FF2B5EF4-FFF2-40B4-BE49-F238E27FC236}">
                <a16:creationId xmlns:a16="http://schemas.microsoft.com/office/drawing/2014/main" id="{E8AC13B6-FE2F-494C-ACB6-8DD9B26FF550}"/>
              </a:ext>
            </a:extLst>
          </p:cNvPr>
          <p:cNvSpPr/>
          <p:nvPr/>
        </p:nvSpPr>
        <p:spPr>
          <a:xfrm>
            <a:off x="10284018" y="1397284"/>
            <a:ext cx="1429465" cy="1103202"/>
          </a:xfrm>
          <a:prstGeom prst="rect">
            <a:avLst/>
          </a:prstGeom>
          <a:noFill/>
          <a:ln>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4" name="Graphic 13" descr="Open folder outline">
            <a:extLst>
              <a:ext uri="{FF2B5EF4-FFF2-40B4-BE49-F238E27FC236}">
                <a16:creationId xmlns:a16="http://schemas.microsoft.com/office/drawing/2014/main" id="{71F405AB-DDE1-4AF3-8769-57D711EC1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31067" y="1469111"/>
            <a:ext cx="235226" cy="235226"/>
          </a:xfrm>
          <a:prstGeom prst="rect">
            <a:avLst/>
          </a:prstGeom>
        </p:spPr>
      </p:pic>
      <p:pic>
        <p:nvPicPr>
          <p:cNvPr id="94" name="Graphic 93" descr="Open folder outline">
            <a:extLst>
              <a:ext uri="{FF2B5EF4-FFF2-40B4-BE49-F238E27FC236}">
                <a16:creationId xmlns:a16="http://schemas.microsoft.com/office/drawing/2014/main" id="{BC1FA12B-1EC0-45B1-863F-0C297E8AC0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39839" y="1809617"/>
            <a:ext cx="235226" cy="235226"/>
          </a:xfrm>
          <a:prstGeom prst="rect">
            <a:avLst/>
          </a:prstGeom>
        </p:spPr>
      </p:pic>
      <p:sp>
        <p:nvSpPr>
          <p:cNvPr id="96" name="TextBox 95">
            <a:extLst>
              <a:ext uri="{FF2B5EF4-FFF2-40B4-BE49-F238E27FC236}">
                <a16:creationId xmlns:a16="http://schemas.microsoft.com/office/drawing/2014/main" id="{D12312D1-BFE6-4E85-BC6A-B33F6B127CEF}"/>
              </a:ext>
            </a:extLst>
          </p:cNvPr>
          <p:cNvSpPr txBox="1"/>
          <p:nvPr/>
        </p:nvSpPr>
        <p:spPr>
          <a:xfrm>
            <a:off x="10485956" y="1466827"/>
            <a:ext cx="1010005" cy="253916"/>
          </a:xfrm>
          <a:prstGeom prst="rect">
            <a:avLst/>
          </a:prstGeom>
          <a:noFill/>
        </p:spPr>
        <p:txBody>
          <a:bodyPr wrap="square" rtlCol="0">
            <a:spAutoFit/>
          </a:bodyPr>
          <a:lstStyle/>
          <a:p>
            <a:pPr algn="ctr"/>
            <a:r>
              <a:rPr lang="en-US" sz="1050"/>
              <a:t>Std Reports </a:t>
            </a:r>
          </a:p>
        </p:txBody>
      </p:sp>
      <p:sp>
        <p:nvSpPr>
          <p:cNvPr id="97" name="TextBox 96">
            <a:extLst>
              <a:ext uri="{FF2B5EF4-FFF2-40B4-BE49-F238E27FC236}">
                <a16:creationId xmlns:a16="http://schemas.microsoft.com/office/drawing/2014/main" id="{840CB624-77CB-4529-9770-ABAC6B54AE99}"/>
              </a:ext>
            </a:extLst>
          </p:cNvPr>
          <p:cNvSpPr txBox="1"/>
          <p:nvPr/>
        </p:nvSpPr>
        <p:spPr>
          <a:xfrm>
            <a:off x="10556050" y="1815434"/>
            <a:ext cx="1212998" cy="253916"/>
          </a:xfrm>
          <a:prstGeom prst="rect">
            <a:avLst/>
          </a:prstGeom>
          <a:noFill/>
        </p:spPr>
        <p:txBody>
          <a:bodyPr wrap="square" rtlCol="0">
            <a:spAutoFit/>
          </a:bodyPr>
          <a:lstStyle/>
          <a:p>
            <a:pPr algn="ctr"/>
            <a:r>
              <a:rPr lang="en-US" sz="1050"/>
              <a:t>Premium Reports </a:t>
            </a:r>
          </a:p>
        </p:txBody>
      </p:sp>
      <p:sp>
        <p:nvSpPr>
          <p:cNvPr id="98" name="TextBox 97">
            <a:extLst>
              <a:ext uri="{FF2B5EF4-FFF2-40B4-BE49-F238E27FC236}">
                <a16:creationId xmlns:a16="http://schemas.microsoft.com/office/drawing/2014/main" id="{9EF80284-13E4-4FD4-9934-0667C591DEEB}"/>
              </a:ext>
            </a:extLst>
          </p:cNvPr>
          <p:cNvSpPr txBox="1"/>
          <p:nvPr/>
        </p:nvSpPr>
        <p:spPr>
          <a:xfrm>
            <a:off x="10550034" y="2166510"/>
            <a:ext cx="1132171" cy="253916"/>
          </a:xfrm>
          <a:prstGeom prst="rect">
            <a:avLst/>
          </a:prstGeom>
          <a:noFill/>
        </p:spPr>
        <p:txBody>
          <a:bodyPr wrap="square" rtlCol="0">
            <a:spAutoFit/>
          </a:bodyPr>
          <a:lstStyle/>
          <a:p>
            <a:pPr algn="ctr"/>
            <a:r>
              <a:rPr lang="en-US" sz="1050"/>
              <a:t>Custom Reports </a:t>
            </a:r>
          </a:p>
        </p:txBody>
      </p:sp>
      <p:pic>
        <p:nvPicPr>
          <p:cNvPr id="102" name="Graphic 101" descr="Open folder outline">
            <a:extLst>
              <a:ext uri="{FF2B5EF4-FFF2-40B4-BE49-F238E27FC236}">
                <a16:creationId xmlns:a16="http://schemas.microsoft.com/office/drawing/2014/main" id="{D917709B-9F8B-49AD-91EA-31304F6707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44159" y="2184856"/>
            <a:ext cx="235226" cy="235226"/>
          </a:xfrm>
          <a:prstGeom prst="rect">
            <a:avLst/>
          </a:prstGeom>
        </p:spPr>
      </p:pic>
      <p:sp>
        <p:nvSpPr>
          <p:cNvPr id="89" name="Rectangle 88">
            <a:extLst>
              <a:ext uri="{FF2B5EF4-FFF2-40B4-BE49-F238E27FC236}">
                <a16:creationId xmlns:a16="http://schemas.microsoft.com/office/drawing/2014/main" id="{7BC1B2B1-06DC-49BA-8FE0-06E3F2329894}"/>
              </a:ext>
            </a:extLst>
          </p:cNvPr>
          <p:cNvSpPr/>
          <p:nvPr/>
        </p:nvSpPr>
        <p:spPr>
          <a:xfrm>
            <a:off x="162747" y="1259784"/>
            <a:ext cx="2054673" cy="456951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sp>
        <p:nvSpPr>
          <p:cNvPr id="103" name="Rectangle 102">
            <a:extLst>
              <a:ext uri="{FF2B5EF4-FFF2-40B4-BE49-F238E27FC236}">
                <a16:creationId xmlns:a16="http://schemas.microsoft.com/office/drawing/2014/main" id="{9722EB15-61FA-474A-ABFA-84EE8691911E}"/>
              </a:ext>
            </a:extLst>
          </p:cNvPr>
          <p:cNvSpPr/>
          <p:nvPr/>
        </p:nvSpPr>
        <p:spPr>
          <a:xfrm>
            <a:off x="162750" y="891619"/>
            <a:ext cx="2063056"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450">
                <a:latin typeface="Segoe UI Semibold"/>
                <a:cs typeface="Segoe UI Semibold"/>
              </a:rPr>
              <a:t>Juniper Users</a:t>
            </a:r>
            <a:endParaRPr lang="en-IN" sz="1470">
              <a:latin typeface="Segoe UI Semibold" panose="020B0702040204020203" pitchFamily="34" charset="0"/>
              <a:cs typeface="Segoe UI Semibold" panose="020B0702040204020203" pitchFamily="34" charset="0"/>
            </a:endParaRPr>
          </a:p>
        </p:txBody>
      </p:sp>
      <p:grpSp>
        <p:nvGrpSpPr>
          <p:cNvPr id="104" name="Group 103">
            <a:extLst>
              <a:ext uri="{FF2B5EF4-FFF2-40B4-BE49-F238E27FC236}">
                <a16:creationId xmlns:a16="http://schemas.microsoft.com/office/drawing/2014/main" id="{BCEB384D-FC49-47A2-89D4-0F34DA36FCC0}"/>
              </a:ext>
            </a:extLst>
          </p:cNvPr>
          <p:cNvGrpSpPr/>
          <p:nvPr/>
        </p:nvGrpSpPr>
        <p:grpSpPr>
          <a:xfrm>
            <a:off x="325329" y="1641051"/>
            <a:ext cx="1725429" cy="639271"/>
            <a:chOff x="8725110" y="3133069"/>
            <a:chExt cx="1643266" cy="608831"/>
          </a:xfrm>
        </p:grpSpPr>
        <p:pic>
          <p:nvPicPr>
            <p:cNvPr id="106" name="Picture 10" descr="A picture containing drawing&#10;&#10;Description generated with very high confidence">
              <a:extLst>
                <a:ext uri="{FF2B5EF4-FFF2-40B4-BE49-F238E27FC236}">
                  <a16:creationId xmlns:a16="http://schemas.microsoft.com/office/drawing/2014/main" id="{B738573B-1654-4117-BEDB-794C70AF29EC}"/>
                </a:ext>
              </a:extLst>
            </p:cNvPr>
            <p:cNvPicPr>
              <a:picLocks noChangeAspect="1"/>
            </p:cNvPicPr>
            <p:nvPr/>
          </p:nvPicPr>
          <p:blipFill>
            <a:blip r:embed="rId8"/>
            <a:stretch>
              <a:fillRect/>
            </a:stretch>
          </p:blipFill>
          <p:spPr>
            <a:xfrm>
              <a:off x="9331055" y="3133069"/>
              <a:ext cx="362260" cy="362260"/>
            </a:xfrm>
            <a:prstGeom prst="rect">
              <a:avLst/>
            </a:prstGeom>
          </p:spPr>
        </p:pic>
        <p:sp>
          <p:nvSpPr>
            <p:cNvPr id="107" name="TextBox 106">
              <a:extLst>
                <a:ext uri="{FF2B5EF4-FFF2-40B4-BE49-F238E27FC236}">
                  <a16:creationId xmlns:a16="http://schemas.microsoft.com/office/drawing/2014/main" id="{BCCF0055-D92E-469D-BF1E-FD8C2900BD96}"/>
                </a:ext>
              </a:extLst>
            </p:cNvPr>
            <p:cNvSpPr txBox="1"/>
            <p:nvPr/>
          </p:nvSpPr>
          <p:spPr>
            <a:xfrm>
              <a:off x="8725110" y="3500075"/>
              <a:ext cx="1643266" cy="241825"/>
            </a:xfrm>
            <a:prstGeom prst="rect">
              <a:avLst/>
            </a:prstGeom>
            <a:noFill/>
          </p:spPr>
          <p:txBody>
            <a:bodyPr wrap="square" lIns="91440" tIns="45720" rIns="91440" bIns="45720" rtlCol="0" anchor="t">
              <a:spAutoFit/>
            </a:bodyPr>
            <a:lstStyle>
              <a:defPPr>
                <a:defRPr lang="en-US"/>
              </a:defPPr>
              <a:lvl1pPr algn="ctr">
                <a:defRPr sz="1400" b="1">
                  <a:latin typeface="Segoe UI" panose="020B0502040204020203" pitchFamily="34" charset="0"/>
                  <a:cs typeface="Segoe UI" panose="020B0502040204020203" pitchFamily="34" charset="0"/>
                </a:defRPr>
              </a:lvl1pPr>
            </a:lstStyle>
            <a:p>
              <a:r>
                <a:rPr lang="en-US" sz="1050">
                  <a:solidFill>
                    <a:srgbClr val="004182"/>
                  </a:solidFill>
                  <a:latin typeface="Segoe UI"/>
                  <a:cs typeface="Segoe UI"/>
                </a:rPr>
                <a:t>Super Users/Developers</a:t>
              </a:r>
              <a:endParaRPr lang="en-US" sz="1050">
                <a:solidFill>
                  <a:srgbClr val="004182"/>
                </a:solidFill>
              </a:endParaRPr>
            </a:p>
          </p:txBody>
        </p:sp>
      </p:grpSp>
      <p:cxnSp>
        <p:nvCxnSpPr>
          <p:cNvPr id="108" name="Straight Connector 107">
            <a:extLst>
              <a:ext uri="{FF2B5EF4-FFF2-40B4-BE49-F238E27FC236}">
                <a16:creationId xmlns:a16="http://schemas.microsoft.com/office/drawing/2014/main" id="{1DB15DD8-3B55-41E4-8D56-BB923A24D74C}"/>
              </a:ext>
            </a:extLst>
          </p:cNvPr>
          <p:cNvCxnSpPr>
            <a:cxnSpLocks/>
          </p:cNvCxnSpPr>
          <p:nvPr/>
        </p:nvCxnSpPr>
        <p:spPr>
          <a:xfrm>
            <a:off x="593344" y="2357030"/>
            <a:ext cx="0" cy="843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ADBAD52-3B77-4B02-8EAD-9A4560BA1CAA}"/>
              </a:ext>
            </a:extLst>
          </p:cNvPr>
          <p:cNvCxnSpPr>
            <a:cxnSpLocks/>
          </p:cNvCxnSpPr>
          <p:nvPr/>
        </p:nvCxnSpPr>
        <p:spPr>
          <a:xfrm>
            <a:off x="769620" y="3621977"/>
            <a:ext cx="75057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pic>
        <p:nvPicPr>
          <p:cNvPr id="110" name="Picture 109" descr="Icon&#10;&#10;Description automatically generated">
            <a:extLst>
              <a:ext uri="{FF2B5EF4-FFF2-40B4-BE49-F238E27FC236}">
                <a16:creationId xmlns:a16="http://schemas.microsoft.com/office/drawing/2014/main" id="{7B9DD715-F6A0-4243-B7A8-E537ACF03D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69" y="3368654"/>
            <a:ext cx="384320" cy="384320"/>
          </a:xfrm>
          <a:prstGeom prst="rect">
            <a:avLst/>
          </a:prstGeom>
        </p:spPr>
      </p:pic>
      <p:sp>
        <p:nvSpPr>
          <p:cNvPr id="112" name="TextBox 111">
            <a:extLst>
              <a:ext uri="{FF2B5EF4-FFF2-40B4-BE49-F238E27FC236}">
                <a16:creationId xmlns:a16="http://schemas.microsoft.com/office/drawing/2014/main" id="{0ECC45AC-B2FD-4EC3-8C5C-D4CB47D33464}"/>
              </a:ext>
            </a:extLst>
          </p:cNvPr>
          <p:cNvSpPr txBox="1"/>
          <p:nvPr/>
        </p:nvSpPr>
        <p:spPr>
          <a:xfrm>
            <a:off x="603880" y="2793232"/>
            <a:ext cx="1601051" cy="577081"/>
          </a:xfrm>
          <a:prstGeom prst="rect">
            <a:avLst/>
          </a:prstGeom>
          <a:noFill/>
        </p:spPr>
        <p:txBody>
          <a:bodyPr wrap="square" lIns="91440" tIns="45720" rIns="91440" bIns="45720" rtlCol="0" anchor="t">
            <a:spAutoFit/>
          </a:bodyPr>
          <a:lstStyle/>
          <a:p>
            <a:pPr algn="ctr"/>
            <a:r>
              <a:rPr lang="en-US" sz="1050"/>
              <a:t>Users make changes to report (std, premium) and push to GitHub</a:t>
            </a:r>
          </a:p>
        </p:txBody>
      </p:sp>
      <p:cxnSp>
        <p:nvCxnSpPr>
          <p:cNvPr id="115" name="Straight Connector 114">
            <a:extLst>
              <a:ext uri="{FF2B5EF4-FFF2-40B4-BE49-F238E27FC236}">
                <a16:creationId xmlns:a16="http://schemas.microsoft.com/office/drawing/2014/main" id="{03A3291D-EDD4-46CA-9146-62D7593755FD}"/>
              </a:ext>
            </a:extLst>
          </p:cNvPr>
          <p:cNvCxnSpPr>
            <a:cxnSpLocks/>
          </p:cNvCxnSpPr>
          <p:nvPr/>
        </p:nvCxnSpPr>
        <p:spPr>
          <a:xfrm>
            <a:off x="3862302" y="2000250"/>
            <a:ext cx="0" cy="1097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3D1DFD3-BFD2-4FA4-A1E0-6397524F57EA}"/>
              </a:ext>
            </a:extLst>
          </p:cNvPr>
          <p:cNvCxnSpPr>
            <a:cxnSpLocks/>
          </p:cNvCxnSpPr>
          <p:nvPr/>
        </p:nvCxnSpPr>
        <p:spPr>
          <a:xfrm>
            <a:off x="3854450" y="3101278"/>
            <a:ext cx="609255"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9FEFC1C-FB86-48E2-8045-9B5690F24DA0}"/>
              </a:ext>
            </a:extLst>
          </p:cNvPr>
          <p:cNvSpPr txBox="1"/>
          <p:nvPr/>
        </p:nvSpPr>
        <p:spPr>
          <a:xfrm>
            <a:off x="4101192" y="1483634"/>
            <a:ext cx="1713682" cy="415498"/>
          </a:xfrm>
          <a:prstGeom prst="rect">
            <a:avLst/>
          </a:prstGeom>
          <a:noFill/>
        </p:spPr>
        <p:txBody>
          <a:bodyPr wrap="square" rtlCol="0">
            <a:spAutoFit/>
          </a:bodyPr>
          <a:lstStyle/>
          <a:p>
            <a:pPr algn="ctr"/>
            <a:r>
              <a:rPr lang="en-US" sz="1050"/>
              <a:t>Get the updated reports from GitHub repository</a:t>
            </a:r>
          </a:p>
        </p:txBody>
      </p:sp>
      <p:sp>
        <p:nvSpPr>
          <p:cNvPr id="121" name="Oval 120">
            <a:extLst>
              <a:ext uri="{FF2B5EF4-FFF2-40B4-BE49-F238E27FC236}">
                <a16:creationId xmlns:a16="http://schemas.microsoft.com/office/drawing/2014/main" id="{BE1DA634-53CD-4A41-A32E-0F7D88C42A83}"/>
              </a:ext>
            </a:extLst>
          </p:cNvPr>
          <p:cNvSpPr/>
          <p:nvPr/>
        </p:nvSpPr>
        <p:spPr>
          <a:xfrm>
            <a:off x="1217852" y="3779745"/>
            <a:ext cx="249690" cy="24556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a:t>
            </a:r>
          </a:p>
        </p:txBody>
      </p:sp>
      <p:sp>
        <p:nvSpPr>
          <p:cNvPr id="128" name="Oval 127">
            <a:extLst>
              <a:ext uri="{FF2B5EF4-FFF2-40B4-BE49-F238E27FC236}">
                <a16:creationId xmlns:a16="http://schemas.microsoft.com/office/drawing/2014/main" id="{5F2F4C03-0E11-44B1-A30D-12D5B57943BC}"/>
              </a:ext>
            </a:extLst>
          </p:cNvPr>
          <p:cNvSpPr/>
          <p:nvPr/>
        </p:nvSpPr>
        <p:spPr>
          <a:xfrm>
            <a:off x="2292272" y="2659605"/>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2</a:t>
            </a:r>
          </a:p>
        </p:txBody>
      </p:sp>
      <p:sp>
        <p:nvSpPr>
          <p:cNvPr id="139" name="Oval 138">
            <a:extLst>
              <a:ext uri="{FF2B5EF4-FFF2-40B4-BE49-F238E27FC236}">
                <a16:creationId xmlns:a16="http://schemas.microsoft.com/office/drawing/2014/main" id="{69654AA4-DB22-4D04-ACDE-0BCE9658537C}"/>
              </a:ext>
            </a:extLst>
          </p:cNvPr>
          <p:cNvSpPr/>
          <p:nvPr/>
        </p:nvSpPr>
        <p:spPr>
          <a:xfrm>
            <a:off x="6597572" y="1524225"/>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7</a:t>
            </a:r>
          </a:p>
        </p:txBody>
      </p:sp>
      <p:cxnSp>
        <p:nvCxnSpPr>
          <p:cNvPr id="105" name="Straight Arrow Connector 104">
            <a:extLst>
              <a:ext uri="{FF2B5EF4-FFF2-40B4-BE49-F238E27FC236}">
                <a16:creationId xmlns:a16="http://schemas.microsoft.com/office/drawing/2014/main" id="{2DF1134B-DE32-4424-B17B-BF19A5C31844}"/>
              </a:ext>
            </a:extLst>
          </p:cNvPr>
          <p:cNvCxnSpPr>
            <a:cxnSpLocks/>
          </p:cNvCxnSpPr>
          <p:nvPr/>
        </p:nvCxnSpPr>
        <p:spPr>
          <a:xfrm>
            <a:off x="7109808" y="2834641"/>
            <a:ext cx="251112"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341D9D03-C46C-4D25-925E-4A743EB1D29E}"/>
              </a:ext>
            </a:extLst>
          </p:cNvPr>
          <p:cNvSpPr/>
          <p:nvPr/>
        </p:nvSpPr>
        <p:spPr>
          <a:xfrm>
            <a:off x="2303702" y="4294095"/>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5</a:t>
            </a:r>
          </a:p>
        </p:txBody>
      </p:sp>
      <p:cxnSp>
        <p:nvCxnSpPr>
          <p:cNvPr id="92" name="Straight Arrow Connector 91">
            <a:extLst>
              <a:ext uri="{FF2B5EF4-FFF2-40B4-BE49-F238E27FC236}">
                <a16:creationId xmlns:a16="http://schemas.microsoft.com/office/drawing/2014/main" id="{D3FC1F47-6693-49FA-A8CB-B71CDA516B86}"/>
              </a:ext>
            </a:extLst>
          </p:cNvPr>
          <p:cNvCxnSpPr>
            <a:cxnSpLocks/>
          </p:cNvCxnSpPr>
          <p:nvPr/>
        </p:nvCxnSpPr>
        <p:spPr>
          <a:xfrm>
            <a:off x="3288030" y="3977640"/>
            <a:ext cx="62103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1D1FCE05-836E-481F-8ADE-FB517DCE5650}"/>
              </a:ext>
            </a:extLst>
          </p:cNvPr>
          <p:cNvSpPr/>
          <p:nvPr/>
        </p:nvSpPr>
        <p:spPr>
          <a:xfrm>
            <a:off x="3520483" y="4542639"/>
            <a:ext cx="2589943"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SFDC</a:t>
            </a:r>
          </a:p>
        </p:txBody>
      </p:sp>
      <p:sp>
        <p:nvSpPr>
          <p:cNvPr id="193" name="Rectangle 192">
            <a:extLst>
              <a:ext uri="{FF2B5EF4-FFF2-40B4-BE49-F238E27FC236}">
                <a16:creationId xmlns:a16="http://schemas.microsoft.com/office/drawing/2014/main" id="{38EE20E7-3419-48BE-B425-F688EE5E912A}"/>
              </a:ext>
            </a:extLst>
          </p:cNvPr>
          <p:cNvSpPr/>
          <p:nvPr/>
        </p:nvSpPr>
        <p:spPr>
          <a:xfrm>
            <a:off x="3543300" y="4915943"/>
            <a:ext cx="2560320" cy="9005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pic>
        <p:nvPicPr>
          <p:cNvPr id="197" name="Picture 196">
            <a:extLst>
              <a:ext uri="{FF2B5EF4-FFF2-40B4-BE49-F238E27FC236}">
                <a16:creationId xmlns:a16="http://schemas.microsoft.com/office/drawing/2014/main" id="{11E26C00-A3CF-40A0-867A-E3CE411F4E22}"/>
              </a:ext>
            </a:extLst>
          </p:cNvPr>
          <p:cNvPicPr>
            <a:picLocks noChangeAspect="1"/>
          </p:cNvPicPr>
          <p:nvPr/>
        </p:nvPicPr>
        <p:blipFill>
          <a:blip r:embed="rId9">
            <a:clrChange>
              <a:clrFrom>
                <a:srgbClr val="FEFEFE"/>
              </a:clrFrom>
              <a:clrTo>
                <a:srgbClr val="FEFEFE">
                  <a:alpha val="0"/>
                </a:srgbClr>
              </a:clrTo>
            </a:clrChange>
          </a:blip>
          <a:stretch>
            <a:fillRect/>
          </a:stretch>
        </p:blipFill>
        <p:spPr>
          <a:xfrm>
            <a:off x="3820245" y="5060268"/>
            <a:ext cx="391721" cy="340035"/>
          </a:xfrm>
          <a:prstGeom prst="rect">
            <a:avLst/>
          </a:prstGeom>
        </p:spPr>
      </p:pic>
      <p:sp>
        <p:nvSpPr>
          <p:cNvPr id="114" name="TextBox 113">
            <a:extLst>
              <a:ext uri="{FF2B5EF4-FFF2-40B4-BE49-F238E27FC236}">
                <a16:creationId xmlns:a16="http://schemas.microsoft.com/office/drawing/2014/main" id="{E94F6D66-1302-44B6-B3BC-007AFE017C8E}"/>
              </a:ext>
            </a:extLst>
          </p:cNvPr>
          <p:cNvSpPr txBox="1"/>
          <p:nvPr/>
        </p:nvSpPr>
        <p:spPr>
          <a:xfrm>
            <a:off x="3409381" y="5389634"/>
            <a:ext cx="1368025" cy="253916"/>
          </a:xfrm>
          <a:prstGeom prst="rect">
            <a:avLst/>
          </a:prstGeom>
          <a:noFill/>
        </p:spPr>
        <p:txBody>
          <a:bodyPr wrap="square" rtlCol="0">
            <a:spAutoFit/>
          </a:bodyPr>
          <a:lstStyle/>
          <a:p>
            <a:pPr algn="ctr"/>
            <a:r>
              <a:rPr lang="en-US" sz="1050"/>
              <a:t>Config Tables</a:t>
            </a:r>
          </a:p>
        </p:txBody>
      </p:sp>
      <p:sp>
        <p:nvSpPr>
          <p:cNvPr id="74" name="TextBox 73">
            <a:extLst>
              <a:ext uri="{FF2B5EF4-FFF2-40B4-BE49-F238E27FC236}">
                <a16:creationId xmlns:a16="http://schemas.microsoft.com/office/drawing/2014/main" id="{B4BADCFF-825B-48B9-BFB1-5C0B9801498D}"/>
              </a:ext>
            </a:extLst>
          </p:cNvPr>
          <p:cNvSpPr txBox="1"/>
          <p:nvPr/>
        </p:nvSpPr>
        <p:spPr>
          <a:xfrm>
            <a:off x="137160" y="5987087"/>
            <a:ext cx="3200400" cy="553998"/>
          </a:xfrm>
          <a:prstGeom prst="rect">
            <a:avLst/>
          </a:prstGeom>
          <a:noFill/>
        </p:spPr>
        <p:txBody>
          <a:bodyPr wrap="square" rtlCol="0">
            <a:spAutoFit/>
          </a:bodyPr>
          <a:lstStyle/>
          <a:p>
            <a:pPr marL="171450" indent="-171450">
              <a:buFont typeface="Arial" panose="020B0604020202020204" pitchFamily="34" charset="0"/>
              <a:buChar char="•"/>
            </a:pPr>
            <a:r>
              <a:rPr lang="en-US" sz="1000"/>
              <a:t>(1): Super Users/ developers make changes to Power BI reports and deploy the reports to Git</a:t>
            </a:r>
          </a:p>
          <a:p>
            <a:pPr marL="171450" indent="-171450">
              <a:buFont typeface="Arial" panose="020B0604020202020204" pitchFamily="34" charset="0"/>
              <a:buChar char="•"/>
            </a:pPr>
            <a:r>
              <a:rPr lang="en-US" sz="1000"/>
              <a:t>(4): Fetch certificate for secure access to Salesforce </a:t>
            </a:r>
          </a:p>
        </p:txBody>
      </p:sp>
      <p:grpSp>
        <p:nvGrpSpPr>
          <p:cNvPr id="81" name="Group 80">
            <a:extLst>
              <a:ext uri="{FF2B5EF4-FFF2-40B4-BE49-F238E27FC236}">
                <a16:creationId xmlns:a16="http://schemas.microsoft.com/office/drawing/2014/main" id="{71C03365-3D0C-4596-98F6-4B0058633B46}"/>
              </a:ext>
            </a:extLst>
          </p:cNvPr>
          <p:cNvGrpSpPr/>
          <p:nvPr/>
        </p:nvGrpSpPr>
        <p:grpSpPr>
          <a:xfrm>
            <a:off x="4456130" y="2870079"/>
            <a:ext cx="1039907" cy="1102947"/>
            <a:chOff x="5427680" y="3121539"/>
            <a:chExt cx="1039907" cy="1102947"/>
          </a:xfrm>
        </p:grpSpPr>
        <p:sp>
          <p:nvSpPr>
            <p:cNvPr id="82" name="TextBox 81">
              <a:extLst>
                <a:ext uri="{FF2B5EF4-FFF2-40B4-BE49-F238E27FC236}">
                  <a16:creationId xmlns:a16="http://schemas.microsoft.com/office/drawing/2014/main" id="{A67E72D5-2855-4083-9A49-C9F92AB420EB}"/>
                </a:ext>
              </a:extLst>
            </p:cNvPr>
            <p:cNvSpPr txBox="1"/>
            <p:nvPr/>
          </p:nvSpPr>
          <p:spPr>
            <a:xfrm>
              <a:off x="5427680" y="3855154"/>
              <a:ext cx="1039907" cy="369332"/>
            </a:xfrm>
            <a:prstGeom prst="rect">
              <a:avLst/>
            </a:prstGeom>
            <a:noFill/>
          </p:spPr>
          <p:txBody>
            <a:bodyPr wrap="square" lIns="91440" tIns="45720" rIns="91440" bIns="45720" rtlCol="0" anchor="t">
              <a:spAutoFit/>
            </a:bodyPr>
            <a:lstStyle/>
            <a:p>
              <a:pPr algn="ctr">
                <a:defRPr/>
              </a:pPr>
              <a:r>
                <a:rPr lang="en-US" sz="900">
                  <a:latin typeface="Segoe UI"/>
                  <a:ea typeface="Segoe UI" panose="020B0502040204020203" pitchFamily="34" charset="0"/>
                  <a:cs typeface="Segoe UI"/>
                </a:rPr>
                <a:t>GitHub </a:t>
              </a:r>
            </a:p>
            <a:p>
              <a:pPr algn="ctr">
                <a:defRPr/>
              </a:pPr>
              <a:r>
                <a:rPr lang="en-US" sz="900">
                  <a:latin typeface="Segoe UI"/>
                  <a:ea typeface="Segoe UI" panose="020B0502040204020203" pitchFamily="34" charset="0"/>
                  <a:cs typeface="Segoe UI"/>
                </a:rPr>
                <a:t>Release Pipeline </a:t>
              </a:r>
              <a:endParaRPr lang="en-US" sz="900">
                <a:latin typeface="Segoe UI"/>
                <a:ea typeface="Segoe UI" panose="020B0502040204020203" pitchFamily="34" charset="0"/>
                <a:cs typeface="Segoe UI" panose="020B0502040204020203" pitchFamily="34" charset="0"/>
              </a:endParaRPr>
            </a:p>
          </p:txBody>
        </p:sp>
        <p:pic>
          <p:nvPicPr>
            <p:cNvPr id="83" name="Picture 82" descr="Graphical user interface&#10;&#10;Description automatically generated with low confidence">
              <a:extLst>
                <a:ext uri="{FF2B5EF4-FFF2-40B4-BE49-F238E27FC236}">
                  <a16:creationId xmlns:a16="http://schemas.microsoft.com/office/drawing/2014/main" id="{17672328-66F0-4F90-A841-396102B4D7FE}"/>
                </a:ext>
              </a:extLst>
            </p:cNvPr>
            <p:cNvPicPr>
              <a:picLocks noChangeAspect="1"/>
            </p:cNvPicPr>
            <p:nvPr/>
          </p:nvPicPr>
          <p:blipFill rotWithShape="1">
            <a:blip r:embed="rId10">
              <a:extLst>
                <a:ext uri="{28A0092B-C50C-407E-A947-70E740481C1C}">
                  <a14:useLocalDpi xmlns:a14="http://schemas.microsoft.com/office/drawing/2010/main" val="0"/>
                </a:ext>
              </a:extLst>
            </a:blip>
            <a:srcRect l="19023" t="51458" r="68906" b="26459"/>
            <a:stretch/>
          </p:blipFill>
          <p:spPr>
            <a:xfrm>
              <a:off x="6122670" y="3680460"/>
              <a:ext cx="144385" cy="148590"/>
            </a:xfrm>
            <a:prstGeom prst="rect">
              <a:avLst/>
            </a:prstGeom>
          </p:spPr>
        </p:pic>
        <p:pic>
          <p:nvPicPr>
            <p:cNvPr id="88" name="Picture 87" descr="Shape&#10;&#10;Description automatically generated with low confidence">
              <a:extLst>
                <a:ext uri="{FF2B5EF4-FFF2-40B4-BE49-F238E27FC236}">
                  <a16:creationId xmlns:a16="http://schemas.microsoft.com/office/drawing/2014/main" id="{CB2C7949-092C-4144-8F30-0429B8E218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7089" y="3121539"/>
              <a:ext cx="680841" cy="680841"/>
            </a:xfrm>
            <a:prstGeom prst="rect">
              <a:avLst/>
            </a:prstGeom>
          </p:spPr>
        </p:pic>
      </p:grpSp>
      <p:sp>
        <p:nvSpPr>
          <p:cNvPr id="91" name="Oval 90">
            <a:extLst>
              <a:ext uri="{FF2B5EF4-FFF2-40B4-BE49-F238E27FC236}">
                <a16:creationId xmlns:a16="http://schemas.microsoft.com/office/drawing/2014/main" id="{B7DF94D5-A882-4F1E-8763-BC0B03A472C0}"/>
              </a:ext>
            </a:extLst>
          </p:cNvPr>
          <p:cNvSpPr/>
          <p:nvPr/>
        </p:nvSpPr>
        <p:spPr>
          <a:xfrm>
            <a:off x="3389552" y="1882365"/>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3</a:t>
            </a:r>
          </a:p>
        </p:txBody>
      </p:sp>
      <p:cxnSp>
        <p:nvCxnSpPr>
          <p:cNvPr id="101" name="Straight Connector 100">
            <a:extLst>
              <a:ext uri="{FF2B5EF4-FFF2-40B4-BE49-F238E27FC236}">
                <a16:creationId xmlns:a16="http://schemas.microsoft.com/office/drawing/2014/main" id="{148E4294-A43A-447A-853B-6A501CCF4490}"/>
              </a:ext>
            </a:extLst>
          </p:cNvPr>
          <p:cNvCxnSpPr>
            <a:cxnSpLocks/>
          </p:cNvCxnSpPr>
          <p:nvPr/>
        </p:nvCxnSpPr>
        <p:spPr>
          <a:xfrm>
            <a:off x="3294612" y="3962400"/>
            <a:ext cx="0" cy="1226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03523AC-9DFC-4297-80CD-10337A51E6C5}"/>
              </a:ext>
            </a:extLst>
          </p:cNvPr>
          <p:cNvCxnSpPr>
            <a:cxnSpLocks/>
          </p:cNvCxnSpPr>
          <p:nvPr/>
        </p:nvCxnSpPr>
        <p:spPr>
          <a:xfrm>
            <a:off x="3286992" y="5200650"/>
            <a:ext cx="404898" cy="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1259FC65-4BAC-4601-91CA-4ACD82CF3D33}"/>
              </a:ext>
            </a:extLst>
          </p:cNvPr>
          <p:cNvSpPr/>
          <p:nvPr/>
        </p:nvSpPr>
        <p:spPr>
          <a:xfrm>
            <a:off x="6473233" y="1003149"/>
            <a:ext cx="2589943" cy="374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70">
                <a:latin typeface="Segoe UI Semibold" panose="020B0702040204020203" pitchFamily="34" charset="0"/>
                <a:cs typeface="Segoe UI Semibold" panose="020B0702040204020203" pitchFamily="34" charset="0"/>
              </a:rPr>
              <a:t>Worker tasks</a:t>
            </a:r>
          </a:p>
        </p:txBody>
      </p:sp>
      <p:sp>
        <p:nvSpPr>
          <p:cNvPr id="122" name="Rectangle 121">
            <a:extLst>
              <a:ext uri="{FF2B5EF4-FFF2-40B4-BE49-F238E27FC236}">
                <a16:creationId xmlns:a16="http://schemas.microsoft.com/office/drawing/2014/main" id="{7FDB1353-7C44-49B1-9680-69EC4FEDF2CC}"/>
              </a:ext>
            </a:extLst>
          </p:cNvPr>
          <p:cNvSpPr/>
          <p:nvPr/>
        </p:nvSpPr>
        <p:spPr>
          <a:xfrm>
            <a:off x="6484620" y="1383031"/>
            <a:ext cx="2560320" cy="40347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grpSp>
        <p:nvGrpSpPr>
          <p:cNvPr id="123" name="Group 122">
            <a:extLst>
              <a:ext uri="{FF2B5EF4-FFF2-40B4-BE49-F238E27FC236}">
                <a16:creationId xmlns:a16="http://schemas.microsoft.com/office/drawing/2014/main" id="{A07400E5-A791-4412-8905-4574FFA0401A}"/>
              </a:ext>
            </a:extLst>
          </p:cNvPr>
          <p:cNvGrpSpPr/>
          <p:nvPr/>
        </p:nvGrpSpPr>
        <p:grpSpPr>
          <a:xfrm>
            <a:off x="7134560" y="2759589"/>
            <a:ext cx="1039907" cy="1102947"/>
            <a:chOff x="5427680" y="3121539"/>
            <a:chExt cx="1039907" cy="1102947"/>
          </a:xfrm>
        </p:grpSpPr>
        <p:sp>
          <p:nvSpPr>
            <p:cNvPr id="124" name="TextBox 123">
              <a:extLst>
                <a:ext uri="{FF2B5EF4-FFF2-40B4-BE49-F238E27FC236}">
                  <a16:creationId xmlns:a16="http://schemas.microsoft.com/office/drawing/2014/main" id="{6D719CF5-3301-4A34-9005-5DAC86D9D94B}"/>
                </a:ext>
              </a:extLst>
            </p:cNvPr>
            <p:cNvSpPr txBox="1"/>
            <p:nvPr/>
          </p:nvSpPr>
          <p:spPr>
            <a:xfrm>
              <a:off x="5427680" y="3855154"/>
              <a:ext cx="1039907" cy="369332"/>
            </a:xfrm>
            <a:prstGeom prst="rect">
              <a:avLst/>
            </a:prstGeom>
            <a:noFill/>
          </p:spPr>
          <p:txBody>
            <a:bodyPr wrap="square" lIns="91440" tIns="45720" rIns="91440" bIns="45720" rtlCol="0" anchor="t">
              <a:spAutoFit/>
            </a:bodyPr>
            <a:lstStyle/>
            <a:p>
              <a:pPr algn="ctr">
                <a:defRPr/>
              </a:pPr>
              <a:r>
                <a:rPr lang="en-US" sz="900">
                  <a:latin typeface="Segoe UI"/>
                  <a:ea typeface="Segoe UI" panose="020B0502040204020203" pitchFamily="34" charset="0"/>
                  <a:cs typeface="Segoe UI"/>
                </a:rPr>
                <a:t>GitHub </a:t>
              </a:r>
            </a:p>
            <a:p>
              <a:pPr algn="ctr">
                <a:defRPr/>
              </a:pPr>
              <a:r>
                <a:rPr lang="en-US" sz="900">
                  <a:latin typeface="Segoe UI"/>
                  <a:ea typeface="Segoe UI" panose="020B0502040204020203" pitchFamily="34" charset="0"/>
                  <a:cs typeface="Segoe UI"/>
                </a:rPr>
                <a:t>Release Pipeline</a:t>
              </a:r>
            </a:p>
          </p:txBody>
        </p:sp>
        <p:pic>
          <p:nvPicPr>
            <p:cNvPr id="131" name="Picture 130" descr="Graphical user interface&#10;&#10;Description automatically generated with low confidence">
              <a:extLst>
                <a:ext uri="{FF2B5EF4-FFF2-40B4-BE49-F238E27FC236}">
                  <a16:creationId xmlns:a16="http://schemas.microsoft.com/office/drawing/2014/main" id="{3616F5F7-C99D-4B0B-AA78-E119D084C2DD}"/>
                </a:ext>
              </a:extLst>
            </p:cNvPr>
            <p:cNvPicPr>
              <a:picLocks noChangeAspect="1"/>
            </p:cNvPicPr>
            <p:nvPr/>
          </p:nvPicPr>
          <p:blipFill rotWithShape="1">
            <a:blip r:embed="rId10">
              <a:extLst>
                <a:ext uri="{28A0092B-C50C-407E-A947-70E740481C1C}">
                  <a14:useLocalDpi xmlns:a14="http://schemas.microsoft.com/office/drawing/2010/main" val="0"/>
                </a:ext>
              </a:extLst>
            </a:blip>
            <a:srcRect l="19023" t="51458" r="68906" b="26459"/>
            <a:stretch/>
          </p:blipFill>
          <p:spPr>
            <a:xfrm>
              <a:off x="6122670" y="3680460"/>
              <a:ext cx="144385" cy="148590"/>
            </a:xfrm>
            <a:prstGeom prst="rect">
              <a:avLst/>
            </a:prstGeom>
          </p:spPr>
        </p:pic>
        <p:pic>
          <p:nvPicPr>
            <p:cNvPr id="137" name="Picture 136" descr="Shape&#10;&#10;Description automatically generated with low confidence">
              <a:extLst>
                <a:ext uri="{FF2B5EF4-FFF2-40B4-BE49-F238E27FC236}">
                  <a16:creationId xmlns:a16="http://schemas.microsoft.com/office/drawing/2014/main" id="{C0FDD5C0-C75A-4472-80EE-7B80A89E57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7089" y="3121539"/>
              <a:ext cx="680841" cy="680841"/>
            </a:xfrm>
            <a:prstGeom prst="rect">
              <a:avLst/>
            </a:prstGeom>
          </p:spPr>
        </p:pic>
      </p:grpSp>
      <p:cxnSp>
        <p:nvCxnSpPr>
          <p:cNvPr id="138" name="Straight Connector 137">
            <a:extLst>
              <a:ext uri="{FF2B5EF4-FFF2-40B4-BE49-F238E27FC236}">
                <a16:creationId xmlns:a16="http://schemas.microsoft.com/office/drawing/2014/main" id="{60A75B7A-6333-404D-A718-76CF40F7AD2D}"/>
              </a:ext>
            </a:extLst>
          </p:cNvPr>
          <p:cNvCxnSpPr>
            <a:cxnSpLocks/>
          </p:cNvCxnSpPr>
          <p:nvPr/>
        </p:nvCxnSpPr>
        <p:spPr>
          <a:xfrm>
            <a:off x="7104612" y="2045970"/>
            <a:ext cx="0" cy="788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0C272D3C-5406-439A-A059-6B42F3DC13EB}"/>
              </a:ext>
            </a:extLst>
          </p:cNvPr>
          <p:cNvCxnSpPr>
            <a:cxnSpLocks/>
          </p:cNvCxnSpPr>
          <p:nvPr/>
        </p:nvCxnSpPr>
        <p:spPr>
          <a:xfrm>
            <a:off x="5574030" y="3209228"/>
            <a:ext cx="111252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D44A661-1FFF-4EC3-8A00-D2F485E56A30}"/>
              </a:ext>
            </a:extLst>
          </p:cNvPr>
          <p:cNvSpPr/>
          <p:nvPr/>
        </p:nvSpPr>
        <p:spPr>
          <a:xfrm>
            <a:off x="6343650" y="891540"/>
            <a:ext cx="2857500" cy="4617720"/>
          </a:xfrm>
          <a:prstGeom prst="rect">
            <a:avLst/>
          </a:prstGeom>
          <a:noFill/>
          <a:ln>
            <a:solidFill>
              <a:srgbClr val="D9D9D9"/>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2" name="Oval 141">
            <a:extLst>
              <a:ext uri="{FF2B5EF4-FFF2-40B4-BE49-F238E27FC236}">
                <a16:creationId xmlns:a16="http://schemas.microsoft.com/office/drawing/2014/main" id="{156DEB2D-A577-4C72-9088-9584DD36CC67}"/>
              </a:ext>
            </a:extLst>
          </p:cNvPr>
          <p:cNvSpPr/>
          <p:nvPr/>
        </p:nvSpPr>
        <p:spPr>
          <a:xfrm>
            <a:off x="5378372" y="2499585"/>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6</a:t>
            </a:r>
          </a:p>
        </p:txBody>
      </p:sp>
      <p:cxnSp>
        <p:nvCxnSpPr>
          <p:cNvPr id="144" name="Straight Arrow Connector 143">
            <a:extLst>
              <a:ext uri="{FF2B5EF4-FFF2-40B4-BE49-F238E27FC236}">
                <a16:creationId xmlns:a16="http://schemas.microsoft.com/office/drawing/2014/main" id="{83FA12FA-168B-4F5A-875D-88C7A595FEB9}"/>
              </a:ext>
            </a:extLst>
          </p:cNvPr>
          <p:cNvCxnSpPr>
            <a:cxnSpLocks/>
          </p:cNvCxnSpPr>
          <p:nvPr/>
        </p:nvCxnSpPr>
        <p:spPr>
          <a:xfrm>
            <a:off x="8161020" y="3050594"/>
            <a:ext cx="190881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B3DCD78-E2EC-4B80-B261-AE9C91350515}"/>
              </a:ext>
            </a:extLst>
          </p:cNvPr>
          <p:cNvSpPr txBox="1"/>
          <p:nvPr/>
        </p:nvSpPr>
        <p:spPr>
          <a:xfrm>
            <a:off x="8061960" y="2524930"/>
            <a:ext cx="1552814" cy="415498"/>
          </a:xfrm>
          <a:prstGeom prst="rect">
            <a:avLst/>
          </a:prstGeom>
          <a:noFill/>
        </p:spPr>
        <p:txBody>
          <a:bodyPr wrap="square" rtlCol="0">
            <a:spAutoFit/>
          </a:bodyPr>
          <a:lstStyle/>
          <a:p>
            <a:pPr algn="ctr"/>
            <a:r>
              <a:rPr lang="en-US" sz="1050"/>
              <a:t>Push the reports from Git to the workspace</a:t>
            </a:r>
          </a:p>
        </p:txBody>
      </p:sp>
      <p:sp>
        <p:nvSpPr>
          <p:cNvPr id="148" name="Oval 147">
            <a:extLst>
              <a:ext uri="{FF2B5EF4-FFF2-40B4-BE49-F238E27FC236}">
                <a16:creationId xmlns:a16="http://schemas.microsoft.com/office/drawing/2014/main" id="{50E75296-DF37-4576-8110-A777F8DB096A}"/>
              </a:ext>
            </a:extLst>
          </p:cNvPr>
          <p:cNvSpPr/>
          <p:nvPr/>
        </p:nvSpPr>
        <p:spPr>
          <a:xfrm>
            <a:off x="8030132" y="2270985"/>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8</a:t>
            </a:r>
          </a:p>
        </p:txBody>
      </p:sp>
      <p:sp>
        <p:nvSpPr>
          <p:cNvPr id="151" name="TextBox 150">
            <a:extLst>
              <a:ext uri="{FF2B5EF4-FFF2-40B4-BE49-F238E27FC236}">
                <a16:creationId xmlns:a16="http://schemas.microsoft.com/office/drawing/2014/main" id="{A2269033-69BA-4E9C-9AD0-A803F814EFFF}"/>
              </a:ext>
            </a:extLst>
          </p:cNvPr>
          <p:cNvSpPr txBox="1"/>
          <p:nvPr/>
        </p:nvSpPr>
        <p:spPr>
          <a:xfrm>
            <a:off x="8111490" y="3374560"/>
            <a:ext cx="1552814" cy="577081"/>
          </a:xfrm>
          <a:prstGeom prst="rect">
            <a:avLst/>
          </a:prstGeom>
          <a:noFill/>
        </p:spPr>
        <p:txBody>
          <a:bodyPr wrap="square" rtlCol="0">
            <a:spAutoFit/>
          </a:bodyPr>
          <a:lstStyle/>
          <a:p>
            <a:pPr algn="ctr"/>
            <a:r>
              <a:rPr lang="en-US" sz="1050"/>
              <a:t>Update the dataset parameters </a:t>
            </a:r>
          </a:p>
          <a:p>
            <a:pPr algn="ctr"/>
            <a:r>
              <a:rPr lang="en-US" sz="1050"/>
              <a:t>(Snowflake views)</a:t>
            </a:r>
          </a:p>
        </p:txBody>
      </p:sp>
      <p:cxnSp>
        <p:nvCxnSpPr>
          <p:cNvPr id="152" name="Straight Arrow Connector 151">
            <a:extLst>
              <a:ext uri="{FF2B5EF4-FFF2-40B4-BE49-F238E27FC236}">
                <a16:creationId xmlns:a16="http://schemas.microsoft.com/office/drawing/2014/main" id="{C9868B9D-6017-4527-980C-CCA2E438B1B2}"/>
              </a:ext>
            </a:extLst>
          </p:cNvPr>
          <p:cNvCxnSpPr>
            <a:cxnSpLocks/>
          </p:cNvCxnSpPr>
          <p:nvPr/>
        </p:nvCxnSpPr>
        <p:spPr>
          <a:xfrm>
            <a:off x="8153400" y="4014524"/>
            <a:ext cx="190881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14464A1F-4222-4E28-A5B0-C40AD676B2D2}"/>
              </a:ext>
            </a:extLst>
          </p:cNvPr>
          <p:cNvSpPr/>
          <p:nvPr/>
        </p:nvSpPr>
        <p:spPr>
          <a:xfrm>
            <a:off x="7082481" y="4311759"/>
            <a:ext cx="461319" cy="31739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10</a:t>
            </a:r>
          </a:p>
        </p:txBody>
      </p:sp>
      <p:cxnSp>
        <p:nvCxnSpPr>
          <p:cNvPr id="156" name="Straight Arrow Connector 155">
            <a:extLst>
              <a:ext uri="{FF2B5EF4-FFF2-40B4-BE49-F238E27FC236}">
                <a16:creationId xmlns:a16="http://schemas.microsoft.com/office/drawing/2014/main" id="{DA847B09-0222-44C1-8DF7-F96D4C101B26}"/>
              </a:ext>
            </a:extLst>
          </p:cNvPr>
          <p:cNvCxnSpPr>
            <a:cxnSpLocks/>
          </p:cNvCxnSpPr>
          <p:nvPr/>
        </p:nvCxnSpPr>
        <p:spPr>
          <a:xfrm flipH="1">
            <a:off x="5749290" y="3710940"/>
            <a:ext cx="99441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58" name="Oval 157">
            <a:extLst>
              <a:ext uri="{FF2B5EF4-FFF2-40B4-BE49-F238E27FC236}">
                <a16:creationId xmlns:a16="http://schemas.microsoft.com/office/drawing/2014/main" id="{85D3BFFE-A9D8-4B64-8ED8-722171EF2241}"/>
              </a:ext>
            </a:extLst>
          </p:cNvPr>
          <p:cNvSpPr/>
          <p:nvPr/>
        </p:nvSpPr>
        <p:spPr>
          <a:xfrm>
            <a:off x="5440371" y="3744069"/>
            <a:ext cx="461319" cy="31739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11</a:t>
            </a:r>
          </a:p>
        </p:txBody>
      </p:sp>
      <p:cxnSp>
        <p:nvCxnSpPr>
          <p:cNvPr id="159" name="Straight Connector 158">
            <a:extLst>
              <a:ext uri="{FF2B5EF4-FFF2-40B4-BE49-F238E27FC236}">
                <a16:creationId xmlns:a16="http://schemas.microsoft.com/office/drawing/2014/main" id="{C69047F6-E67D-4082-B142-228B16CE984C}"/>
              </a:ext>
            </a:extLst>
          </p:cNvPr>
          <p:cNvCxnSpPr>
            <a:cxnSpLocks/>
          </p:cNvCxnSpPr>
          <p:nvPr/>
        </p:nvCxnSpPr>
        <p:spPr>
          <a:xfrm>
            <a:off x="4929102" y="399669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85B23AB-D84D-42FD-83E5-BE8E71F060BD}"/>
              </a:ext>
            </a:extLst>
          </p:cNvPr>
          <p:cNvCxnSpPr>
            <a:cxnSpLocks/>
          </p:cNvCxnSpPr>
          <p:nvPr/>
        </p:nvCxnSpPr>
        <p:spPr>
          <a:xfrm flipH="1">
            <a:off x="4921482" y="4381500"/>
            <a:ext cx="12964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E708AB-E719-4AC9-B7C5-3F9913EC3D65}"/>
              </a:ext>
            </a:extLst>
          </p:cNvPr>
          <p:cNvCxnSpPr>
            <a:cxnSpLocks/>
          </p:cNvCxnSpPr>
          <p:nvPr/>
        </p:nvCxnSpPr>
        <p:spPr>
          <a:xfrm flipV="1">
            <a:off x="6216882" y="4373880"/>
            <a:ext cx="0" cy="1524000"/>
          </a:xfrm>
          <a:prstGeom prst="line">
            <a:avLst/>
          </a:prstGeom>
        </p:spPr>
        <p:style>
          <a:lnRef idx="1">
            <a:schemeClr val="accent1"/>
          </a:lnRef>
          <a:fillRef idx="0">
            <a:schemeClr val="accent1"/>
          </a:fillRef>
          <a:effectRef idx="0">
            <a:schemeClr val="accent1"/>
          </a:effectRef>
          <a:fontRef idx="minor">
            <a:schemeClr val="tx1"/>
          </a:fontRef>
        </p:style>
      </p:cxnSp>
      <p:pic>
        <p:nvPicPr>
          <p:cNvPr id="165" name="Picture 2">
            <a:extLst>
              <a:ext uri="{FF2B5EF4-FFF2-40B4-BE49-F238E27FC236}">
                <a16:creationId xmlns:a16="http://schemas.microsoft.com/office/drawing/2014/main" id="{88B42B47-0793-4090-B19D-B603D80B0B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66294" y="5814285"/>
            <a:ext cx="288886" cy="257105"/>
          </a:xfrm>
          <a:prstGeom prst="rect">
            <a:avLst/>
          </a:prstGeom>
          <a:noFill/>
          <a:extLst>
            <a:ext uri="{909E8E84-426E-40DD-AFC4-6F175D3DCCD1}">
              <a14:hiddenFill xmlns:a14="http://schemas.microsoft.com/office/drawing/2010/main">
                <a:solidFill>
                  <a:srgbClr val="FFFFFF"/>
                </a:solidFill>
              </a14:hiddenFill>
            </a:ext>
          </a:extLst>
        </p:spPr>
      </p:pic>
      <p:sp>
        <p:nvSpPr>
          <p:cNvPr id="166" name="TextBox 165">
            <a:extLst>
              <a:ext uri="{FF2B5EF4-FFF2-40B4-BE49-F238E27FC236}">
                <a16:creationId xmlns:a16="http://schemas.microsoft.com/office/drawing/2014/main" id="{130EE55C-F86E-43AA-9CC9-EA8793EE3CCA}"/>
              </a:ext>
            </a:extLst>
          </p:cNvPr>
          <p:cNvSpPr txBox="1"/>
          <p:nvPr/>
        </p:nvSpPr>
        <p:spPr>
          <a:xfrm>
            <a:off x="7132320" y="5618435"/>
            <a:ext cx="1474470" cy="577081"/>
          </a:xfrm>
          <a:prstGeom prst="rect">
            <a:avLst/>
          </a:prstGeom>
          <a:noFill/>
        </p:spPr>
        <p:txBody>
          <a:bodyPr wrap="square" rtlCol="0">
            <a:spAutoFit/>
          </a:bodyPr>
          <a:lstStyle/>
          <a:p>
            <a:pPr algn="ctr"/>
            <a:r>
              <a:rPr lang="en-US" sz="1050"/>
              <a:t>Send a consolidated pipeline run status to Juniper Admins</a:t>
            </a:r>
          </a:p>
        </p:txBody>
      </p:sp>
      <p:cxnSp>
        <p:nvCxnSpPr>
          <p:cNvPr id="167" name="Straight Arrow Connector 166">
            <a:extLst>
              <a:ext uri="{FF2B5EF4-FFF2-40B4-BE49-F238E27FC236}">
                <a16:creationId xmlns:a16="http://schemas.microsoft.com/office/drawing/2014/main" id="{DBFD2C58-D565-4E94-9540-AD048F6B35BD}"/>
              </a:ext>
            </a:extLst>
          </p:cNvPr>
          <p:cNvCxnSpPr>
            <a:cxnSpLocks/>
          </p:cNvCxnSpPr>
          <p:nvPr/>
        </p:nvCxnSpPr>
        <p:spPr>
          <a:xfrm>
            <a:off x="6214110" y="5904284"/>
            <a:ext cx="52959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4CFECE88-C859-4409-BFBD-AF2CB83387BF}"/>
              </a:ext>
            </a:extLst>
          </p:cNvPr>
          <p:cNvSpPr/>
          <p:nvPr/>
        </p:nvSpPr>
        <p:spPr>
          <a:xfrm>
            <a:off x="6347151" y="5976729"/>
            <a:ext cx="461319" cy="31739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12</a:t>
            </a:r>
          </a:p>
        </p:txBody>
      </p:sp>
      <p:pic>
        <p:nvPicPr>
          <p:cNvPr id="90" name="Picture 89">
            <a:extLst>
              <a:ext uri="{FF2B5EF4-FFF2-40B4-BE49-F238E27FC236}">
                <a16:creationId xmlns:a16="http://schemas.microsoft.com/office/drawing/2014/main" id="{71105838-AE77-4CDC-BD8B-D3C548E9F385}"/>
              </a:ext>
            </a:extLst>
          </p:cNvPr>
          <p:cNvPicPr>
            <a:picLocks noChangeAspect="1"/>
          </p:cNvPicPr>
          <p:nvPr/>
        </p:nvPicPr>
        <p:blipFill>
          <a:blip r:embed="rId9">
            <a:clrChange>
              <a:clrFrom>
                <a:srgbClr val="FEFEFE"/>
              </a:clrFrom>
              <a:clrTo>
                <a:srgbClr val="FEFEFE">
                  <a:alpha val="0"/>
                </a:srgbClr>
              </a:clrTo>
            </a:clrChange>
          </a:blip>
          <a:stretch>
            <a:fillRect/>
          </a:stretch>
        </p:blipFill>
        <p:spPr>
          <a:xfrm>
            <a:off x="5344245" y="5041218"/>
            <a:ext cx="391721" cy="340035"/>
          </a:xfrm>
          <a:prstGeom prst="rect">
            <a:avLst/>
          </a:prstGeom>
        </p:spPr>
      </p:pic>
      <p:sp>
        <p:nvSpPr>
          <p:cNvPr id="113" name="TextBox 112">
            <a:extLst>
              <a:ext uri="{FF2B5EF4-FFF2-40B4-BE49-F238E27FC236}">
                <a16:creationId xmlns:a16="http://schemas.microsoft.com/office/drawing/2014/main" id="{2646D708-2BC2-422C-89B5-E7C52FB6BA7E}"/>
              </a:ext>
            </a:extLst>
          </p:cNvPr>
          <p:cNvSpPr txBox="1"/>
          <p:nvPr/>
        </p:nvSpPr>
        <p:spPr>
          <a:xfrm>
            <a:off x="4807651" y="5393444"/>
            <a:ext cx="1368025" cy="253916"/>
          </a:xfrm>
          <a:prstGeom prst="rect">
            <a:avLst/>
          </a:prstGeom>
          <a:noFill/>
        </p:spPr>
        <p:txBody>
          <a:bodyPr wrap="square" rtlCol="0">
            <a:spAutoFit/>
          </a:bodyPr>
          <a:lstStyle/>
          <a:p>
            <a:pPr algn="ctr"/>
            <a:r>
              <a:rPr lang="en-US" sz="1050"/>
              <a:t>Log tables</a:t>
            </a:r>
          </a:p>
        </p:txBody>
      </p:sp>
      <p:sp>
        <p:nvSpPr>
          <p:cNvPr id="126" name="TextBox 125">
            <a:extLst>
              <a:ext uri="{FF2B5EF4-FFF2-40B4-BE49-F238E27FC236}">
                <a16:creationId xmlns:a16="http://schemas.microsoft.com/office/drawing/2014/main" id="{7DDCFF33-3AC6-4EBB-806D-2D55FCDDA130}"/>
              </a:ext>
            </a:extLst>
          </p:cNvPr>
          <p:cNvSpPr txBox="1"/>
          <p:nvPr/>
        </p:nvSpPr>
        <p:spPr>
          <a:xfrm>
            <a:off x="7574279" y="4254670"/>
            <a:ext cx="1466851" cy="415498"/>
          </a:xfrm>
          <a:prstGeom prst="rect">
            <a:avLst/>
          </a:prstGeom>
          <a:noFill/>
        </p:spPr>
        <p:txBody>
          <a:bodyPr wrap="square" rtlCol="0">
            <a:spAutoFit/>
          </a:bodyPr>
          <a:lstStyle/>
          <a:p>
            <a:pPr algn="ctr"/>
            <a:r>
              <a:rPr lang="en-US" sz="1050"/>
              <a:t>Maintain execution logs in SFDC Objects</a:t>
            </a:r>
          </a:p>
        </p:txBody>
      </p:sp>
      <p:sp>
        <p:nvSpPr>
          <p:cNvPr id="198" name="TextBox 197">
            <a:extLst>
              <a:ext uri="{FF2B5EF4-FFF2-40B4-BE49-F238E27FC236}">
                <a16:creationId xmlns:a16="http://schemas.microsoft.com/office/drawing/2014/main" id="{08AA320D-2EB6-404B-B9BF-A86A3A6E2549}"/>
              </a:ext>
            </a:extLst>
          </p:cNvPr>
          <p:cNvSpPr txBox="1"/>
          <p:nvPr/>
        </p:nvSpPr>
        <p:spPr>
          <a:xfrm>
            <a:off x="1735907" y="4667726"/>
            <a:ext cx="1555933" cy="738664"/>
          </a:xfrm>
          <a:prstGeom prst="rect">
            <a:avLst/>
          </a:prstGeom>
          <a:noFill/>
        </p:spPr>
        <p:txBody>
          <a:bodyPr wrap="square" rtlCol="0">
            <a:spAutoFit/>
          </a:bodyPr>
          <a:lstStyle/>
          <a:p>
            <a:pPr algn="ctr"/>
            <a:r>
              <a:rPr lang="en-US" sz="1050"/>
              <a:t>Fetch Account and workspace mapping from Salesforce via connected apps</a:t>
            </a:r>
          </a:p>
        </p:txBody>
      </p:sp>
      <p:cxnSp>
        <p:nvCxnSpPr>
          <p:cNvPr id="132" name="Straight Connector 131">
            <a:extLst>
              <a:ext uri="{FF2B5EF4-FFF2-40B4-BE49-F238E27FC236}">
                <a16:creationId xmlns:a16="http://schemas.microsoft.com/office/drawing/2014/main" id="{0C874998-CEE7-4B06-A2BC-B2AD9D7BEF8F}"/>
              </a:ext>
            </a:extLst>
          </p:cNvPr>
          <p:cNvCxnSpPr>
            <a:cxnSpLocks/>
          </p:cNvCxnSpPr>
          <p:nvPr/>
        </p:nvCxnSpPr>
        <p:spPr>
          <a:xfrm>
            <a:off x="7611342" y="3855720"/>
            <a:ext cx="0" cy="1299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72032AF4-3629-4BD4-B4DF-28A61B912F74}"/>
              </a:ext>
            </a:extLst>
          </p:cNvPr>
          <p:cNvCxnSpPr>
            <a:cxnSpLocks/>
          </p:cNvCxnSpPr>
          <p:nvPr/>
        </p:nvCxnSpPr>
        <p:spPr>
          <a:xfrm flipH="1">
            <a:off x="5920740" y="5154930"/>
            <a:ext cx="169545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BED8ECA-6CCF-4BCD-A35F-678B9F57BDE3}"/>
              </a:ext>
            </a:extLst>
          </p:cNvPr>
          <p:cNvSpPr txBox="1"/>
          <p:nvPr/>
        </p:nvSpPr>
        <p:spPr>
          <a:xfrm>
            <a:off x="5232762" y="2775224"/>
            <a:ext cx="1797722" cy="415498"/>
          </a:xfrm>
          <a:prstGeom prst="rect">
            <a:avLst/>
          </a:prstGeom>
          <a:noFill/>
        </p:spPr>
        <p:txBody>
          <a:bodyPr wrap="square" rtlCol="0">
            <a:spAutoFit/>
          </a:bodyPr>
          <a:lstStyle/>
          <a:p>
            <a:pPr algn="ctr"/>
            <a:r>
              <a:rPr lang="en-US" sz="1050"/>
              <a:t>Call the Worker tasks in loop for each account</a:t>
            </a:r>
          </a:p>
        </p:txBody>
      </p:sp>
      <p:sp>
        <p:nvSpPr>
          <p:cNvPr id="157" name="TextBox 156">
            <a:extLst>
              <a:ext uri="{FF2B5EF4-FFF2-40B4-BE49-F238E27FC236}">
                <a16:creationId xmlns:a16="http://schemas.microsoft.com/office/drawing/2014/main" id="{A524DC8C-DDF5-49FD-8850-3B1D2FBB85C8}"/>
              </a:ext>
            </a:extLst>
          </p:cNvPr>
          <p:cNvSpPr txBox="1"/>
          <p:nvPr/>
        </p:nvSpPr>
        <p:spPr>
          <a:xfrm>
            <a:off x="5421630" y="3302170"/>
            <a:ext cx="1552814" cy="415498"/>
          </a:xfrm>
          <a:prstGeom prst="rect">
            <a:avLst/>
          </a:prstGeom>
          <a:noFill/>
        </p:spPr>
        <p:txBody>
          <a:bodyPr wrap="square" rtlCol="0">
            <a:spAutoFit/>
          </a:bodyPr>
          <a:lstStyle/>
          <a:p>
            <a:pPr algn="ctr"/>
            <a:r>
              <a:rPr lang="en-US" sz="1050"/>
              <a:t>Notify the pipeline on loop completion</a:t>
            </a:r>
          </a:p>
        </p:txBody>
      </p:sp>
      <p:sp>
        <p:nvSpPr>
          <p:cNvPr id="134" name="Google Shape;1482;p225">
            <a:extLst>
              <a:ext uri="{FF2B5EF4-FFF2-40B4-BE49-F238E27FC236}">
                <a16:creationId xmlns:a16="http://schemas.microsoft.com/office/drawing/2014/main" id="{B21B815C-7A1C-4D6A-8B77-EB5283F413AF}"/>
              </a:ext>
            </a:extLst>
          </p:cNvPr>
          <p:cNvSpPr/>
          <p:nvPr/>
        </p:nvSpPr>
        <p:spPr>
          <a:xfrm>
            <a:off x="9586636" y="3429773"/>
            <a:ext cx="2094660" cy="276115"/>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Prod Report – Account_20011</a:t>
            </a:r>
            <a:endParaRPr sz="1000">
              <a:solidFill>
                <a:srgbClr val="000000"/>
              </a:solidFill>
              <a:latin typeface="Arial"/>
              <a:ea typeface="Arial"/>
              <a:cs typeface="Arial"/>
              <a:sym typeface="Arial"/>
            </a:endParaRPr>
          </a:p>
        </p:txBody>
      </p:sp>
      <p:sp>
        <p:nvSpPr>
          <p:cNvPr id="135" name="Google Shape;1482;p225">
            <a:extLst>
              <a:ext uri="{FF2B5EF4-FFF2-40B4-BE49-F238E27FC236}">
                <a16:creationId xmlns:a16="http://schemas.microsoft.com/office/drawing/2014/main" id="{00D9F39F-CC30-4617-B164-3DF23AA13181}"/>
              </a:ext>
            </a:extLst>
          </p:cNvPr>
          <p:cNvSpPr/>
          <p:nvPr/>
        </p:nvSpPr>
        <p:spPr>
          <a:xfrm>
            <a:off x="9521866" y="4427993"/>
            <a:ext cx="2094660" cy="276115"/>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Prod Report – Account_20021</a:t>
            </a:r>
            <a:endParaRPr sz="1000">
              <a:solidFill>
                <a:srgbClr val="000000"/>
              </a:solidFill>
              <a:latin typeface="Arial"/>
              <a:ea typeface="Arial"/>
              <a:cs typeface="Arial"/>
              <a:sym typeface="Arial"/>
            </a:endParaRPr>
          </a:p>
        </p:txBody>
      </p:sp>
      <p:sp>
        <p:nvSpPr>
          <p:cNvPr id="136" name="TextBox 135">
            <a:extLst>
              <a:ext uri="{FF2B5EF4-FFF2-40B4-BE49-F238E27FC236}">
                <a16:creationId xmlns:a16="http://schemas.microsoft.com/office/drawing/2014/main" id="{9E8C8E01-F0BC-4A31-AEAF-A91ACDCF8E00}"/>
              </a:ext>
            </a:extLst>
          </p:cNvPr>
          <p:cNvSpPr txBox="1"/>
          <p:nvPr/>
        </p:nvSpPr>
        <p:spPr>
          <a:xfrm>
            <a:off x="7286352" y="1479824"/>
            <a:ext cx="1797722" cy="577081"/>
          </a:xfrm>
          <a:prstGeom prst="rect">
            <a:avLst/>
          </a:prstGeom>
          <a:noFill/>
        </p:spPr>
        <p:txBody>
          <a:bodyPr wrap="square" rtlCol="0">
            <a:spAutoFit/>
          </a:bodyPr>
          <a:lstStyle/>
          <a:p>
            <a:pPr algn="ctr"/>
            <a:r>
              <a:rPr lang="en-US" sz="1050"/>
              <a:t>Use the Snowflake view name based on Account ID parameter</a:t>
            </a:r>
          </a:p>
        </p:txBody>
      </p:sp>
      <p:pic>
        <p:nvPicPr>
          <p:cNvPr id="169" name="Picture 5">
            <a:extLst>
              <a:ext uri="{FF2B5EF4-FFF2-40B4-BE49-F238E27FC236}">
                <a16:creationId xmlns:a16="http://schemas.microsoft.com/office/drawing/2014/main" id="{E8EEE32B-BF57-416A-9E68-71F04CE65A0D}"/>
              </a:ext>
            </a:extLst>
          </p:cNvPr>
          <p:cNvPicPr>
            <a:picLocks noChangeAspect="1"/>
          </p:cNvPicPr>
          <p:nvPr/>
        </p:nvPicPr>
        <p:blipFill>
          <a:blip r:embed="rId13"/>
          <a:stretch>
            <a:fillRect/>
          </a:stretch>
        </p:blipFill>
        <p:spPr>
          <a:xfrm>
            <a:off x="10708222" y="2807576"/>
            <a:ext cx="304800" cy="266700"/>
          </a:xfrm>
          <a:prstGeom prst="rect">
            <a:avLst/>
          </a:prstGeom>
        </p:spPr>
      </p:pic>
      <p:pic>
        <p:nvPicPr>
          <p:cNvPr id="170" name="Picture 5">
            <a:extLst>
              <a:ext uri="{FF2B5EF4-FFF2-40B4-BE49-F238E27FC236}">
                <a16:creationId xmlns:a16="http://schemas.microsoft.com/office/drawing/2014/main" id="{D82C0F7B-B156-4128-A9C4-9DD400277C78}"/>
              </a:ext>
            </a:extLst>
          </p:cNvPr>
          <p:cNvPicPr>
            <a:picLocks noChangeAspect="1"/>
          </p:cNvPicPr>
          <p:nvPr/>
        </p:nvPicPr>
        <p:blipFill>
          <a:blip r:embed="rId13"/>
          <a:stretch>
            <a:fillRect/>
          </a:stretch>
        </p:blipFill>
        <p:spPr>
          <a:xfrm>
            <a:off x="10677742" y="3748646"/>
            <a:ext cx="304800" cy="266700"/>
          </a:xfrm>
          <a:prstGeom prst="rect">
            <a:avLst/>
          </a:prstGeom>
        </p:spPr>
      </p:pic>
      <p:grpSp>
        <p:nvGrpSpPr>
          <p:cNvPr id="100" name="Group 99">
            <a:extLst>
              <a:ext uri="{FF2B5EF4-FFF2-40B4-BE49-F238E27FC236}">
                <a16:creationId xmlns:a16="http://schemas.microsoft.com/office/drawing/2014/main" id="{D4EBBD21-0D85-4812-AF4F-58C414C3CDDA}"/>
              </a:ext>
            </a:extLst>
          </p:cNvPr>
          <p:cNvGrpSpPr/>
          <p:nvPr/>
        </p:nvGrpSpPr>
        <p:grpSpPr>
          <a:xfrm>
            <a:off x="2164666" y="1400581"/>
            <a:ext cx="1307243" cy="559180"/>
            <a:chOff x="5253456" y="1265579"/>
            <a:chExt cx="1307243" cy="559180"/>
          </a:xfrm>
        </p:grpSpPr>
        <p:pic>
          <p:nvPicPr>
            <p:cNvPr id="125" name="Picture 124">
              <a:extLst>
                <a:ext uri="{FF2B5EF4-FFF2-40B4-BE49-F238E27FC236}">
                  <a16:creationId xmlns:a16="http://schemas.microsoft.com/office/drawing/2014/main" id="{0553D0BB-D3D5-48D3-82ED-5B2516782A4A}"/>
                </a:ext>
              </a:extLst>
            </p:cNvPr>
            <p:cNvPicPr>
              <a:picLocks noChangeAspect="1"/>
            </p:cNvPicPr>
            <p:nvPr/>
          </p:nvPicPr>
          <p:blipFill>
            <a:blip r:embed="rId14"/>
            <a:stretch>
              <a:fillRect/>
            </a:stretch>
          </p:blipFill>
          <p:spPr>
            <a:xfrm>
              <a:off x="5737224" y="1265579"/>
              <a:ext cx="339705" cy="339705"/>
            </a:xfrm>
            <a:prstGeom prst="rect">
              <a:avLst/>
            </a:prstGeom>
          </p:spPr>
        </p:pic>
        <p:sp>
          <p:nvSpPr>
            <p:cNvPr id="127" name="TextBox 126">
              <a:extLst>
                <a:ext uri="{FF2B5EF4-FFF2-40B4-BE49-F238E27FC236}">
                  <a16:creationId xmlns:a16="http://schemas.microsoft.com/office/drawing/2014/main" id="{0020D7BA-1B04-46F6-BF30-5E729D178ACF}"/>
                </a:ext>
              </a:extLst>
            </p:cNvPr>
            <p:cNvSpPr txBox="1"/>
            <p:nvPr/>
          </p:nvSpPr>
          <p:spPr>
            <a:xfrm>
              <a:off x="5253456" y="1570843"/>
              <a:ext cx="1307243"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Key Vault</a:t>
              </a:r>
            </a:p>
          </p:txBody>
        </p:sp>
      </p:grpSp>
      <p:cxnSp>
        <p:nvCxnSpPr>
          <p:cNvPr id="129" name="Straight Connector 128">
            <a:extLst>
              <a:ext uri="{FF2B5EF4-FFF2-40B4-BE49-F238E27FC236}">
                <a16:creationId xmlns:a16="http://schemas.microsoft.com/office/drawing/2014/main" id="{BBF81DFD-6D92-4575-891B-8E46F4FC0F38}"/>
              </a:ext>
            </a:extLst>
          </p:cNvPr>
          <p:cNvCxnSpPr>
            <a:cxnSpLocks/>
          </p:cNvCxnSpPr>
          <p:nvPr/>
        </p:nvCxnSpPr>
        <p:spPr>
          <a:xfrm>
            <a:off x="2837412" y="1996440"/>
            <a:ext cx="0" cy="655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D192FA-BCBB-4E99-8A7D-93DAC6BDC3D5}"/>
              </a:ext>
            </a:extLst>
          </p:cNvPr>
          <p:cNvCxnSpPr>
            <a:cxnSpLocks/>
          </p:cNvCxnSpPr>
          <p:nvPr/>
        </p:nvCxnSpPr>
        <p:spPr>
          <a:xfrm flipH="1">
            <a:off x="2841222" y="2655570"/>
            <a:ext cx="7706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276E863-85D4-4BD3-99FA-3C3C8ED990DF}"/>
              </a:ext>
            </a:extLst>
          </p:cNvPr>
          <p:cNvCxnSpPr>
            <a:cxnSpLocks/>
          </p:cNvCxnSpPr>
          <p:nvPr/>
        </p:nvCxnSpPr>
        <p:spPr>
          <a:xfrm>
            <a:off x="3607032" y="2665615"/>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C3E745E3-75DF-4254-A266-BF6607127C3F}"/>
              </a:ext>
            </a:extLst>
          </p:cNvPr>
          <p:cNvCxnSpPr>
            <a:cxnSpLocks/>
          </p:cNvCxnSpPr>
          <p:nvPr/>
        </p:nvCxnSpPr>
        <p:spPr>
          <a:xfrm>
            <a:off x="3618230" y="3333688"/>
            <a:ext cx="850900"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8DB101BD-BD52-4826-8EE6-AAC1C7BC6C32}"/>
              </a:ext>
            </a:extLst>
          </p:cNvPr>
          <p:cNvSpPr/>
          <p:nvPr/>
        </p:nvSpPr>
        <p:spPr>
          <a:xfrm>
            <a:off x="2547542" y="1966185"/>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4</a:t>
            </a:r>
          </a:p>
        </p:txBody>
      </p:sp>
      <p:sp>
        <p:nvSpPr>
          <p:cNvPr id="163" name="Star: 5 Points 162">
            <a:extLst>
              <a:ext uri="{FF2B5EF4-FFF2-40B4-BE49-F238E27FC236}">
                <a16:creationId xmlns:a16="http://schemas.microsoft.com/office/drawing/2014/main" id="{C4674F46-8769-4C69-BD27-A441F6454DA2}"/>
              </a:ext>
            </a:extLst>
          </p:cNvPr>
          <p:cNvSpPr/>
          <p:nvPr/>
        </p:nvSpPr>
        <p:spPr>
          <a:xfrm>
            <a:off x="2754630" y="1940560"/>
            <a:ext cx="88900" cy="76200"/>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3" name="Picture 152" descr="Shape&#10;&#10;Description automatically generated with low confidence">
            <a:extLst>
              <a:ext uri="{FF2B5EF4-FFF2-40B4-BE49-F238E27FC236}">
                <a16:creationId xmlns:a16="http://schemas.microsoft.com/office/drawing/2014/main" id="{1EFEEB21-0DDF-4AA8-B821-736318102E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3039" y="1471809"/>
            <a:ext cx="376041" cy="376041"/>
          </a:xfrm>
          <a:prstGeom prst="rect">
            <a:avLst/>
          </a:prstGeom>
        </p:spPr>
      </p:pic>
      <p:pic>
        <p:nvPicPr>
          <p:cNvPr id="171" name="Picture 170" descr="Shape&#10;&#10;Description automatically generated with low confidence">
            <a:extLst>
              <a:ext uri="{FF2B5EF4-FFF2-40B4-BE49-F238E27FC236}">
                <a16:creationId xmlns:a16="http://schemas.microsoft.com/office/drawing/2014/main" id="{CFDC49F1-17A1-4C3E-BED7-813BF857D7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28019" y="3418719"/>
            <a:ext cx="376041" cy="376041"/>
          </a:xfrm>
          <a:prstGeom prst="rect">
            <a:avLst/>
          </a:prstGeom>
        </p:spPr>
      </p:pic>
      <p:grpSp>
        <p:nvGrpSpPr>
          <p:cNvPr id="176" name="Group 175">
            <a:extLst>
              <a:ext uri="{FF2B5EF4-FFF2-40B4-BE49-F238E27FC236}">
                <a16:creationId xmlns:a16="http://schemas.microsoft.com/office/drawing/2014/main" id="{3EC6A6FA-C3B9-444A-8D1B-0E611039AE7E}"/>
              </a:ext>
            </a:extLst>
          </p:cNvPr>
          <p:cNvGrpSpPr/>
          <p:nvPr/>
        </p:nvGrpSpPr>
        <p:grpSpPr>
          <a:xfrm>
            <a:off x="10396283" y="97951"/>
            <a:ext cx="1522231" cy="638726"/>
            <a:chOff x="9738668" y="97951"/>
            <a:chExt cx="1522231" cy="638726"/>
          </a:xfrm>
        </p:grpSpPr>
        <p:sp>
          <p:nvSpPr>
            <p:cNvPr id="177" name="Oval 176">
              <a:extLst>
                <a:ext uri="{FF2B5EF4-FFF2-40B4-BE49-F238E27FC236}">
                  <a16:creationId xmlns:a16="http://schemas.microsoft.com/office/drawing/2014/main" id="{1D27F9E9-91DB-4CE3-847D-E7E9AA48B934}"/>
                </a:ext>
              </a:extLst>
            </p:cNvPr>
            <p:cNvSpPr/>
            <p:nvPr/>
          </p:nvSpPr>
          <p:spPr>
            <a:xfrm>
              <a:off x="9740922" y="473159"/>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sp>
          <p:nvSpPr>
            <p:cNvPr id="178" name="Oval 177">
              <a:extLst>
                <a:ext uri="{FF2B5EF4-FFF2-40B4-BE49-F238E27FC236}">
                  <a16:creationId xmlns:a16="http://schemas.microsoft.com/office/drawing/2014/main" id="{F788608E-0849-465A-A6A0-6145412D4B46}"/>
                </a:ext>
              </a:extLst>
            </p:cNvPr>
            <p:cNvSpPr/>
            <p:nvPr/>
          </p:nvSpPr>
          <p:spPr>
            <a:xfrm>
              <a:off x="9738668" y="103787"/>
              <a:ext cx="249690" cy="24556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sp>
          <p:nvSpPr>
            <p:cNvPr id="179" name="TextBox 178">
              <a:extLst>
                <a:ext uri="{FF2B5EF4-FFF2-40B4-BE49-F238E27FC236}">
                  <a16:creationId xmlns:a16="http://schemas.microsoft.com/office/drawing/2014/main" id="{5B4F41D1-E174-4E8E-B3EE-46E4DB0659C4}"/>
                </a:ext>
              </a:extLst>
            </p:cNvPr>
            <p:cNvSpPr txBox="1"/>
            <p:nvPr/>
          </p:nvSpPr>
          <p:spPr>
            <a:xfrm>
              <a:off x="10007061" y="482761"/>
              <a:ext cx="1141103" cy="253916"/>
            </a:xfrm>
            <a:prstGeom prst="rect">
              <a:avLst/>
            </a:prstGeom>
            <a:noFill/>
          </p:spPr>
          <p:txBody>
            <a:bodyPr wrap="square" rtlCol="0">
              <a:spAutoFit/>
            </a:bodyPr>
            <a:lstStyle/>
            <a:p>
              <a:r>
                <a:rPr lang="en-US" sz="1050"/>
                <a:t>Owned by MAQ</a:t>
              </a:r>
            </a:p>
          </p:txBody>
        </p:sp>
        <p:sp>
          <p:nvSpPr>
            <p:cNvPr id="180" name="TextBox 179">
              <a:extLst>
                <a:ext uri="{FF2B5EF4-FFF2-40B4-BE49-F238E27FC236}">
                  <a16:creationId xmlns:a16="http://schemas.microsoft.com/office/drawing/2014/main" id="{D939FD9A-A9D4-4C55-A2E9-F8CEE74D302C}"/>
                </a:ext>
              </a:extLst>
            </p:cNvPr>
            <p:cNvSpPr txBox="1"/>
            <p:nvPr/>
          </p:nvSpPr>
          <p:spPr>
            <a:xfrm>
              <a:off x="10010871" y="97951"/>
              <a:ext cx="1250028" cy="253916"/>
            </a:xfrm>
            <a:prstGeom prst="rect">
              <a:avLst/>
            </a:prstGeom>
            <a:noFill/>
          </p:spPr>
          <p:txBody>
            <a:bodyPr wrap="square" rtlCol="0">
              <a:spAutoFit/>
            </a:bodyPr>
            <a:lstStyle/>
            <a:p>
              <a:r>
                <a:rPr lang="en-US" sz="1050"/>
                <a:t>Owned by Juniper</a:t>
              </a:r>
            </a:p>
          </p:txBody>
        </p:sp>
      </p:grpSp>
      <p:sp>
        <p:nvSpPr>
          <p:cNvPr id="111" name="TextBox 110">
            <a:extLst>
              <a:ext uri="{FF2B5EF4-FFF2-40B4-BE49-F238E27FC236}">
                <a16:creationId xmlns:a16="http://schemas.microsoft.com/office/drawing/2014/main" id="{7D947212-9ABE-428C-8008-2382A4A3CAA8}"/>
              </a:ext>
            </a:extLst>
          </p:cNvPr>
          <p:cNvSpPr txBox="1"/>
          <p:nvPr/>
        </p:nvSpPr>
        <p:spPr>
          <a:xfrm>
            <a:off x="3478531" y="5983514"/>
            <a:ext cx="2297430" cy="707886"/>
          </a:xfrm>
          <a:prstGeom prst="rect">
            <a:avLst/>
          </a:prstGeom>
          <a:noFill/>
        </p:spPr>
        <p:txBody>
          <a:bodyPr wrap="square" lIns="91440" tIns="45720" rIns="91440" bIns="45720" rtlCol="0" anchor="t">
            <a:spAutoFit/>
          </a:bodyPr>
          <a:lstStyle/>
          <a:p>
            <a:r>
              <a:rPr lang="en-US" sz="1000" b="1"/>
              <a:t>Note:</a:t>
            </a:r>
          </a:p>
          <a:p>
            <a:r>
              <a:rPr lang="en-US" sz="1000"/>
              <a:t>Retry scenarios will be incorporated in implementation. For failures, we will re-deploy the last build</a:t>
            </a:r>
          </a:p>
        </p:txBody>
      </p:sp>
      <p:sp>
        <p:nvSpPr>
          <p:cNvPr id="117" name="Oval 116">
            <a:extLst>
              <a:ext uri="{FF2B5EF4-FFF2-40B4-BE49-F238E27FC236}">
                <a16:creationId xmlns:a16="http://schemas.microsoft.com/office/drawing/2014/main" id="{4C13A29D-4AB8-4E8D-A942-85DF5C635633}"/>
              </a:ext>
            </a:extLst>
          </p:cNvPr>
          <p:cNvSpPr/>
          <p:nvPr/>
        </p:nvSpPr>
        <p:spPr>
          <a:xfrm>
            <a:off x="8136812" y="3120615"/>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9</a:t>
            </a:r>
          </a:p>
        </p:txBody>
      </p:sp>
      <p:cxnSp>
        <p:nvCxnSpPr>
          <p:cNvPr id="172" name="Straight Connector 171">
            <a:extLst>
              <a:ext uri="{FF2B5EF4-FFF2-40B4-BE49-F238E27FC236}">
                <a16:creationId xmlns:a16="http://schemas.microsoft.com/office/drawing/2014/main" id="{2C15DF66-C122-4A56-9BF3-6C85221E2CB2}"/>
              </a:ext>
            </a:extLst>
          </p:cNvPr>
          <p:cNvCxnSpPr>
            <a:cxnSpLocks/>
          </p:cNvCxnSpPr>
          <p:nvPr/>
        </p:nvCxnSpPr>
        <p:spPr>
          <a:xfrm>
            <a:off x="3371850" y="5966460"/>
            <a:ext cx="0" cy="76581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55" name="Picture 154" descr="Icon&#10;&#10;Description automatically generated">
            <a:extLst>
              <a:ext uri="{FF2B5EF4-FFF2-40B4-BE49-F238E27FC236}">
                <a16:creationId xmlns:a16="http://schemas.microsoft.com/office/drawing/2014/main" id="{7B283491-F4F0-4F9E-9B1D-096057B67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7818" y="4968857"/>
            <a:ext cx="384320" cy="384320"/>
          </a:xfrm>
          <a:prstGeom prst="rect">
            <a:avLst/>
          </a:prstGeom>
        </p:spPr>
      </p:pic>
      <p:sp>
        <p:nvSpPr>
          <p:cNvPr id="173" name="Google Shape;1482;p225">
            <a:extLst>
              <a:ext uri="{FF2B5EF4-FFF2-40B4-BE49-F238E27FC236}">
                <a16:creationId xmlns:a16="http://schemas.microsoft.com/office/drawing/2014/main" id="{6A06B287-D11C-4645-99FC-41E18908E9A2}"/>
              </a:ext>
            </a:extLst>
          </p:cNvPr>
          <p:cNvSpPr/>
          <p:nvPr/>
        </p:nvSpPr>
        <p:spPr>
          <a:xfrm>
            <a:off x="9525676" y="5483363"/>
            <a:ext cx="2094660" cy="276115"/>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Prod Report – Account_20031</a:t>
            </a:r>
            <a:endParaRPr sz="1000">
              <a:solidFill>
                <a:srgbClr val="000000"/>
              </a:solidFill>
              <a:latin typeface="Arial"/>
              <a:ea typeface="Arial"/>
              <a:cs typeface="Arial"/>
              <a:sym typeface="Arial"/>
            </a:endParaRPr>
          </a:p>
        </p:txBody>
      </p:sp>
      <p:pic>
        <p:nvPicPr>
          <p:cNvPr id="174" name="Picture 5">
            <a:extLst>
              <a:ext uri="{FF2B5EF4-FFF2-40B4-BE49-F238E27FC236}">
                <a16:creationId xmlns:a16="http://schemas.microsoft.com/office/drawing/2014/main" id="{EB17AB4C-5D6A-43BB-BB75-A2863274E534}"/>
              </a:ext>
            </a:extLst>
          </p:cNvPr>
          <p:cNvPicPr>
            <a:picLocks noChangeAspect="1"/>
          </p:cNvPicPr>
          <p:nvPr/>
        </p:nvPicPr>
        <p:blipFill>
          <a:blip r:embed="rId13"/>
          <a:stretch>
            <a:fillRect/>
          </a:stretch>
        </p:blipFill>
        <p:spPr>
          <a:xfrm>
            <a:off x="10681552" y="4804016"/>
            <a:ext cx="304800" cy="266700"/>
          </a:xfrm>
          <a:prstGeom prst="rect">
            <a:avLst/>
          </a:prstGeom>
        </p:spPr>
      </p:pic>
    </p:spTree>
    <p:extLst>
      <p:ext uri="{BB962C8B-B14F-4D97-AF65-F5344CB8AC3E}">
        <p14:creationId xmlns:p14="http://schemas.microsoft.com/office/powerpoint/2010/main" val="64343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Customer Provisioning Pipeline: Design considerations</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24</a:t>
            </a:fld>
            <a:endParaRPr lang="en-IN"/>
          </a:p>
        </p:txBody>
      </p:sp>
      <p:sp>
        <p:nvSpPr>
          <p:cNvPr id="5" name="TextBox 4">
            <a:extLst>
              <a:ext uri="{FF2B5EF4-FFF2-40B4-BE49-F238E27FC236}">
                <a16:creationId xmlns:a16="http://schemas.microsoft.com/office/drawing/2014/main" id="{B59D2E9E-40D6-45F5-BBC0-D73D5AAC926E}"/>
              </a:ext>
            </a:extLst>
          </p:cNvPr>
          <p:cNvSpPr txBox="1"/>
          <p:nvPr/>
        </p:nvSpPr>
        <p:spPr>
          <a:xfrm>
            <a:off x="377190" y="1017270"/>
            <a:ext cx="11212830" cy="7851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a:t>All the deployments would be done using Service Principal account</a:t>
            </a:r>
          </a:p>
          <a:p>
            <a:pPr marL="285750" indent="-285750">
              <a:lnSpc>
                <a:spcPct val="150000"/>
              </a:lnSpc>
              <a:buFont typeface="Arial" panose="020B0604020202020204" pitchFamily="34" charset="0"/>
              <a:buChar char="•"/>
            </a:pPr>
            <a:r>
              <a:rPr lang="en-US" sz="1600"/>
              <a:t>Considering the user growth, we can distribute the load across multiple embedded capacities as the system scales</a:t>
            </a:r>
          </a:p>
        </p:txBody>
      </p:sp>
    </p:spTree>
    <p:extLst>
      <p:ext uri="{BB962C8B-B14F-4D97-AF65-F5344CB8AC3E}">
        <p14:creationId xmlns:p14="http://schemas.microsoft.com/office/powerpoint/2010/main" val="364431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25</a:t>
            </a:fld>
            <a:endParaRPr lang="en-IN"/>
          </a:p>
        </p:txBody>
      </p:sp>
      <p:sp>
        <p:nvSpPr>
          <p:cNvPr id="2" name="TextBox 1">
            <a:extLst>
              <a:ext uri="{FF2B5EF4-FFF2-40B4-BE49-F238E27FC236}">
                <a16:creationId xmlns:a16="http://schemas.microsoft.com/office/drawing/2014/main" id="{E9E965C3-FCA1-498F-9012-2F3C1D909FCB}"/>
              </a:ext>
            </a:extLst>
          </p:cNvPr>
          <p:cNvSpPr txBox="1"/>
          <p:nvPr/>
        </p:nvSpPr>
        <p:spPr>
          <a:xfrm>
            <a:off x="308610" y="742950"/>
            <a:ext cx="11212830" cy="4847802"/>
          </a:xfrm>
          <a:prstGeom prst="rect">
            <a:avLst/>
          </a:prstGeom>
          <a:noFill/>
        </p:spPr>
        <p:txBody>
          <a:bodyPr wrap="square" lIns="91440" tIns="45720" rIns="91440" bIns="45720" rtlCol="0" anchor="t">
            <a:spAutoFit/>
          </a:bodyPr>
          <a:lstStyle/>
          <a:p>
            <a:pPr>
              <a:lnSpc>
                <a:spcPct val="150000"/>
              </a:lnSpc>
            </a:pPr>
            <a:r>
              <a:rPr lang="en-US" sz="1600" b="1">
                <a:cs typeface="Segoe UI"/>
              </a:rPr>
              <a:t>Assumptions:</a:t>
            </a:r>
            <a:endParaRPr lang="en-US" sz="1600"/>
          </a:p>
          <a:p>
            <a:pPr marL="285750" indent="-285750">
              <a:lnSpc>
                <a:spcPct val="150000"/>
              </a:lnSpc>
              <a:buFont typeface="Arial" panose="020B0604020202020204" pitchFamily="34" charset="0"/>
              <a:buChar char="•"/>
            </a:pPr>
            <a:r>
              <a:rPr lang="en-US" sz="1600"/>
              <a:t>Updating the standard reports will require re-deployment of all the reports for each account</a:t>
            </a:r>
            <a:endParaRPr lang="en-US" sz="1600">
              <a:cs typeface="Segoe UI"/>
            </a:endParaRPr>
          </a:p>
          <a:p>
            <a:pPr marL="285750" indent="-285750">
              <a:lnSpc>
                <a:spcPct val="150000"/>
              </a:lnSpc>
              <a:buFont typeface="Arial" panose="020B0604020202020204" pitchFamily="34" charset="0"/>
              <a:buChar char="•"/>
            </a:pPr>
            <a:r>
              <a:rPr lang="en-US" sz="1600"/>
              <a:t>Every new account will have corresponding Snowflake view created before the account is provisioned</a:t>
            </a:r>
            <a:endParaRPr lang="en-US" sz="1600">
              <a:cs typeface="Segoe UI"/>
            </a:endParaRPr>
          </a:p>
          <a:p>
            <a:pPr marL="285750" indent="-285750">
              <a:lnSpc>
                <a:spcPct val="150000"/>
              </a:lnSpc>
              <a:buFont typeface="Arial" panose="020B0604020202020204" pitchFamily="34" charset="0"/>
              <a:buChar char="•"/>
            </a:pPr>
            <a:r>
              <a:rPr lang="en-US" sz="1600"/>
              <a:t>SFDC team will use the API endpoint for customer provisioning. This API can be included as an additional step in view creation pipeline by Juniper team</a:t>
            </a:r>
            <a:endParaRPr lang="en-US" sz="1600">
              <a:cs typeface="Segoe UI"/>
            </a:endParaRPr>
          </a:p>
          <a:p>
            <a:pPr marL="285750" indent="-285750">
              <a:lnSpc>
                <a:spcPct val="150000"/>
              </a:lnSpc>
              <a:buFont typeface="Arial" panose="020B0604020202020204" pitchFamily="34" charset="0"/>
              <a:buChar char="•"/>
            </a:pPr>
            <a:r>
              <a:rPr lang="en-US" sz="1600"/>
              <a:t>Standard, Premium and Hidden reports will be deployed using GitHub pipelines</a:t>
            </a:r>
            <a:endParaRPr lang="en-US" sz="1600">
              <a:cs typeface="Segoe UI"/>
            </a:endParaRPr>
          </a:p>
          <a:p>
            <a:pPr marL="285750" indent="-285750">
              <a:lnSpc>
                <a:spcPct val="150000"/>
              </a:lnSpc>
              <a:buFont typeface="Arial" panose="020B0604020202020204" pitchFamily="34" charset="0"/>
              <a:buChar char="•"/>
            </a:pPr>
            <a:r>
              <a:rPr lang="en-US" sz="1600">
                <a:highlight>
                  <a:srgbClr val="FFFF00"/>
                </a:highlight>
              </a:rPr>
              <a:t>Power user will be responsible for back-up and version control of custom reports</a:t>
            </a:r>
            <a:endParaRPr lang="en-US" sz="1600">
              <a:highlight>
                <a:srgbClr val="FFFF00"/>
              </a:highlight>
              <a:cs typeface="Segoe UI"/>
            </a:endParaRPr>
          </a:p>
          <a:p>
            <a:pPr marL="285750" indent="-285750">
              <a:lnSpc>
                <a:spcPct val="150000"/>
              </a:lnSpc>
              <a:buFont typeface="Arial" panose="020B0604020202020204" pitchFamily="34" charset="0"/>
              <a:buChar char="•"/>
            </a:pPr>
            <a:r>
              <a:rPr lang="en-US" sz="1600"/>
              <a:t>Snowflake view name format is standardized and based on the account ID</a:t>
            </a:r>
            <a:endParaRPr lang="en-US" sz="1600">
              <a:cs typeface="Segoe UI"/>
            </a:endParaRPr>
          </a:p>
          <a:p>
            <a:pPr marL="285750" indent="-285750">
              <a:lnSpc>
                <a:spcPct val="150000"/>
              </a:lnSpc>
              <a:buFont typeface="Arial" panose="020B0604020202020204" pitchFamily="34" charset="0"/>
              <a:buChar char="•"/>
            </a:pPr>
            <a:r>
              <a:rPr lang="en-US" sz="1600">
                <a:cs typeface="Segoe UI"/>
              </a:rPr>
              <a:t>Schema of the Snowflake view for each account is consistent</a:t>
            </a:r>
          </a:p>
          <a:p>
            <a:pPr marL="285750" indent="-285750">
              <a:lnSpc>
                <a:spcPct val="150000"/>
              </a:lnSpc>
              <a:buFont typeface="Arial" panose="020B0604020202020204" pitchFamily="34" charset="0"/>
              <a:buChar char="•"/>
            </a:pPr>
            <a:r>
              <a:rPr lang="en-US" sz="1600">
                <a:cs typeface="Segoe UI"/>
              </a:rPr>
              <a:t>Connecting to multiple data sources is allowed in Power BI datasets. This is not applicable to Power BI reports (live connected)</a:t>
            </a:r>
          </a:p>
          <a:p>
            <a:pPr marL="285750" indent="-285750">
              <a:lnSpc>
                <a:spcPct val="150000"/>
              </a:lnSpc>
              <a:buFont typeface="Arial" panose="020B0604020202020204" pitchFamily="34" charset="0"/>
              <a:buChar char="•"/>
            </a:pPr>
            <a:r>
              <a:rPr lang="en-US" sz="1600">
                <a:cs typeface="Segoe UI"/>
              </a:rPr>
              <a:t>SFDC will provide the user and role mapping. This will used to control access on Power BI Workspaces</a:t>
            </a:r>
          </a:p>
          <a:p>
            <a:pPr marL="285750" indent="-285750">
              <a:lnSpc>
                <a:spcPct val="150000"/>
              </a:lnSpc>
              <a:buFont typeface="Arial" panose="020B0604020202020204" pitchFamily="34" charset="0"/>
              <a:buChar char="•"/>
            </a:pPr>
            <a:r>
              <a:rPr lang="en-US" sz="1600">
                <a:cs typeface="Segoe UI"/>
              </a:rPr>
              <a:t>Enterprise GitHub account will be provisioned</a:t>
            </a:r>
          </a:p>
        </p:txBody>
      </p:sp>
      <p:sp>
        <p:nvSpPr>
          <p:cNvPr id="8" name="Content Placeholder 2">
            <a:extLst>
              <a:ext uri="{FF2B5EF4-FFF2-40B4-BE49-F238E27FC236}">
                <a16:creationId xmlns:a16="http://schemas.microsoft.com/office/drawing/2014/main" id="{3E906AE4-7EA6-4C60-8068-AF98129018A2}"/>
              </a:ext>
            </a:extLst>
          </p:cNvPr>
          <p:cNvSpPr txBox="1">
            <a:spLocks/>
          </p:cNvSpPr>
          <p:nvPr/>
        </p:nvSpPr>
        <p:spPr>
          <a:xfrm>
            <a:off x="184878" y="193021"/>
            <a:ext cx="10296432"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Customer Provisioning Pipeline (Assumptions/ Risks)</a:t>
            </a:r>
          </a:p>
        </p:txBody>
      </p:sp>
      <p:sp>
        <p:nvSpPr>
          <p:cNvPr id="5" name="TextBox 4">
            <a:extLst>
              <a:ext uri="{FF2B5EF4-FFF2-40B4-BE49-F238E27FC236}">
                <a16:creationId xmlns:a16="http://schemas.microsoft.com/office/drawing/2014/main" id="{F9ACD0E1-E687-404C-96DC-90AC2A61CD81}"/>
              </a:ext>
            </a:extLst>
          </p:cNvPr>
          <p:cNvSpPr txBox="1"/>
          <p:nvPr/>
        </p:nvSpPr>
        <p:spPr>
          <a:xfrm>
            <a:off x="237490" y="5726192"/>
            <a:ext cx="11176000" cy="785151"/>
          </a:xfrm>
          <a:prstGeom prst="rect">
            <a:avLst/>
          </a:prstGeom>
          <a:noFill/>
        </p:spPr>
        <p:txBody>
          <a:bodyPr wrap="square" lIns="91440" tIns="45720" rIns="91440" bIns="45720" rtlCol="0" anchor="t">
            <a:spAutoFit/>
          </a:bodyPr>
          <a:lstStyle/>
          <a:p>
            <a:pPr>
              <a:lnSpc>
                <a:spcPct val="150000"/>
              </a:lnSpc>
            </a:pPr>
            <a:r>
              <a:rPr lang="en-US" sz="1600" b="1">
                <a:cs typeface="Segoe UI"/>
              </a:rPr>
              <a:t>Risks:</a:t>
            </a:r>
          </a:p>
          <a:p>
            <a:pPr marL="285750" indent="-285750">
              <a:lnSpc>
                <a:spcPct val="150000"/>
              </a:lnSpc>
              <a:buFont typeface="Arial" panose="020B0604020202020204" pitchFamily="34" charset="0"/>
              <a:buChar char="•"/>
            </a:pPr>
            <a:r>
              <a:rPr lang="en-US" sz="1600">
                <a:cs typeface="Segoe UI"/>
              </a:rPr>
              <a:t>POCs performed for customer provisioning is not tested on Juniper environment. </a:t>
            </a:r>
          </a:p>
        </p:txBody>
      </p:sp>
    </p:spTree>
    <p:extLst>
      <p:ext uri="{BB962C8B-B14F-4D97-AF65-F5344CB8AC3E}">
        <p14:creationId xmlns:p14="http://schemas.microsoft.com/office/powerpoint/2010/main" val="21931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26</a:t>
            </a:fld>
            <a:endParaRPr lang="en-IN"/>
          </a:p>
        </p:txBody>
      </p:sp>
      <p:sp>
        <p:nvSpPr>
          <p:cNvPr id="8" name="Content Placeholder 2">
            <a:extLst>
              <a:ext uri="{FF2B5EF4-FFF2-40B4-BE49-F238E27FC236}">
                <a16:creationId xmlns:a16="http://schemas.microsoft.com/office/drawing/2014/main" id="{D629F97A-3E39-4463-B94D-FADC34638A7B}"/>
              </a:ext>
            </a:extLst>
          </p:cNvPr>
          <p:cNvSpPr txBox="1">
            <a:spLocks/>
          </p:cNvSpPr>
          <p:nvPr/>
        </p:nvSpPr>
        <p:spPr>
          <a:xfrm>
            <a:off x="219168" y="193021"/>
            <a:ext cx="9316114"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Overall Solution: Deliverables</a:t>
            </a:r>
          </a:p>
        </p:txBody>
      </p:sp>
      <p:graphicFrame>
        <p:nvGraphicFramePr>
          <p:cNvPr id="3" name="Table 2">
            <a:extLst>
              <a:ext uri="{FF2B5EF4-FFF2-40B4-BE49-F238E27FC236}">
                <a16:creationId xmlns:a16="http://schemas.microsoft.com/office/drawing/2014/main" id="{057F2D17-026B-4326-80A5-22FF537AA42B}"/>
              </a:ext>
            </a:extLst>
          </p:cNvPr>
          <p:cNvGraphicFramePr>
            <a:graphicFrameLocks noGrp="1"/>
          </p:cNvGraphicFramePr>
          <p:nvPr>
            <p:extLst>
              <p:ext uri="{D42A27DB-BD31-4B8C-83A1-F6EECF244321}">
                <p14:modId xmlns:p14="http://schemas.microsoft.com/office/powerpoint/2010/main" val="212337712"/>
              </p:ext>
            </p:extLst>
          </p:nvPr>
        </p:nvGraphicFramePr>
        <p:xfrm>
          <a:off x="266700" y="762635"/>
          <a:ext cx="10797540" cy="5151434"/>
        </p:xfrm>
        <a:graphic>
          <a:graphicData uri="http://schemas.openxmlformats.org/drawingml/2006/table">
            <a:tbl>
              <a:tblPr firstRow="1" bandRow="1">
                <a:tableStyleId>{5940675A-B579-460E-94D1-54222C63F5DA}</a:tableStyleId>
              </a:tblPr>
              <a:tblGrid>
                <a:gridCol w="1424940">
                  <a:extLst>
                    <a:ext uri="{9D8B030D-6E8A-4147-A177-3AD203B41FA5}">
                      <a16:colId xmlns:a16="http://schemas.microsoft.com/office/drawing/2014/main" val="2989844845"/>
                    </a:ext>
                  </a:extLst>
                </a:gridCol>
                <a:gridCol w="8001000">
                  <a:extLst>
                    <a:ext uri="{9D8B030D-6E8A-4147-A177-3AD203B41FA5}">
                      <a16:colId xmlns:a16="http://schemas.microsoft.com/office/drawing/2014/main" val="3067765146"/>
                    </a:ext>
                  </a:extLst>
                </a:gridCol>
                <a:gridCol w="1371600">
                  <a:extLst>
                    <a:ext uri="{9D8B030D-6E8A-4147-A177-3AD203B41FA5}">
                      <a16:colId xmlns:a16="http://schemas.microsoft.com/office/drawing/2014/main" val="1257371679"/>
                    </a:ext>
                  </a:extLst>
                </a:gridCol>
              </a:tblGrid>
              <a:tr h="579434">
                <a:tc>
                  <a:txBody>
                    <a:bodyPr/>
                    <a:lstStyle/>
                    <a:p>
                      <a:pPr marL="0" algn="l" defTabSz="914400" rtl="0" eaLnBrk="1" latinLnBrk="0" hangingPunct="1"/>
                      <a:r>
                        <a:rPr lang="en-US" sz="1600" b="1" kern="1200">
                          <a:solidFill>
                            <a:schemeClr val="lt1"/>
                          </a:solidFill>
                          <a:latin typeface="Segoe UI Semibold"/>
                          <a:ea typeface="+mn-ea"/>
                          <a:cs typeface="Segoe UI Semibold"/>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Feature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Due Date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77180712"/>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Milestone 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Prepare the detailed project execution plan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Receive sign-off on the below items: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Completed Solution Architecture</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Mock-ups and user flows for the below:</a:t>
                      </a:r>
                    </a:p>
                    <a:p>
                      <a:pPr marL="1200150" marR="0" lvl="2"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Salesforce Embedded Widget</a:t>
                      </a:r>
                    </a:p>
                    <a:p>
                      <a:pPr marL="1200150" marR="0" lvl="2"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Power BI Report theme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Finalize the Power BI data model for migration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1/14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0444746"/>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Milestone 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rtl="0" eaLnBrk="1" fontAlgn="base" latinLnBrk="0" hangingPunct="1">
                        <a:lnSpc>
                          <a:spcPct val="100000"/>
                        </a:lnSpc>
                        <a:spcBef>
                          <a:spcPct val="0"/>
                        </a:spcBef>
                        <a:spcAft>
                          <a:spcPct val="0"/>
                        </a:spcAft>
                        <a:buClrTx/>
                        <a:buSzTx/>
                        <a:buFont typeface="Arial" panose="020B0604020202020204" pitchFamily="34" charset="0"/>
                        <a:buChar char="•"/>
                      </a:pPr>
                      <a:r>
                        <a:rPr lang="en-US" sz="1600" b="0" i="0" u="none" strike="noStrike" kern="1200">
                          <a:solidFill>
                            <a:schemeClr val="tx1"/>
                          </a:solidFill>
                          <a:latin typeface="Segoe UI"/>
                          <a:ea typeface="+mn-ea"/>
                          <a:cs typeface="Segoe UI"/>
                        </a:rPr>
                        <a:t>Complete developing the Power BI reports for below Tableau reports: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Segoe UI"/>
                          <a:ea typeface="+mn-ea"/>
                          <a:cs typeface="Segoe UI"/>
                        </a:rPr>
                        <a:t>Launch Pad</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01: Landing Page – summary Operational Daily Health Dashboard</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20: Physical Interface</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10: Hardware Inventory</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30: Alarm Details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81: Commit History</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Complete the below items: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Salesforce Embedded Widget (without Scheduler Utility) with the above reports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GitHub pipeline for provisioning new customer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2/15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8708189"/>
                  </a:ext>
                </a:extLst>
              </a:tr>
            </a:tbl>
          </a:graphicData>
        </a:graphic>
      </p:graphicFrame>
    </p:spTree>
    <p:extLst>
      <p:ext uri="{BB962C8B-B14F-4D97-AF65-F5344CB8AC3E}">
        <p14:creationId xmlns:p14="http://schemas.microsoft.com/office/powerpoint/2010/main" val="225032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27</a:t>
            </a:fld>
            <a:endParaRPr lang="en-IN"/>
          </a:p>
        </p:txBody>
      </p:sp>
      <p:sp>
        <p:nvSpPr>
          <p:cNvPr id="8" name="Content Placeholder 2">
            <a:extLst>
              <a:ext uri="{FF2B5EF4-FFF2-40B4-BE49-F238E27FC236}">
                <a16:creationId xmlns:a16="http://schemas.microsoft.com/office/drawing/2014/main" id="{D629F97A-3E39-4463-B94D-FADC34638A7B}"/>
              </a:ext>
            </a:extLst>
          </p:cNvPr>
          <p:cNvSpPr txBox="1">
            <a:spLocks/>
          </p:cNvSpPr>
          <p:nvPr/>
        </p:nvSpPr>
        <p:spPr>
          <a:xfrm>
            <a:off x="219168" y="193021"/>
            <a:ext cx="9316114"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Overall Solution: Deliverables</a:t>
            </a:r>
          </a:p>
        </p:txBody>
      </p:sp>
      <p:graphicFrame>
        <p:nvGraphicFramePr>
          <p:cNvPr id="3" name="Table 2">
            <a:extLst>
              <a:ext uri="{FF2B5EF4-FFF2-40B4-BE49-F238E27FC236}">
                <a16:creationId xmlns:a16="http://schemas.microsoft.com/office/drawing/2014/main" id="{057F2D17-026B-4326-80A5-22FF537AA42B}"/>
              </a:ext>
            </a:extLst>
          </p:cNvPr>
          <p:cNvGraphicFramePr>
            <a:graphicFrameLocks noGrp="1"/>
          </p:cNvGraphicFramePr>
          <p:nvPr>
            <p:extLst>
              <p:ext uri="{D42A27DB-BD31-4B8C-83A1-F6EECF244321}">
                <p14:modId xmlns:p14="http://schemas.microsoft.com/office/powerpoint/2010/main" val="4221602768"/>
              </p:ext>
            </p:extLst>
          </p:nvPr>
        </p:nvGraphicFramePr>
        <p:xfrm>
          <a:off x="266700" y="614045"/>
          <a:ext cx="10797540" cy="4663754"/>
        </p:xfrm>
        <a:graphic>
          <a:graphicData uri="http://schemas.openxmlformats.org/drawingml/2006/table">
            <a:tbl>
              <a:tblPr firstRow="1" bandRow="1">
                <a:tableStyleId>{5940675A-B579-460E-94D1-54222C63F5DA}</a:tableStyleId>
              </a:tblPr>
              <a:tblGrid>
                <a:gridCol w="1424940">
                  <a:extLst>
                    <a:ext uri="{9D8B030D-6E8A-4147-A177-3AD203B41FA5}">
                      <a16:colId xmlns:a16="http://schemas.microsoft.com/office/drawing/2014/main" val="2989844845"/>
                    </a:ext>
                  </a:extLst>
                </a:gridCol>
                <a:gridCol w="8001000">
                  <a:extLst>
                    <a:ext uri="{9D8B030D-6E8A-4147-A177-3AD203B41FA5}">
                      <a16:colId xmlns:a16="http://schemas.microsoft.com/office/drawing/2014/main" val="3067765146"/>
                    </a:ext>
                  </a:extLst>
                </a:gridCol>
                <a:gridCol w="1371600">
                  <a:extLst>
                    <a:ext uri="{9D8B030D-6E8A-4147-A177-3AD203B41FA5}">
                      <a16:colId xmlns:a16="http://schemas.microsoft.com/office/drawing/2014/main" val="1257371679"/>
                    </a:ext>
                  </a:extLst>
                </a:gridCol>
              </a:tblGrid>
              <a:tr h="579434">
                <a:tc>
                  <a:txBody>
                    <a:bodyPr/>
                    <a:lstStyle/>
                    <a:p>
                      <a:pPr marL="0" algn="l" defTabSz="914400" rtl="0" eaLnBrk="1" latinLnBrk="0" hangingPunct="1"/>
                      <a:r>
                        <a:rPr lang="en-US" sz="1600" b="1" kern="1200">
                          <a:solidFill>
                            <a:schemeClr val="lt1"/>
                          </a:solidFill>
                          <a:latin typeface="Segoe UI Semibold"/>
                          <a:ea typeface="+mn-ea"/>
                          <a:cs typeface="Segoe UI Semibold"/>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Feature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Due Date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77180712"/>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Milestone 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rtl="0" eaLnBrk="1" fontAlgn="base" latinLnBrk="0" hangingPunct="1">
                        <a:lnSpc>
                          <a:spcPct val="100000"/>
                        </a:lnSpc>
                        <a:spcBef>
                          <a:spcPct val="0"/>
                        </a:spcBef>
                        <a:spcAft>
                          <a:spcPct val="0"/>
                        </a:spcAft>
                        <a:buClrTx/>
                        <a:buSzTx/>
                        <a:buFont typeface="Arial" panose="020B0604020202020204" pitchFamily="34" charset="0"/>
                        <a:buChar char="•"/>
                      </a:pPr>
                      <a:r>
                        <a:rPr lang="en-US" sz="1600" b="0" i="0" u="none" strike="noStrike" kern="1200">
                          <a:solidFill>
                            <a:schemeClr val="tx1"/>
                          </a:solidFill>
                          <a:latin typeface="Segoe UI"/>
                          <a:ea typeface="+mn-ea"/>
                          <a:cs typeface="Segoe UI"/>
                        </a:rPr>
                        <a:t>Complete developing the Power BI reports for below Tableau reports: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11: Search Hardware</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12: Compare Hardware</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90: Systems Report</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21: Logical Interfaces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70: Hardware EOL/EOS Status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82: Routing Engine Health</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80: Device Management Inventory</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91: Serial Number Exception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Complete the below items: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Scheduler Utility for sending notifications to external/ internal users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GitHub pipeline for deploying the incremental changes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3/22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8708189"/>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Production Release 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Salesforce Embedded Widget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Customer reports: 14 std reports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Customer Provisioning Pipeline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Scheduler Utility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4/12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1910884"/>
                  </a:ext>
                </a:extLst>
              </a:tr>
            </a:tbl>
          </a:graphicData>
        </a:graphic>
      </p:graphicFrame>
    </p:spTree>
    <p:extLst>
      <p:ext uri="{BB962C8B-B14F-4D97-AF65-F5344CB8AC3E}">
        <p14:creationId xmlns:p14="http://schemas.microsoft.com/office/powerpoint/2010/main" val="351573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28</a:t>
            </a:fld>
            <a:endParaRPr lang="en-IN"/>
          </a:p>
        </p:txBody>
      </p:sp>
      <p:sp>
        <p:nvSpPr>
          <p:cNvPr id="8" name="Content Placeholder 2">
            <a:extLst>
              <a:ext uri="{FF2B5EF4-FFF2-40B4-BE49-F238E27FC236}">
                <a16:creationId xmlns:a16="http://schemas.microsoft.com/office/drawing/2014/main" id="{D629F97A-3E39-4463-B94D-FADC34638A7B}"/>
              </a:ext>
            </a:extLst>
          </p:cNvPr>
          <p:cNvSpPr txBox="1">
            <a:spLocks/>
          </p:cNvSpPr>
          <p:nvPr/>
        </p:nvSpPr>
        <p:spPr>
          <a:xfrm>
            <a:off x="219168" y="193021"/>
            <a:ext cx="9316114"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Overall Solution: Deliverables</a:t>
            </a:r>
          </a:p>
        </p:txBody>
      </p:sp>
      <p:graphicFrame>
        <p:nvGraphicFramePr>
          <p:cNvPr id="3" name="Table 2">
            <a:extLst>
              <a:ext uri="{FF2B5EF4-FFF2-40B4-BE49-F238E27FC236}">
                <a16:creationId xmlns:a16="http://schemas.microsoft.com/office/drawing/2014/main" id="{057F2D17-026B-4326-80A5-22FF537AA42B}"/>
              </a:ext>
            </a:extLst>
          </p:cNvPr>
          <p:cNvGraphicFramePr>
            <a:graphicFrameLocks noGrp="1"/>
          </p:cNvGraphicFramePr>
          <p:nvPr>
            <p:extLst>
              <p:ext uri="{D42A27DB-BD31-4B8C-83A1-F6EECF244321}">
                <p14:modId xmlns:p14="http://schemas.microsoft.com/office/powerpoint/2010/main" val="838286788"/>
              </p:ext>
            </p:extLst>
          </p:nvPr>
        </p:nvGraphicFramePr>
        <p:xfrm>
          <a:off x="266700" y="762635"/>
          <a:ext cx="10797540" cy="4054322"/>
        </p:xfrm>
        <a:graphic>
          <a:graphicData uri="http://schemas.openxmlformats.org/drawingml/2006/table">
            <a:tbl>
              <a:tblPr firstRow="1" bandRow="1">
                <a:tableStyleId>{5940675A-B579-460E-94D1-54222C63F5DA}</a:tableStyleId>
              </a:tblPr>
              <a:tblGrid>
                <a:gridCol w="1424940">
                  <a:extLst>
                    <a:ext uri="{9D8B030D-6E8A-4147-A177-3AD203B41FA5}">
                      <a16:colId xmlns:a16="http://schemas.microsoft.com/office/drawing/2014/main" val="2989844845"/>
                    </a:ext>
                  </a:extLst>
                </a:gridCol>
                <a:gridCol w="8001000">
                  <a:extLst>
                    <a:ext uri="{9D8B030D-6E8A-4147-A177-3AD203B41FA5}">
                      <a16:colId xmlns:a16="http://schemas.microsoft.com/office/drawing/2014/main" val="3067765146"/>
                    </a:ext>
                  </a:extLst>
                </a:gridCol>
                <a:gridCol w="1371600">
                  <a:extLst>
                    <a:ext uri="{9D8B030D-6E8A-4147-A177-3AD203B41FA5}">
                      <a16:colId xmlns:a16="http://schemas.microsoft.com/office/drawing/2014/main" val="1257371679"/>
                    </a:ext>
                  </a:extLst>
                </a:gridCol>
              </a:tblGrid>
              <a:tr h="579434">
                <a:tc>
                  <a:txBody>
                    <a:bodyPr/>
                    <a:lstStyle/>
                    <a:p>
                      <a:pPr marL="0" algn="l" defTabSz="914400" rtl="0" eaLnBrk="1" latinLnBrk="0" hangingPunct="1"/>
                      <a:r>
                        <a:rPr lang="en-US" sz="1600" b="1" kern="1200">
                          <a:solidFill>
                            <a:schemeClr val="lt1"/>
                          </a:solidFill>
                          <a:latin typeface="Segoe UI Semibold"/>
                          <a:ea typeface="+mn-ea"/>
                          <a:cs typeface="Segoe UI Semibold"/>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Feature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Due Date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77180712"/>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Milestone 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rtl="0" eaLnBrk="1" fontAlgn="base" latinLnBrk="0" hangingPunct="1">
                        <a:lnSpc>
                          <a:spcPct val="100000"/>
                        </a:lnSpc>
                        <a:spcBef>
                          <a:spcPct val="0"/>
                        </a:spcBef>
                        <a:spcAft>
                          <a:spcPct val="0"/>
                        </a:spcAft>
                        <a:buClrTx/>
                        <a:buSzTx/>
                        <a:buFont typeface="Arial" panose="020B0604020202020204" pitchFamily="34" charset="0"/>
                        <a:buChar char="•"/>
                      </a:pPr>
                      <a:r>
                        <a:rPr lang="en-US" sz="1600" b="0" i="0" u="none" strike="noStrike" kern="1200">
                          <a:solidFill>
                            <a:schemeClr val="tx1"/>
                          </a:solidFill>
                          <a:latin typeface="+mn-lt"/>
                          <a:ea typeface="+mn-ea"/>
                          <a:cs typeface="Segoe UI"/>
                        </a:rPr>
                        <a:t>Complete developing the Power BI reports for below Tableau reports: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45: OSPF</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50: BGP</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40: IS-IS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60: RSVP</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Std Report 83: Coredumps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Other reports: Usage and Adoption reports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Complete the below helper utilities:</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Updating the permissions to Power BI workspace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5/4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5144625"/>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Milestone 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Incorporate the UAT feedback</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5/17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9576083"/>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Production Release 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Coordinate production deployment through existing CI/CD pipeline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Documentation or walk-through recordings for deployed solution and TOI (Transfer of information) provided to Juniper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5/31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1653543"/>
                  </a:ext>
                </a:extLst>
              </a:tr>
            </a:tbl>
          </a:graphicData>
        </a:graphic>
      </p:graphicFrame>
    </p:spTree>
    <p:extLst>
      <p:ext uri="{BB962C8B-B14F-4D97-AF65-F5344CB8AC3E}">
        <p14:creationId xmlns:p14="http://schemas.microsoft.com/office/powerpoint/2010/main" val="13326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227A1C1-DF5C-4131-AECB-2E666E98F2D8}"/>
              </a:ext>
            </a:extLst>
          </p:cNvPr>
          <p:cNvSpPr>
            <a:spLocks noGrp="1"/>
          </p:cNvSpPr>
          <p:nvPr>
            <p:ph type="sldNum" sz="quarter" idx="4"/>
          </p:nvPr>
        </p:nvSpPr>
        <p:spPr>
          <a:xfrm>
            <a:off x="11560997" y="6458276"/>
            <a:ext cx="425108" cy="250451"/>
          </a:xfrm>
        </p:spPr>
        <p:txBody>
          <a:bodyPr/>
          <a:lstStyle/>
          <a:p>
            <a:fld id="{2465CFD4-9401-47B7-ADC2-1B0E4994DF73}" type="slidenum">
              <a:rPr lang="en-IN" smtClean="0"/>
              <a:pPr/>
              <a:t>29</a:t>
            </a:fld>
            <a:endParaRPr lang="en-IN"/>
          </a:p>
        </p:txBody>
      </p:sp>
      <p:pic>
        <p:nvPicPr>
          <p:cNvPr id="50" name="Content Placeholder 28" descr="Shape&#10;&#10;Description automatically generated with low confidence">
            <a:extLst>
              <a:ext uri="{FF2B5EF4-FFF2-40B4-BE49-F238E27FC236}">
                <a16:creationId xmlns:a16="http://schemas.microsoft.com/office/drawing/2014/main" id="{C5E39DF8-DBC9-4A04-9EA8-E58D75B36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7743" y="7065739"/>
            <a:ext cx="36513" cy="36513"/>
          </a:xfrm>
          <a:prstGeom prst="rect">
            <a:avLst/>
          </a:prstGeom>
        </p:spPr>
      </p:pic>
      <p:sp>
        <p:nvSpPr>
          <p:cNvPr id="328" name="Rectangle: Rounded Corners 327">
            <a:extLst>
              <a:ext uri="{FF2B5EF4-FFF2-40B4-BE49-F238E27FC236}">
                <a16:creationId xmlns:a16="http://schemas.microsoft.com/office/drawing/2014/main" id="{C385514D-3404-4730-97D5-676F495AA215}"/>
              </a:ext>
            </a:extLst>
          </p:cNvPr>
          <p:cNvSpPr/>
          <p:nvPr/>
        </p:nvSpPr>
        <p:spPr>
          <a:xfrm>
            <a:off x="101505" y="2488177"/>
            <a:ext cx="11701558" cy="56585"/>
          </a:xfrm>
          <a:prstGeom prst="roundRect">
            <a:avLst/>
          </a:prstGeom>
          <a:solidFill>
            <a:schemeClr val="bg1">
              <a:lumMod val="85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TextBox 329">
            <a:extLst>
              <a:ext uri="{FF2B5EF4-FFF2-40B4-BE49-F238E27FC236}">
                <a16:creationId xmlns:a16="http://schemas.microsoft.com/office/drawing/2014/main" id="{AEBCABE4-B2A9-4709-AFCC-90EED434F28B}"/>
              </a:ext>
            </a:extLst>
          </p:cNvPr>
          <p:cNvSpPr txBox="1"/>
          <p:nvPr/>
        </p:nvSpPr>
        <p:spPr>
          <a:xfrm>
            <a:off x="180027" y="2515134"/>
            <a:ext cx="55335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a:solidFill>
                  <a:schemeClr val="bg1">
                    <a:lumMod val="50000"/>
                  </a:schemeClr>
                </a:solidFill>
                <a:latin typeface="Calibri" panose="020F0502020204030204"/>
                <a:cs typeface="Segoe UI Semibold" panose="020B0702040204020203" pitchFamily="34" charset="0"/>
              </a:rPr>
              <a:t>Nov</a:t>
            </a: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 18</a:t>
            </a:r>
          </a:p>
        </p:txBody>
      </p:sp>
      <p:sp>
        <p:nvSpPr>
          <p:cNvPr id="331" name="TextBox 330">
            <a:extLst>
              <a:ext uri="{FF2B5EF4-FFF2-40B4-BE49-F238E27FC236}">
                <a16:creationId xmlns:a16="http://schemas.microsoft.com/office/drawing/2014/main" id="{DC7802C8-A7C2-412A-9FDA-E50D9E1D0459}"/>
              </a:ext>
            </a:extLst>
          </p:cNvPr>
          <p:cNvSpPr txBox="1"/>
          <p:nvPr/>
        </p:nvSpPr>
        <p:spPr>
          <a:xfrm>
            <a:off x="666215" y="2527632"/>
            <a:ext cx="56938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a:t>
            </a:r>
          </a:p>
        </p:txBody>
      </p:sp>
      <p:sp>
        <p:nvSpPr>
          <p:cNvPr id="332" name="TextBox 331">
            <a:extLst>
              <a:ext uri="{FF2B5EF4-FFF2-40B4-BE49-F238E27FC236}">
                <a16:creationId xmlns:a16="http://schemas.microsoft.com/office/drawing/2014/main" id="{2A91DDC4-6A40-4962-8C5F-CA2707E90A33}"/>
              </a:ext>
            </a:extLst>
          </p:cNvPr>
          <p:cNvSpPr txBox="1"/>
          <p:nvPr/>
        </p:nvSpPr>
        <p:spPr>
          <a:xfrm>
            <a:off x="1175346" y="2523580"/>
            <a:ext cx="54213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a:solidFill>
                  <a:schemeClr val="bg1">
                    <a:lumMod val="50000"/>
                  </a:schemeClr>
                </a:solidFill>
                <a:latin typeface="Calibri" panose="020F0502020204030204"/>
                <a:cs typeface="Segoe UI Semibold" panose="020B0702040204020203" pitchFamily="34" charset="0"/>
              </a:rPr>
              <a:t>Dec 31</a:t>
            </a:r>
            <a:endPar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endParaRPr>
          </a:p>
        </p:txBody>
      </p:sp>
      <p:sp>
        <p:nvSpPr>
          <p:cNvPr id="333" name="TextBox 332">
            <a:extLst>
              <a:ext uri="{FF2B5EF4-FFF2-40B4-BE49-F238E27FC236}">
                <a16:creationId xmlns:a16="http://schemas.microsoft.com/office/drawing/2014/main" id="{E044F98D-3C64-4F81-915A-A55D1F163FE0}"/>
              </a:ext>
            </a:extLst>
          </p:cNvPr>
          <p:cNvSpPr txBox="1"/>
          <p:nvPr/>
        </p:nvSpPr>
        <p:spPr>
          <a:xfrm>
            <a:off x="1716348" y="2523601"/>
            <a:ext cx="44916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a:solidFill>
                  <a:schemeClr val="bg1">
                    <a:lumMod val="50000"/>
                  </a:schemeClr>
                </a:solidFill>
                <a:latin typeface="Calibri" panose="020F0502020204030204"/>
                <a:cs typeface="Segoe UI Semibold" panose="020B0702040204020203" pitchFamily="34" charset="0"/>
              </a:rPr>
              <a:t>Jan</a:t>
            </a: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 7</a:t>
            </a:r>
          </a:p>
        </p:txBody>
      </p:sp>
      <p:sp>
        <p:nvSpPr>
          <p:cNvPr id="334" name="TextBox 333">
            <a:extLst>
              <a:ext uri="{FF2B5EF4-FFF2-40B4-BE49-F238E27FC236}">
                <a16:creationId xmlns:a16="http://schemas.microsoft.com/office/drawing/2014/main" id="{263F6F5D-FA05-430B-A5F9-57D7D6D3080A}"/>
              </a:ext>
            </a:extLst>
          </p:cNvPr>
          <p:cNvSpPr txBox="1"/>
          <p:nvPr/>
        </p:nvSpPr>
        <p:spPr>
          <a:xfrm>
            <a:off x="2145215" y="2524806"/>
            <a:ext cx="51488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a:solidFill>
                  <a:schemeClr val="bg1">
                    <a:lumMod val="50000"/>
                  </a:schemeClr>
                </a:solidFill>
                <a:latin typeface="Calibri" panose="020F0502020204030204"/>
                <a:cs typeface="Segoe UI Semibold" panose="020B0702040204020203" pitchFamily="34" charset="0"/>
              </a:rPr>
              <a:t>Jan 14</a:t>
            </a:r>
            <a:endPar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endParaRPr>
          </a:p>
        </p:txBody>
      </p:sp>
      <p:sp>
        <p:nvSpPr>
          <p:cNvPr id="335" name="TextBox 334">
            <a:extLst>
              <a:ext uri="{FF2B5EF4-FFF2-40B4-BE49-F238E27FC236}">
                <a16:creationId xmlns:a16="http://schemas.microsoft.com/office/drawing/2014/main" id="{79C81133-0A7A-4D3B-A79A-CE9EBE67A673}"/>
              </a:ext>
            </a:extLst>
          </p:cNvPr>
          <p:cNvSpPr txBox="1"/>
          <p:nvPr/>
        </p:nvSpPr>
        <p:spPr>
          <a:xfrm>
            <a:off x="2608815" y="2524475"/>
            <a:ext cx="51488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a:solidFill>
                  <a:schemeClr val="bg1">
                    <a:lumMod val="50000"/>
                  </a:schemeClr>
                </a:solidFill>
                <a:latin typeface="Calibri" panose="020F0502020204030204"/>
                <a:cs typeface="Segoe UI Semibold" panose="020B0702040204020203" pitchFamily="34" charset="0"/>
              </a:rPr>
              <a:t>Jan 21</a:t>
            </a:r>
            <a:endPar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endParaRPr>
          </a:p>
        </p:txBody>
      </p:sp>
      <p:sp>
        <p:nvSpPr>
          <p:cNvPr id="336" name="TextBox 335">
            <a:extLst>
              <a:ext uri="{FF2B5EF4-FFF2-40B4-BE49-F238E27FC236}">
                <a16:creationId xmlns:a16="http://schemas.microsoft.com/office/drawing/2014/main" id="{3C9B4997-78A2-4DF1-9EAB-E76490ED0AD4}"/>
              </a:ext>
            </a:extLst>
          </p:cNvPr>
          <p:cNvSpPr txBox="1"/>
          <p:nvPr/>
        </p:nvSpPr>
        <p:spPr>
          <a:xfrm>
            <a:off x="3080721" y="2523838"/>
            <a:ext cx="51488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Jan 28</a:t>
            </a:r>
          </a:p>
        </p:txBody>
      </p:sp>
      <p:sp>
        <p:nvSpPr>
          <p:cNvPr id="337" name="TextBox 336">
            <a:extLst>
              <a:ext uri="{FF2B5EF4-FFF2-40B4-BE49-F238E27FC236}">
                <a16:creationId xmlns:a16="http://schemas.microsoft.com/office/drawing/2014/main" id="{3C9E4CAC-412F-46CF-8E1D-73B3E14CDF99}"/>
              </a:ext>
            </a:extLst>
          </p:cNvPr>
          <p:cNvSpPr txBox="1"/>
          <p:nvPr/>
        </p:nvSpPr>
        <p:spPr>
          <a:xfrm>
            <a:off x="3595883" y="2533669"/>
            <a:ext cx="47000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Feb 4</a:t>
            </a:r>
          </a:p>
        </p:txBody>
      </p:sp>
      <p:sp>
        <p:nvSpPr>
          <p:cNvPr id="338" name="TextBox 337">
            <a:extLst>
              <a:ext uri="{FF2B5EF4-FFF2-40B4-BE49-F238E27FC236}">
                <a16:creationId xmlns:a16="http://schemas.microsoft.com/office/drawing/2014/main" id="{A2A23C29-0187-4F8A-8BC8-B256DC6A9072}"/>
              </a:ext>
            </a:extLst>
          </p:cNvPr>
          <p:cNvSpPr txBox="1"/>
          <p:nvPr/>
        </p:nvSpPr>
        <p:spPr>
          <a:xfrm>
            <a:off x="3931404" y="2532088"/>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Feb 11</a:t>
            </a:r>
          </a:p>
        </p:txBody>
      </p:sp>
      <p:sp>
        <p:nvSpPr>
          <p:cNvPr id="339" name="TextBox 338">
            <a:extLst>
              <a:ext uri="{FF2B5EF4-FFF2-40B4-BE49-F238E27FC236}">
                <a16:creationId xmlns:a16="http://schemas.microsoft.com/office/drawing/2014/main" id="{467BBB4B-4211-4876-8EDA-D24FCFB4915D}"/>
              </a:ext>
            </a:extLst>
          </p:cNvPr>
          <p:cNvSpPr txBox="1"/>
          <p:nvPr/>
        </p:nvSpPr>
        <p:spPr>
          <a:xfrm>
            <a:off x="4443588" y="2531462"/>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Feb </a:t>
            </a:r>
            <a:r>
              <a:rPr lang="en-IN" sz="1000">
                <a:solidFill>
                  <a:schemeClr val="bg1">
                    <a:lumMod val="50000"/>
                  </a:schemeClr>
                </a:solidFill>
                <a:latin typeface="Calibri" panose="020F0502020204030204"/>
                <a:cs typeface="Segoe UI Semibold" panose="020B0702040204020203" pitchFamily="34" charset="0"/>
              </a:rPr>
              <a:t>18</a:t>
            </a:r>
            <a:endPar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endParaRPr>
          </a:p>
        </p:txBody>
      </p:sp>
      <p:sp>
        <p:nvSpPr>
          <p:cNvPr id="340" name="TextBox 339">
            <a:extLst>
              <a:ext uri="{FF2B5EF4-FFF2-40B4-BE49-F238E27FC236}">
                <a16:creationId xmlns:a16="http://schemas.microsoft.com/office/drawing/2014/main" id="{7B92030C-0AEB-4EF3-A50F-FF93A2EA7977}"/>
              </a:ext>
            </a:extLst>
          </p:cNvPr>
          <p:cNvSpPr txBox="1"/>
          <p:nvPr/>
        </p:nvSpPr>
        <p:spPr>
          <a:xfrm>
            <a:off x="4896450" y="2536904"/>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Feb 25</a:t>
            </a:r>
          </a:p>
        </p:txBody>
      </p:sp>
      <p:sp>
        <p:nvSpPr>
          <p:cNvPr id="342" name="Oval 341">
            <a:extLst>
              <a:ext uri="{FF2B5EF4-FFF2-40B4-BE49-F238E27FC236}">
                <a16:creationId xmlns:a16="http://schemas.microsoft.com/office/drawing/2014/main" id="{1C948980-DF22-46B1-9C2C-79A5BF3B8ADE}"/>
              </a:ext>
            </a:extLst>
          </p:cNvPr>
          <p:cNvSpPr/>
          <p:nvPr/>
        </p:nvSpPr>
        <p:spPr>
          <a:xfrm>
            <a:off x="2823256" y="2465559"/>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3" name="Oval 342">
            <a:extLst>
              <a:ext uri="{FF2B5EF4-FFF2-40B4-BE49-F238E27FC236}">
                <a16:creationId xmlns:a16="http://schemas.microsoft.com/office/drawing/2014/main" id="{2316D613-4482-4D2E-A3CC-3CC1FEC94C32}"/>
              </a:ext>
            </a:extLst>
          </p:cNvPr>
          <p:cNvSpPr/>
          <p:nvPr/>
        </p:nvSpPr>
        <p:spPr>
          <a:xfrm>
            <a:off x="4757637" y="2465559"/>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0" name="Group 349">
            <a:extLst>
              <a:ext uri="{FF2B5EF4-FFF2-40B4-BE49-F238E27FC236}">
                <a16:creationId xmlns:a16="http://schemas.microsoft.com/office/drawing/2014/main" id="{6B0AD35A-31F4-4898-8AE7-EFA4B7F73726}"/>
              </a:ext>
            </a:extLst>
          </p:cNvPr>
          <p:cNvGrpSpPr/>
          <p:nvPr/>
        </p:nvGrpSpPr>
        <p:grpSpPr>
          <a:xfrm>
            <a:off x="2215995" y="822375"/>
            <a:ext cx="381691" cy="1551019"/>
            <a:chOff x="1884218" y="1588123"/>
            <a:chExt cx="539750" cy="2193302"/>
          </a:xfrm>
          <a:solidFill>
            <a:srgbClr val="81B351"/>
          </a:solidFill>
        </p:grpSpPr>
        <p:sp>
          <p:nvSpPr>
            <p:cNvPr id="351" name="Oval 350">
              <a:extLst>
                <a:ext uri="{FF2B5EF4-FFF2-40B4-BE49-F238E27FC236}">
                  <a16:creationId xmlns:a16="http://schemas.microsoft.com/office/drawing/2014/main" id="{3CDFFB00-67D9-40AF-9EDA-D77176C87A3E}"/>
                </a:ext>
              </a:extLst>
            </p:cNvPr>
            <p:cNvSpPr/>
            <p:nvPr/>
          </p:nvSpPr>
          <p:spPr>
            <a:xfrm>
              <a:off x="1884218" y="1588123"/>
              <a:ext cx="539750" cy="5397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2" name="Oval 351">
              <a:extLst>
                <a:ext uri="{FF2B5EF4-FFF2-40B4-BE49-F238E27FC236}">
                  <a16:creationId xmlns:a16="http://schemas.microsoft.com/office/drawing/2014/main" id="{B51C38DD-3F2F-4466-93A0-4CA839DBBDDB}"/>
                </a:ext>
              </a:extLst>
            </p:cNvPr>
            <p:cNvSpPr/>
            <p:nvPr/>
          </p:nvSpPr>
          <p:spPr>
            <a:xfrm rot="21188097">
              <a:off x="2131678" y="3728371"/>
              <a:ext cx="53054" cy="530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3" name="Straight Connector 352">
              <a:extLst>
                <a:ext uri="{FF2B5EF4-FFF2-40B4-BE49-F238E27FC236}">
                  <a16:creationId xmlns:a16="http://schemas.microsoft.com/office/drawing/2014/main" id="{1D257FCA-89C5-4C73-B5DF-85B8089B4348}"/>
                </a:ext>
              </a:extLst>
            </p:cNvPr>
            <p:cNvCxnSpPr>
              <a:cxnSpLocks/>
            </p:cNvCxnSpPr>
            <p:nvPr/>
          </p:nvCxnSpPr>
          <p:spPr>
            <a:xfrm>
              <a:off x="2153623" y="2203961"/>
              <a:ext cx="0" cy="1389127"/>
            </a:xfrm>
            <a:prstGeom prst="line">
              <a:avLst/>
            </a:prstGeom>
            <a:grpFill/>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54" name="Graphic 353">
            <a:extLst>
              <a:ext uri="{FF2B5EF4-FFF2-40B4-BE49-F238E27FC236}">
                <a16:creationId xmlns:a16="http://schemas.microsoft.com/office/drawing/2014/main" id="{AD2C2795-B6A7-4C0C-AC88-0337477199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9049" y="890052"/>
            <a:ext cx="232664" cy="232664"/>
          </a:xfrm>
          <a:prstGeom prst="rect">
            <a:avLst/>
          </a:prstGeom>
        </p:spPr>
      </p:pic>
      <p:sp>
        <p:nvSpPr>
          <p:cNvPr id="355" name="TextBox 354">
            <a:extLst>
              <a:ext uri="{FF2B5EF4-FFF2-40B4-BE49-F238E27FC236}">
                <a16:creationId xmlns:a16="http://schemas.microsoft.com/office/drawing/2014/main" id="{BC365807-909A-4C91-9E97-A7E5DE8B6E6E}"/>
              </a:ext>
            </a:extLst>
          </p:cNvPr>
          <p:cNvSpPr txBox="1"/>
          <p:nvPr/>
        </p:nvSpPr>
        <p:spPr>
          <a:xfrm>
            <a:off x="1741412" y="821494"/>
            <a:ext cx="637542" cy="369332"/>
          </a:xfrm>
          <a:prstGeom prst="rect">
            <a:avLst/>
          </a:prstGeom>
          <a:noFill/>
        </p:spPr>
        <p:txBody>
          <a:bodyPr wrap="square" rtlCol="0">
            <a:spAutoFit/>
          </a:bodyPr>
          <a:lstStyle/>
          <a:p>
            <a:r>
              <a:rPr lang="en-US" b="1"/>
              <a:t>M1</a:t>
            </a:r>
            <a:endParaRPr lang="en-IN" b="1"/>
          </a:p>
        </p:txBody>
      </p:sp>
      <p:sp>
        <p:nvSpPr>
          <p:cNvPr id="357" name="Oval 356">
            <a:extLst>
              <a:ext uri="{FF2B5EF4-FFF2-40B4-BE49-F238E27FC236}">
                <a16:creationId xmlns:a16="http://schemas.microsoft.com/office/drawing/2014/main" id="{80D50526-2C64-4795-93FA-325E4F708CBB}"/>
              </a:ext>
            </a:extLst>
          </p:cNvPr>
          <p:cNvSpPr/>
          <p:nvPr/>
        </p:nvSpPr>
        <p:spPr>
          <a:xfrm>
            <a:off x="3777330" y="2467325"/>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 name="Oval 357">
            <a:extLst>
              <a:ext uri="{FF2B5EF4-FFF2-40B4-BE49-F238E27FC236}">
                <a16:creationId xmlns:a16="http://schemas.microsoft.com/office/drawing/2014/main" id="{F68E65C3-9AF9-4306-8DDA-E3E9AE9CE4B2}"/>
              </a:ext>
            </a:extLst>
          </p:cNvPr>
          <p:cNvSpPr/>
          <p:nvPr/>
        </p:nvSpPr>
        <p:spPr>
          <a:xfrm>
            <a:off x="3295544" y="2467051"/>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9" name="Oval 358">
            <a:extLst>
              <a:ext uri="{FF2B5EF4-FFF2-40B4-BE49-F238E27FC236}">
                <a16:creationId xmlns:a16="http://schemas.microsoft.com/office/drawing/2014/main" id="{0AD1CC03-AF85-4863-9E8F-1A8330F7399B}"/>
              </a:ext>
            </a:extLst>
          </p:cNvPr>
          <p:cNvSpPr/>
          <p:nvPr/>
        </p:nvSpPr>
        <p:spPr>
          <a:xfrm>
            <a:off x="4258928" y="2467051"/>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0" name="Oval 359">
            <a:extLst>
              <a:ext uri="{FF2B5EF4-FFF2-40B4-BE49-F238E27FC236}">
                <a16:creationId xmlns:a16="http://schemas.microsoft.com/office/drawing/2014/main" id="{AB1A3E9D-516B-4E7F-81AE-3317F1693637}"/>
              </a:ext>
            </a:extLst>
          </p:cNvPr>
          <p:cNvSpPr/>
          <p:nvPr/>
        </p:nvSpPr>
        <p:spPr>
          <a:xfrm>
            <a:off x="5216870" y="2467051"/>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Oval 361">
            <a:extLst>
              <a:ext uri="{FF2B5EF4-FFF2-40B4-BE49-F238E27FC236}">
                <a16:creationId xmlns:a16="http://schemas.microsoft.com/office/drawing/2014/main" id="{6F447349-3728-4A89-8CC5-F87A21A8BED2}"/>
              </a:ext>
            </a:extLst>
          </p:cNvPr>
          <p:cNvSpPr/>
          <p:nvPr/>
        </p:nvSpPr>
        <p:spPr>
          <a:xfrm>
            <a:off x="7198756" y="2465556"/>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0" name="Oval 369">
            <a:extLst>
              <a:ext uri="{FF2B5EF4-FFF2-40B4-BE49-F238E27FC236}">
                <a16:creationId xmlns:a16="http://schemas.microsoft.com/office/drawing/2014/main" id="{5955A351-ED54-4608-9C64-4DD8EB6293B4}"/>
              </a:ext>
            </a:extLst>
          </p:cNvPr>
          <p:cNvSpPr/>
          <p:nvPr/>
        </p:nvSpPr>
        <p:spPr>
          <a:xfrm>
            <a:off x="7671595" y="2467048"/>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9" name="Oval 378">
            <a:extLst>
              <a:ext uri="{FF2B5EF4-FFF2-40B4-BE49-F238E27FC236}">
                <a16:creationId xmlns:a16="http://schemas.microsoft.com/office/drawing/2014/main" id="{683F1FCA-E953-42F2-922E-20C16161381E}"/>
              </a:ext>
            </a:extLst>
          </p:cNvPr>
          <p:cNvSpPr/>
          <p:nvPr/>
        </p:nvSpPr>
        <p:spPr>
          <a:xfrm>
            <a:off x="9233689" y="2471753"/>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0" name="Oval 379">
            <a:extLst>
              <a:ext uri="{FF2B5EF4-FFF2-40B4-BE49-F238E27FC236}">
                <a16:creationId xmlns:a16="http://schemas.microsoft.com/office/drawing/2014/main" id="{F332F7E2-41C2-426D-8D93-EEF06E62F95D}"/>
              </a:ext>
            </a:extLst>
          </p:cNvPr>
          <p:cNvSpPr/>
          <p:nvPr/>
        </p:nvSpPr>
        <p:spPr>
          <a:xfrm>
            <a:off x="10311369" y="2471753"/>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2" name="TextBox 381">
            <a:extLst>
              <a:ext uri="{FF2B5EF4-FFF2-40B4-BE49-F238E27FC236}">
                <a16:creationId xmlns:a16="http://schemas.microsoft.com/office/drawing/2014/main" id="{52B733FD-A4DB-497D-A54A-B343F13104C2}"/>
              </a:ext>
            </a:extLst>
          </p:cNvPr>
          <p:cNvSpPr txBox="1"/>
          <p:nvPr/>
        </p:nvSpPr>
        <p:spPr>
          <a:xfrm>
            <a:off x="5880744" y="2545353"/>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Mar 11</a:t>
            </a:r>
          </a:p>
        </p:txBody>
      </p:sp>
      <p:sp>
        <p:nvSpPr>
          <p:cNvPr id="383" name="TextBox 382">
            <a:extLst>
              <a:ext uri="{FF2B5EF4-FFF2-40B4-BE49-F238E27FC236}">
                <a16:creationId xmlns:a16="http://schemas.microsoft.com/office/drawing/2014/main" id="{4789BAA3-3317-4147-83C5-DF50BEB6041B}"/>
              </a:ext>
            </a:extLst>
          </p:cNvPr>
          <p:cNvSpPr txBox="1"/>
          <p:nvPr/>
        </p:nvSpPr>
        <p:spPr>
          <a:xfrm>
            <a:off x="6349832" y="2541343"/>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Mar 18</a:t>
            </a:r>
          </a:p>
        </p:txBody>
      </p:sp>
      <p:sp>
        <p:nvSpPr>
          <p:cNvPr id="384" name="TextBox 383">
            <a:extLst>
              <a:ext uri="{FF2B5EF4-FFF2-40B4-BE49-F238E27FC236}">
                <a16:creationId xmlns:a16="http://schemas.microsoft.com/office/drawing/2014/main" id="{48A304C3-D3D7-493C-9ECF-D9BE79BD9FF7}"/>
              </a:ext>
            </a:extLst>
          </p:cNvPr>
          <p:cNvSpPr txBox="1"/>
          <p:nvPr/>
        </p:nvSpPr>
        <p:spPr>
          <a:xfrm>
            <a:off x="7345587" y="2549650"/>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a:solidFill>
                  <a:schemeClr val="bg1">
                    <a:lumMod val="50000"/>
                  </a:schemeClr>
                </a:solidFill>
                <a:latin typeface="Calibri" panose="020F0502020204030204"/>
                <a:cs typeface="Segoe UI Semibold" panose="020B0702040204020203" pitchFamily="34" charset="0"/>
              </a:rPr>
              <a:t>Apr 1</a:t>
            </a:r>
            <a:endPar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endParaRPr>
          </a:p>
        </p:txBody>
      </p:sp>
      <p:sp>
        <p:nvSpPr>
          <p:cNvPr id="385" name="TextBox 384">
            <a:extLst>
              <a:ext uri="{FF2B5EF4-FFF2-40B4-BE49-F238E27FC236}">
                <a16:creationId xmlns:a16="http://schemas.microsoft.com/office/drawing/2014/main" id="{7385DB1D-A7C0-4673-8305-4CCBA57F5ADB}"/>
              </a:ext>
            </a:extLst>
          </p:cNvPr>
          <p:cNvSpPr txBox="1"/>
          <p:nvPr/>
        </p:nvSpPr>
        <p:spPr>
          <a:xfrm>
            <a:off x="7881451" y="2546775"/>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Apr 8</a:t>
            </a:r>
          </a:p>
        </p:txBody>
      </p:sp>
      <p:sp>
        <p:nvSpPr>
          <p:cNvPr id="386" name="TextBox 385">
            <a:extLst>
              <a:ext uri="{FF2B5EF4-FFF2-40B4-BE49-F238E27FC236}">
                <a16:creationId xmlns:a16="http://schemas.microsoft.com/office/drawing/2014/main" id="{864283A7-EB44-471E-8C1D-3321CC886089}"/>
              </a:ext>
            </a:extLst>
          </p:cNvPr>
          <p:cNvSpPr txBox="1"/>
          <p:nvPr/>
        </p:nvSpPr>
        <p:spPr>
          <a:xfrm>
            <a:off x="8404888" y="2543900"/>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Apr 15</a:t>
            </a:r>
          </a:p>
        </p:txBody>
      </p:sp>
      <p:sp>
        <p:nvSpPr>
          <p:cNvPr id="387" name="TextBox 386">
            <a:extLst>
              <a:ext uri="{FF2B5EF4-FFF2-40B4-BE49-F238E27FC236}">
                <a16:creationId xmlns:a16="http://schemas.microsoft.com/office/drawing/2014/main" id="{71A137CD-D61F-4D30-BA33-1DC1F1287EAC}"/>
              </a:ext>
            </a:extLst>
          </p:cNvPr>
          <p:cNvSpPr txBox="1"/>
          <p:nvPr/>
        </p:nvSpPr>
        <p:spPr>
          <a:xfrm>
            <a:off x="8915898" y="2541025"/>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Apr 22</a:t>
            </a:r>
          </a:p>
        </p:txBody>
      </p:sp>
      <p:sp>
        <p:nvSpPr>
          <p:cNvPr id="388" name="TextBox 387">
            <a:extLst>
              <a:ext uri="{FF2B5EF4-FFF2-40B4-BE49-F238E27FC236}">
                <a16:creationId xmlns:a16="http://schemas.microsoft.com/office/drawing/2014/main" id="{E91642FF-B5D1-4B0E-81B6-B301ABFC4536}"/>
              </a:ext>
            </a:extLst>
          </p:cNvPr>
          <p:cNvSpPr txBox="1"/>
          <p:nvPr/>
        </p:nvSpPr>
        <p:spPr>
          <a:xfrm>
            <a:off x="9412993" y="2541487"/>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Apr </a:t>
            </a:r>
            <a:r>
              <a:rPr lang="en-IN" sz="1000">
                <a:solidFill>
                  <a:schemeClr val="bg1">
                    <a:lumMod val="50000"/>
                  </a:schemeClr>
                </a:solidFill>
                <a:latin typeface="Calibri" panose="020F0502020204030204"/>
                <a:cs typeface="Segoe UI Semibold" panose="020B0702040204020203" pitchFamily="34" charset="0"/>
              </a:rPr>
              <a:t>29</a:t>
            </a:r>
            <a:endPar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endParaRPr>
          </a:p>
        </p:txBody>
      </p:sp>
      <p:sp>
        <p:nvSpPr>
          <p:cNvPr id="389" name="TextBox 388">
            <a:extLst>
              <a:ext uri="{FF2B5EF4-FFF2-40B4-BE49-F238E27FC236}">
                <a16:creationId xmlns:a16="http://schemas.microsoft.com/office/drawing/2014/main" id="{23B40617-CE24-4CED-B4CC-2FEADAD3C02F}"/>
              </a:ext>
            </a:extLst>
          </p:cNvPr>
          <p:cNvSpPr txBox="1"/>
          <p:nvPr/>
        </p:nvSpPr>
        <p:spPr>
          <a:xfrm>
            <a:off x="9957173" y="2543416"/>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May 6</a:t>
            </a:r>
          </a:p>
        </p:txBody>
      </p:sp>
      <p:sp>
        <p:nvSpPr>
          <p:cNvPr id="397" name="TextBox 396">
            <a:extLst>
              <a:ext uri="{FF2B5EF4-FFF2-40B4-BE49-F238E27FC236}">
                <a16:creationId xmlns:a16="http://schemas.microsoft.com/office/drawing/2014/main" id="{7E4A5CBE-AF16-45BC-AA79-E13CF985BB2A}"/>
              </a:ext>
            </a:extLst>
          </p:cNvPr>
          <p:cNvSpPr txBox="1"/>
          <p:nvPr/>
        </p:nvSpPr>
        <p:spPr>
          <a:xfrm>
            <a:off x="5369117" y="2534469"/>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a:solidFill>
                  <a:schemeClr val="bg1">
                    <a:lumMod val="50000"/>
                  </a:schemeClr>
                </a:solidFill>
                <a:latin typeface="Calibri" panose="020F0502020204030204"/>
                <a:cs typeface="Segoe UI Semibold" panose="020B0702040204020203" pitchFamily="34" charset="0"/>
              </a:rPr>
              <a:t>Mar 4</a:t>
            </a:r>
            <a:endPar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endParaRPr>
          </a:p>
        </p:txBody>
      </p:sp>
      <p:sp>
        <p:nvSpPr>
          <p:cNvPr id="398" name="TextBox 397">
            <a:extLst>
              <a:ext uri="{FF2B5EF4-FFF2-40B4-BE49-F238E27FC236}">
                <a16:creationId xmlns:a16="http://schemas.microsoft.com/office/drawing/2014/main" id="{2E6B6D75-A9EF-47E2-BADA-F4950E9FAF17}"/>
              </a:ext>
            </a:extLst>
          </p:cNvPr>
          <p:cNvSpPr txBox="1"/>
          <p:nvPr/>
        </p:nvSpPr>
        <p:spPr>
          <a:xfrm>
            <a:off x="6877501" y="2552372"/>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Mar 25</a:t>
            </a:r>
          </a:p>
        </p:txBody>
      </p:sp>
      <p:grpSp>
        <p:nvGrpSpPr>
          <p:cNvPr id="411" name="Group 410">
            <a:extLst>
              <a:ext uri="{FF2B5EF4-FFF2-40B4-BE49-F238E27FC236}">
                <a16:creationId xmlns:a16="http://schemas.microsoft.com/office/drawing/2014/main" id="{9D871434-ECEF-4EAD-81A2-75EA3C2A515C}"/>
              </a:ext>
            </a:extLst>
          </p:cNvPr>
          <p:cNvGrpSpPr/>
          <p:nvPr/>
        </p:nvGrpSpPr>
        <p:grpSpPr>
          <a:xfrm>
            <a:off x="4329449" y="821799"/>
            <a:ext cx="381691" cy="1551023"/>
            <a:chOff x="1884218" y="1588121"/>
            <a:chExt cx="539750" cy="2193304"/>
          </a:xfrm>
          <a:solidFill>
            <a:srgbClr val="81B351"/>
          </a:solidFill>
        </p:grpSpPr>
        <p:sp>
          <p:nvSpPr>
            <p:cNvPr id="414" name="Oval 413">
              <a:extLst>
                <a:ext uri="{FF2B5EF4-FFF2-40B4-BE49-F238E27FC236}">
                  <a16:creationId xmlns:a16="http://schemas.microsoft.com/office/drawing/2014/main" id="{0C3B0FD8-4CEF-48E2-9425-BB87940BE7D8}"/>
                </a:ext>
              </a:extLst>
            </p:cNvPr>
            <p:cNvSpPr/>
            <p:nvPr/>
          </p:nvSpPr>
          <p:spPr>
            <a:xfrm>
              <a:off x="1884218" y="1588121"/>
              <a:ext cx="539750" cy="539750"/>
            </a:xfrm>
            <a:prstGeom prst="ellipse">
              <a:avLst/>
            </a:prstGeom>
            <a:solidFill>
              <a:srgbClr val="3791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5" name="Oval 414">
              <a:extLst>
                <a:ext uri="{FF2B5EF4-FFF2-40B4-BE49-F238E27FC236}">
                  <a16:creationId xmlns:a16="http://schemas.microsoft.com/office/drawing/2014/main" id="{029A3CD2-AAA9-4A01-A719-2AF3FA76C290}"/>
                </a:ext>
              </a:extLst>
            </p:cNvPr>
            <p:cNvSpPr/>
            <p:nvPr/>
          </p:nvSpPr>
          <p:spPr>
            <a:xfrm rot="21188097">
              <a:off x="2131678" y="3728371"/>
              <a:ext cx="53054" cy="530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6" name="Straight Connector 415">
              <a:extLst>
                <a:ext uri="{FF2B5EF4-FFF2-40B4-BE49-F238E27FC236}">
                  <a16:creationId xmlns:a16="http://schemas.microsoft.com/office/drawing/2014/main" id="{8F80E5F3-E3A2-4A36-98EA-AE0BA2D64EF7}"/>
                </a:ext>
              </a:extLst>
            </p:cNvPr>
            <p:cNvCxnSpPr>
              <a:cxnSpLocks/>
            </p:cNvCxnSpPr>
            <p:nvPr/>
          </p:nvCxnSpPr>
          <p:spPr>
            <a:xfrm>
              <a:off x="2153623" y="2190491"/>
              <a:ext cx="0" cy="1389127"/>
            </a:xfrm>
            <a:prstGeom prst="line">
              <a:avLst/>
            </a:prstGeom>
            <a:grpFill/>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12" name="TextBox 411">
            <a:extLst>
              <a:ext uri="{FF2B5EF4-FFF2-40B4-BE49-F238E27FC236}">
                <a16:creationId xmlns:a16="http://schemas.microsoft.com/office/drawing/2014/main" id="{31522A02-9BCB-481A-A19C-7DCCA700568D}"/>
              </a:ext>
            </a:extLst>
          </p:cNvPr>
          <p:cNvSpPr txBox="1"/>
          <p:nvPr/>
        </p:nvSpPr>
        <p:spPr>
          <a:xfrm>
            <a:off x="3859943" y="819291"/>
            <a:ext cx="626899" cy="369332"/>
          </a:xfrm>
          <a:prstGeom prst="rect">
            <a:avLst/>
          </a:prstGeom>
          <a:noFill/>
        </p:spPr>
        <p:txBody>
          <a:bodyPr wrap="square" rtlCol="0">
            <a:spAutoFit/>
          </a:bodyPr>
          <a:lstStyle/>
          <a:p>
            <a:r>
              <a:rPr lang="en-US" b="1"/>
              <a:t>M2</a:t>
            </a:r>
            <a:endParaRPr lang="en-IN" b="1"/>
          </a:p>
        </p:txBody>
      </p:sp>
      <p:sp>
        <p:nvSpPr>
          <p:cNvPr id="413" name="TextBox 412">
            <a:extLst>
              <a:ext uri="{FF2B5EF4-FFF2-40B4-BE49-F238E27FC236}">
                <a16:creationId xmlns:a16="http://schemas.microsoft.com/office/drawing/2014/main" id="{984AF53B-1100-42A0-8649-F9CA0F15EDD7}"/>
              </a:ext>
            </a:extLst>
          </p:cNvPr>
          <p:cNvSpPr txBox="1"/>
          <p:nvPr/>
        </p:nvSpPr>
        <p:spPr>
          <a:xfrm>
            <a:off x="2651760" y="1261971"/>
            <a:ext cx="1913223" cy="784830"/>
          </a:xfrm>
          <a:prstGeom prst="rect">
            <a:avLst/>
          </a:prstGeom>
          <a:noFill/>
        </p:spPr>
        <p:txBody>
          <a:bodyPr wrap="square" rtlCol="0">
            <a:spAutoFit/>
          </a:bodyPr>
          <a:lstStyle/>
          <a:p>
            <a:pPr marL="171450" indent="-171450" algn="r">
              <a:buFont typeface="Arial" panose="020B0604020202020204" pitchFamily="34" charset="0"/>
              <a:buChar char="•"/>
            </a:pPr>
            <a:r>
              <a:rPr lang="en-US" sz="900">
                <a:solidFill>
                  <a:schemeClr val="bg2">
                    <a:lumMod val="50000"/>
                  </a:schemeClr>
                </a:solidFill>
              </a:rPr>
              <a:t>Database schema</a:t>
            </a:r>
          </a:p>
          <a:p>
            <a:pPr marL="171450" indent="-171450" algn="r">
              <a:buFont typeface="Arial" panose="020B0604020202020204" pitchFamily="34" charset="0"/>
              <a:buChar char="•"/>
            </a:pPr>
            <a:r>
              <a:rPr lang="en-US" sz="900">
                <a:solidFill>
                  <a:schemeClr val="bg2">
                    <a:lumMod val="50000"/>
                  </a:schemeClr>
                </a:solidFill>
              </a:rPr>
              <a:t>6 Std Reports</a:t>
            </a:r>
          </a:p>
          <a:p>
            <a:pPr marL="171450" indent="-171450" algn="r">
              <a:buFont typeface="Arial" panose="020B0604020202020204" pitchFamily="34" charset="0"/>
              <a:buChar char="•"/>
            </a:pPr>
            <a:r>
              <a:rPr lang="en-US" sz="900">
                <a:solidFill>
                  <a:schemeClr val="bg2">
                    <a:lumMod val="50000"/>
                  </a:schemeClr>
                </a:solidFill>
              </a:rPr>
              <a:t>Customer Provisioning (new customer)</a:t>
            </a:r>
          </a:p>
          <a:p>
            <a:pPr marL="171450" indent="-171450" algn="r">
              <a:buFont typeface="Arial" panose="020B0604020202020204" pitchFamily="34" charset="0"/>
              <a:buChar char="•"/>
            </a:pPr>
            <a:r>
              <a:rPr lang="en-US" sz="900">
                <a:solidFill>
                  <a:schemeClr val="bg2">
                    <a:lumMod val="50000"/>
                  </a:schemeClr>
                </a:solidFill>
              </a:rPr>
              <a:t>Salesforce Embedded Widget</a:t>
            </a:r>
          </a:p>
        </p:txBody>
      </p:sp>
      <p:grpSp>
        <p:nvGrpSpPr>
          <p:cNvPr id="418" name="Group 417">
            <a:extLst>
              <a:ext uri="{FF2B5EF4-FFF2-40B4-BE49-F238E27FC236}">
                <a16:creationId xmlns:a16="http://schemas.microsoft.com/office/drawing/2014/main" id="{C594D518-214F-4225-B9C1-C5501F56F17C}"/>
              </a:ext>
            </a:extLst>
          </p:cNvPr>
          <p:cNvGrpSpPr/>
          <p:nvPr/>
        </p:nvGrpSpPr>
        <p:grpSpPr>
          <a:xfrm>
            <a:off x="6813671" y="805524"/>
            <a:ext cx="381691" cy="1551023"/>
            <a:chOff x="1884218" y="1588121"/>
            <a:chExt cx="539750" cy="2193304"/>
          </a:xfrm>
          <a:solidFill>
            <a:srgbClr val="81B351"/>
          </a:solidFill>
        </p:grpSpPr>
        <p:sp>
          <p:nvSpPr>
            <p:cNvPr id="421" name="Oval 420">
              <a:extLst>
                <a:ext uri="{FF2B5EF4-FFF2-40B4-BE49-F238E27FC236}">
                  <a16:creationId xmlns:a16="http://schemas.microsoft.com/office/drawing/2014/main" id="{3C27CAD1-4286-46CA-876A-5C3AEC4F2F8F}"/>
                </a:ext>
              </a:extLst>
            </p:cNvPr>
            <p:cNvSpPr/>
            <p:nvPr/>
          </p:nvSpPr>
          <p:spPr>
            <a:xfrm>
              <a:off x="1884218" y="1588121"/>
              <a:ext cx="539750" cy="539750"/>
            </a:xfrm>
            <a:prstGeom prst="ellipse">
              <a:avLst/>
            </a:prstGeom>
            <a:solidFill>
              <a:srgbClr val="FF8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2" name="Oval 421">
              <a:extLst>
                <a:ext uri="{FF2B5EF4-FFF2-40B4-BE49-F238E27FC236}">
                  <a16:creationId xmlns:a16="http://schemas.microsoft.com/office/drawing/2014/main" id="{8618C0BF-F122-49EC-9E59-04E9737AECA3}"/>
                </a:ext>
              </a:extLst>
            </p:cNvPr>
            <p:cNvSpPr/>
            <p:nvPr/>
          </p:nvSpPr>
          <p:spPr>
            <a:xfrm rot="21188097">
              <a:off x="2131678" y="3728371"/>
              <a:ext cx="53054" cy="530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3" name="Straight Connector 422">
              <a:extLst>
                <a:ext uri="{FF2B5EF4-FFF2-40B4-BE49-F238E27FC236}">
                  <a16:creationId xmlns:a16="http://schemas.microsoft.com/office/drawing/2014/main" id="{A923BE65-A650-4F72-AE89-9CC491FFDF18}"/>
                </a:ext>
              </a:extLst>
            </p:cNvPr>
            <p:cNvCxnSpPr>
              <a:cxnSpLocks/>
            </p:cNvCxnSpPr>
            <p:nvPr/>
          </p:nvCxnSpPr>
          <p:spPr>
            <a:xfrm>
              <a:off x="2153623" y="2190491"/>
              <a:ext cx="0" cy="1389127"/>
            </a:xfrm>
            <a:prstGeom prst="line">
              <a:avLst/>
            </a:prstGeom>
            <a:grpFill/>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19" name="TextBox 418">
            <a:extLst>
              <a:ext uri="{FF2B5EF4-FFF2-40B4-BE49-F238E27FC236}">
                <a16:creationId xmlns:a16="http://schemas.microsoft.com/office/drawing/2014/main" id="{2704AC57-14BC-4977-BD89-D5B6FB4EB682}"/>
              </a:ext>
            </a:extLst>
          </p:cNvPr>
          <p:cNvSpPr txBox="1"/>
          <p:nvPr/>
        </p:nvSpPr>
        <p:spPr>
          <a:xfrm>
            <a:off x="6301807" y="833271"/>
            <a:ext cx="602063" cy="369332"/>
          </a:xfrm>
          <a:prstGeom prst="rect">
            <a:avLst/>
          </a:prstGeom>
          <a:noFill/>
        </p:spPr>
        <p:txBody>
          <a:bodyPr wrap="square" rtlCol="0">
            <a:spAutoFit/>
          </a:bodyPr>
          <a:lstStyle/>
          <a:p>
            <a:r>
              <a:rPr lang="en-US" b="1"/>
              <a:t>M3</a:t>
            </a:r>
            <a:endParaRPr lang="en-IN" b="1"/>
          </a:p>
        </p:txBody>
      </p:sp>
      <p:sp>
        <p:nvSpPr>
          <p:cNvPr id="420" name="TextBox 419">
            <a:extLst>
              <a:ext uri="{FF2B5EF4-FFF2-40B4-BE49-F238E27FC236}">
                <a16:creationId xmlns:a16="http://schemas.microsoft.com/office/drawing/2014/main" id="{30EA950C-34A2-46A5-830C-00D2B9FB2422}"/>
              </a:ext>
            </a:extLst>
          </p:cNvPr>
          <p:cNvSpPr txBox="1"/>
          <p:nvPr/>
        </p:nvSpPr>
        <p:spPr>
          <a:xfrm>
            <a:off x="5283806" y="1203337"/>
            <a:ext cx="1734213" cy="646331"/>
          </a:xfrm>
          <a:prstGeom prst="rect">
            <a:avLst/>
          </a:prstGeom>
          <a:noFill/>
        </p:spPr>
        <p:txBody>
          <a:bodyPr wrap="square" rtlCol="0">
            <a:spAutoFit/>
          </a:bodyPr>
          <a:lstStyle/>
          <a:p>
            <a:pPr marL="171450" indent="-171450" algn="r">
              <a:buFont typeface="Arial" panose="020B0604020202020204" pitchFamily="34" charset="0"/>
              <a:buChar char="•"/>
            </a:pPr>
            <a:r>
              <a:rPr lang="en-US" sz="900">
                <a:solidFill>
                  <a:schemeClr val="bg2">
                    <a:lumMod val="50000"/>
                  </a:schemeClr>
                </a:solidFill>
              </a:rPr>
              <a:t>8 Std reports</a:t>
            </a:r>
          </a:p>
          <a:p>
            <a:pPr marL="171450" indent="-171450" algn="r">
              <a:buFont typeface="Arial" panose="020B0604020202020204" pitchFamily="34" charset="0"/>
              <a:buChar char="•"/>
            </a:pPr>
            <a:r>
              <a:rPr lang="en-US" sz="900">
                <a:solidFill>
                  <a:schemeClr val="bg2">
                    <a:lumMod val="50000"/>
                  </a:schemeClr>
                </a:solidFill>
              </a:rPr>
              <a:t>Scheduler Utility</a:t>
            </a:r>
          </a:p>
          <a:p>
            <a:pPr marL="171450" indent="-171450" algn="r">
              <a:buFont typeface="Arial" panose="020B0604020202020204" pitchFamily="34" charset="0"/>
              <a:buChar char="•"/>
            </a:pPr>
            <a:r>
              <a:rPr lang="en-US" sz="900">
                <a:solidFill>
                  <a:schemeClr val="bg2">
                    <a:lumMod val="50000"/>
                  </a:schemeClr>
                </a:solidFill>
              </a:rPr>
              <a:t>Customer Provisioning (incremental changes)</a:t>
            </a:r>
          </a:p>
        </p:txBody>
      </p:sp>
      <p:sp>
        <p:nvSpPr>
          <p:cNvPr id="424" name="TextBox 423">
            <a:extLst>
              <a:ext uri="{FF2B5EF4-FFF2-40B4-BE49-F238E27FC236}">
                <a16:creationId xmlns:a16="http://schemas.microsoft.com/office/drawing/2014/main" id="{F3C8B98C-8FFC-4DCB-B738-0FBB0217756F}"/>
              </a:ext>
            </a:extLst>
          </p:cNvPr>
          <p:cNvSpPr txBox="1"/>
          <p:nvPr/>
        </p:nvSpPr>
        <p:spPr>
          <a:xfrm>
            <a:off x="598544" y="1291936"/>
            <a:ext cx="1848165" cy="784830"/>
          </a:xfrm>
          <a:prstGeom prst="rect">
            <a:avLst/>
          </a:prstGeom>
          <a:noFill/>
        </p:spPr>
        <p:txBody>
          <a:bodyPr wrap="square" rtlCol="0">
            <a:spAutoFit/>
          </a:bodyPr>
          <a:lstStyle/>
          <a:p>
            <a:pPr marL="171450" indent="-171450" algn="r">
              <a:buFont typeface="Arial" panose="020B0604020202020204" pitchFamily="34" charset="0"/>
              <a:buChar char="•"/>
            </a:pPr>
            <a:r>
              <a:rPr lang="en-US" sz="900">
                <a:solidFill>
                  <a:schemeClr val="bg2">
                    <a:lumMod val="50000"/>
                  </a:schemeClr>
                </a:solidFill>
              </a:rPr>
              <a:t>Detailed Project Plan</a:t>
            </a:r>
          </a:p>
          <a:p>
            <a:pPr marL="171450" indent="-171450" algn="r">
              <a:buFont typeface="Arial" panose="020B0604020202020204" pitchFamily="34" charset="0"/>
              <a:buChar char="•"/>
            </a:pPr>
            <a:r>
              <a:rPr lang="en-US" sz="900">
                <a:solidFill>
                  <a:schemeClr val="bg2">
                    <a:lumMod val="50000"/>
                  </a:schemeClr>
                </a:solidFill>
              </a:rPr>
              <a:t>Solution Architecture</a:t>
            </a:r>
          </a:p>
          <a:p>
            <a:pPr marL="171450" indent="-171450" algn="r">
              <a:buFont typeface="Arial" panose="020B0604020202020204" pitchFamily="34" charset="0"/>
              <a:buChar char="•"/>
            </a:pPr>
            <a:r>
              <a:rPr lang="en-US" sz="900">
                <a:solidFill>
                  <a:schemeClr val="bg2">
                    <a:lumMod val="50000"/>
                  </a:schemeClr>
                </a:solidFill>
              </a:rPr>
              <a:t>Report mock-ups, SFDC Widget mock-ups</a:t>
            </a:r>
          </a:p>
          <a:p>
            <a:pPr marL="171450" indent="-171450" algn="r">
              <a:buFont typeface="Arial" panose="020B0604020202020204" pitchFamily="34" charset="0"/>
              <a:buChar char="•"/>
            </a:pPr>
            <a:r>
              <a:rPr lang="en-US" sz="900">
                <a:solidFill>
                  <a:schemeClr val="bg2">
                    <a:lumMod val="50000"/>
                  </a:schemeClr>
                </a:solidFill>
              </a:rPr>
              <a:t>Power BI Model</a:t>
            </a:r>
          </a:p>
        </p:txBody>
      </p:sp>
      <p:grpSp>
        <p:nvGrpSpPr>
          <p:cNvPr id="425" name="Graphic 17">
            <a:extLst>
              <a:ext uri="{FF2B5EF4-FFF2-40B4-BE49-F238E27FC236}">
                <a16:creationId xmlns:a16="http://schemas.microsoft.com/office/drawing/2014/main" id="{08611DAA-2767-4495-A1A9-84365950864C}"/>
              </a:ext>
            </a:extLst>
          </p:cNvPr>
          <p:cNvGrpSpPr/>
          <p:nvPr/>
        </p:nvGrpSpPr>
        <p:grpSpPr>
          <a:xfrm>
            <a:off x="6890101" y="880279"/>
            <a:ext cx="221714" cy="277143"/>
            <a:chOff x="7549816" y="1250806"/>
            <a:chExt cx="1562626" cy="1953284"/>
          </a:xfrm>
          <a:solidFill>
            <a:schemeClr val="bg1"/>
          </a:solidFill>
        </p:grpSpPr>
        <p:sp>
          <p:nvSpPr>
            <p:cNvPr id="426" name="Freeform: Shape 425">
              <a:extLst>
                <a:ext uri="{FF2B5EF4-FFF2-40B4-BE49-F238E27FC236}">
                  <a16:creationId xmlns:a16="http://schemas.microsoft.com/office/drawing/2014/main" id="{C821CFF3-A251-4DFC-8588-78DCAE927FAA}"/>
                </a:ext>
              </a:extLst>
            </p:cNvPr>
            <p:cNvSpPr/>
            <p:nvPr/>
          </p:nvSpPr>
          <p:spPr>
            <a:xfrm>
              <a:off x="7705297" y="1278152"/>
              <a:ext cx="1250101" cy="1500122"/>
            </a:xfrm>
            <a:custGeom>
              <a:avLst/>
              <a:gdLst>
                <a:gd name="connsiteX0" fmla="*/ 1157125 w 1250100"/>
                <a:gd name="connsiteY0" fmla="*/ 11720 h 1500122"/>
                <a:gd name="connsiteX1" fmla="*/ 313307 w 1250100"/>
                <a:gd name="connsiteY1" fmla="*/ 11720 h 1500122"/>
                <a:gd name="connsiteX2" fmla="*/ 230487 w 1250100"/>
                <a:gd name="connsiteY2" fmla="*/ 94539 h 1500122"/>
                <a:gd name="connsiteX3" fmla="*/ 230487 w 1250100"/>
                <a:gd name="connsiteY3" fmla="*/ 230488 h 1500122"/>
                <a:gd name="connsiteX4" fmla="*/ 94539 w 1250100"/>
                <a:gd name="connsiteY4" fmla="*/ 230488 h 1500122"/>
                <a:gd name="connsiteX5" fmla="*/ 11720 w 1250100"/>
                <a:gd name="connsiteY5" fmla="*/ 313307 h 1500122"/>
                <a:gd name="connsiteX6" fmla="*/ 11720 w 1250100"/>
                <a:gd name="connsiteY6" fmla="*/ 1414959 h 1500122"/>
                <a:gd name="connsiteX7" fmla="*/ 94539 w 1250100"/>
                <a:gd name="connsiteY7" fmla="*/ 1497778 h 1500122"/>
                <a:gd name="connsiteX8" fmla="*/ 938357 w 1250100"/>
                <a:gd name="connsiteY8" fmla="*/ 1497778 h 1500122"/>
                <a:gd name="connsiteX9" fmla="*/ 1021176 w 1250100"/>
                <a:gd name="connsiteY9" fmla="*/ 1414959 h 1500122"/>
                <a:gd name="connsiteX10" fmla="*/ 1021176 w 1250100"/>
                <a:gd name="connsiteY10" fmla="*/ 1279010 h 1500122"/>
                <a:gd name="connsiteX11" fmla="*/ 1157125 w 1250100"/>
                <a:gd name="connsiteY11" fmla="*/ 1279010 h 1500122"/>
                <a:gd name="connsiteX12" fmla="*/ 1239944 w 1250100"/>
                <a:gd name="connsiteY12" fmla="*/ 1196191 h 1500122"/>
                <a:gd name="connsiteX13" fmla="*/ 1239944 w 1250100"/>
                <a:gd name="connsiteY13" fmla="*/ 94539 h 1500122"/>
                <a:gd name="connsiteX14" fmla="*/ 1157125 w 1250100"/>
                <a:gd name="connsiteY14" fmla="*/ 11720 h 1500122"/>
                <a:gd name="connsiteX15" fmla="*/ 953983 w 1250100"/>
                <a:gd name="connsiteY15" fmla="*/ 1413396 h 1500122"/>
                <a:gd name="connsiteX16" fmla="*/ 938357 w 1250100"/>
                <a:gd name="connsiteY16" fmla="*/ 1427460 h 1500122"/>
                <a:gd name="connsiteX17" fmla="*/ 94539 w 1250100"/>
                <a:gd name="connsiteY17" fmla="*/ 1427460 h 1500122"/>
                <a:gd name="connsiteX18" fmla="*/ 80475 w 1250100"/>
                <a:gd name="connsiteY18" fmla="*/ 1413396 h 1500122"/>
                <a:gd name="connsiteX19" fmla="*/ 80475 w 1250100"/>
                <a:gd name="connsiteY19" fmla="*/ 311744 h 1500122"/>
                <a:gd name="connsiteX20" fmla="*/ 94539 w 1250100"/>
                <a:gd name="connsiteY20" fmla="*/ 297680 h 1500122"/>
                <a:gd name="connsiteX21" fmla="*/ 230487 w 1250100"/>
                <a:gd name="connsiteY21" fmla="*/ 297680 h 1500122"/>
                <a:gd name="connsiteX22" fmla="*/ 230487 w 1250100"/>
                <a:gd name="connsiteY22" fmla="*/ 1196191 h 1500122"/>
                <a:gd name="connsiteX23" fmla="*/ 313307 w 1250100"/>
                <a:gd name="connsiteY23" fmla="*/ 1279010 h 1500122"/>
                <a:gd name="connsiteX24" fmla="*/ 953983 w 1250100"/>
                <a:gd name="connsiteY24" fmla="*/ 1279010 h 1500122"/>
                <a:gd name="connsiteX25" fmla="*/ 953983 w 1250100"/>
                <a:gd name="connsiteY25" fmla="*/ 1413396 h 1500122"/>
                <a:gd name="connsiteX26" fmla="*/ 1171188 w 1250100"/>
                <a:gd name="connsiteY26" fmla="*/ 1196191 h 1500122"/>
                <a:gd name="connsiteX27" fmla="*/ 1155562 w 1250100"/>
                <a:gd name="connsiteY27" fmla="*/ 1211818 h 1500122"/>
                <a:gd name="connsiteX28" fmla="*/ 313307 w 1250100"/>
                <a:gd name="connsiteY28" fmla="*/ 1211818 h 1500122"/>
                <a:gd name="connsiteX29" fmla="*/ 297680 w 1250100"/>
                <a:gd name="connsiteY29" fmla="*/ 1196191 h 1500122"/>
                <a:gd name="connsiteX30" fmla="*/ 297680 w 1250100"/>
                <a:gd name="connsiteY30" fmla="*/ 94539 h 1500122"/>
                <a:gd name="connsiteX31" fmla="*/ 313307 w 1250100"/>
                <a:gd name="connsiteY31" fmla="*/ 78913 h 1500122"/>
                <a:gd name="connsiteX32" fmla="*/ 1157125 w 1250100"/>
                <a:gd name="connsiteY32" fmla="*/ 78913 h 1500122"/>
                <a:gd name="connsiteX33" fmla="*/ 1172751 w 1250100"/>
                <a:gd name="connsiteY33" fmla="*/ 94539 h 1500122"/>
                <a:gd name="connsiteX34" fmla="*/ 1172751 w 1250100"/>
                <a:gd name="connsiteY34" fmla="*/ 1196191 h 150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50100" h="1500122">
                  <a:moveTo>
                    <a:pt x="1157125" y="11720"/>
                  </a:moveTo>
                  <a:lnTo>
                    <a:pt x="313307" y="11720"/>
                  </a:lnTo>
                  <a:cubicBezTo>
                    <a:pt x="267990" y="11720"/>
                    <a:pt x="230487" y="49223"/>
                    <a:pt x="230487" y="94539"/>
                  </a:cubicBezTo>
                  <a:lnTo>
                    <a:pt x="230487" y="230488"/>
                  </a:lnTo>
                  <a:lnTo>
                    <a:pt x="94539" y="230488"/>
                  </a:lnTo>
                  <a:cubicBezTo>
                    <a:pt x="49223" y="230488"/>
                    <a:pt x="11720" y="267991"/>
                    <a:pt x="11720" y="313307"/>
                  </a:cubicBezTo>
                  <a:lnTo>
                    <a:pt x="11720" y="1414959"/>
                  </a:lnTo>
                  <a:cubicBezTo>
                    <a:pt x="11720" y="1460275"/>
                    <a:pt x="49223" y="1497778"/>
                    <a:pt x="94539" y="1497778"/>
                  </a:cubicBezTo>
                  <a:lnTo>
                    <a:pt x="938357" y="1497778"/>
                  </a:lnTo>
                  <a:cubicBezTo>
                    <a:pt x="983673" y="1497778"/>
                    <a:pt x="1021176" y="1460275"/>
                    <a:pt x="1021176" y="1414959"/>
                  </a:cubicBezTo>
                  <a:lnTo>
                    <a:pt x="1021176" y="1279010"/>
                  </a:lnTo>
                  <a:lnTo>
                    <a:pt x="1157125" y="1279010"/>
                  </a:lnTo>
                  <a:cubicBezTo>
                    <a:pt x="1202441" y="1279010"/>
                    <a:pt x="1239944" y="1241507"/>
                    <a:pt x="1239944" y="1196191"/>
                  </a:cubicBezTo>
                  <a:lnTo>
                    <a:pt x="1239944" y="94539"/>
                  </a:lnTo>
                  <a:cubicBezTo>
                    <a:pt x="1238381" y="49223"/>
                    <a:pt x="1202441" y="11720"/>
                    <a:pt x="1157125" y="11720"/>
                  </a:cubicBezTo>
                  <a:close/>
                  <a:moveTo>
                    <a:pt x="953983" y="1413396"/>
                  </a:moveTo>
                  <a:cubicBezTo>
                    <a:pt x="953983" y="1421209"/>
                    <a:pt x="947733" y="1427460"/>
                    <a:pt x="938357" y="1427460"/>
                  </a:cubicBezTo>
                  <a:lnTo>
                    <a:pt x="94539" y="1427460"/>
                  </a:lnTo>
                  <a:cubicBezTo>
                    <a:pt x="86726" y="1427460"/>
                    <a:pt x="80475" y="1421209"/>
                    <a:pt x="80475" y="1413396"/>
                  </a:cubicBezTo>
                  <a:lnTo>
                    <a:pt x="80475" y="311744"/>
                  </a:lnTo>
                  <a:cubicBezTo>
                    <a:pt x="80475" y="303931"/>
                    <a:pt x="86726" y="297680"/>
                    <a:pt x="94539" y="297680"/>
                  </a:cubicBezTo>
                  <a:lnTo>
                    <a:pt x="230487" y="297680"/>
                  </a:lnTo>
                  <a:lnTo>
                    <a:pt x="230487" y="1196191"/>
                  </a:lnTo>
                  <a:cubicBezTo>
                    <a:pt x="230487" y="1241507"/>
                    <a:pt x="267990" y="1279010"/>
                    <a:pt x="313307" y="1279010"/>
                  </a:cubicBezTo>
                  <a:lnTo>
                    <a:pt x="953983" y="1279010"/>
                  </a:lnTo>
                  <a:lnTo>
                    <a:pt x="953983" y="1413396"/>
                  </a:lnTo>
                  <a:close/>
                  <a:moveTo>
                    <a:pt x="1171188" y="1196191"/>
                  </a:moveTo>
                  <a:cubicBezTo>
                    <a:pt x="1171188" y="1204004"/>
                    <a:pt x="1164938" y="1211818"/>
                    <a:pt x="1155562" y="1211818"/>
                  </a:cubicBezTo>
                  <a:lnTo>
                    <a:pt x="313307" y="1211818"/>
                  </a:lnTo>
                  <a:cubicBezTo>
                    <a:pt x="305493" y="1211818"/>
                    <a:pt x="297680" y="1205567"/>
                    <a:pt x="297680" y="1196191"/>
                  </a:cubicBezTo>
                  <a:lnTo>
                    <a:pt x="297680" y="94539"/>
                  </a:lnTo>
                  <a:cubicBezTo>
                    <a:pt x="297680" y="86726"/>
                    <a:pt x="303931" y="78913"/>
                    <a:pt x="313307" y="78913"/>
                  </a:cubicBezTo>
                  <a:lnTo>
                    <a:pt x="1157125" y="78913"/>
                  </a:lnTo>
                  <a:cubicBezTo>
                    <a:pt x="1164938" y="78913"/>
                    <a:pt x="1172751" y="85163"/>
                    <a:pt x="1172751" y="94539"/>
                  </a:cubicBezTo>
                  <a:lnTo>
                    <a:pt x="1172751" y="1196191"/>
                  </a:lnTo>
                  <a:close/>
                </a:path>
              </a:pathLst>
            </a:custGeom>
            <a:grpFill/>
            <a:ln w="9525"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444CB97B-F84E-432F-AD0F-B7CB62A54897}"/>
                </a:ext>
              </a:extLst>
            </p:cNvPr>
            <p:cNvSpPr/>
            <p:nvPr/>
          </p:nvSpPr>
          <p:spPr>
            <a:xfrm>
              <a:off x="8142833" y="2070404"/>
              <a:ext cx="578172" cy="78131"/>
            </a:xfrm>
            <a:custGeom>
              <a:avLst/>
              <a:gdLst>
                <a:gd name="connsiteX0" fmla="*/ 547700 w 578171"/>
                <a:gd name="connsiteY0" fmla="*/ 11720 h 78131"/>
                <a:gd name="connsiteX1" fmla="*/ 46097 w 578171"/>
                <a:gd name="connsiteY1" fmla="*/ 11720 h 78131"/>
                <a:gd name="connsiteX2" fmla="*/ 11720 w 578171"/>
                <a:gd name="connsiteY2" fmla="*/ 46098 h 78131"/>
                <a:gd name="connsiteX3" fmla="*/ 46097 w 578171"/>
                <a:gd name="connsiteY3" fmla="*/ 80475 h 78131"/>
                <a:gd name="connsiteX4" fmla="*/ 547700 w 578171"/>
                <a:gd name="connsiteY4" fmla="*/ 80475 h 78131"/>
                <a:gd name="connsiteX5" fmla="*/ 582078 w 578171"/>
                <a:gd name="connsiteY5" fmla="*/ 46098 h 78131"/>
                <a:gd name="connsiteX6" fmla="*/ 547700 w 578171"/>
                <a:gd name="connsiteY6" fmla="*/ 11720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171" h="78131">
                  <a:moveTo>
                    <a:pt x="547700" y="11720"/>
                  </a:moveTo>
                  <a:lnTo>
                    <a:pt x="46097" y="11720"/>
                  </a:lnTo>
                  <a:cubicBezTo>
                    <a:pt x="27346" y="11720"/>
                    <a:pt x="11720" y="27346"/>
                    <a:pt x="11720" y="46098"/>
                  </a:cubicBezTo>
                  <a:cubicBezTo>
                    <a:pt x="11720" y="64849"/>
                    <a:pt x="27346" y="80475"/>
                    <a:pt x="46097" y="80475"/>
                  </a:cubicBezTo>
                  <a:lnTo>
                    <a:pt x="547700" y="80475"/>
                  </a:lnTo>
                  <a:cubicBezTo>
                    <a:pt x="566452" y="80475"/>
                    <a:pt x="582078" y="64849"/>
                    <a:pt x="582078" y="46098"/>
                  </a:cubicBezTo>
                  <a:cubicBezTo>
                    <a:pt x="582078" y="27346"/>
                    <a:pt x="566452" y="11720"/>
                    <a:pt x="547700" y="11720"/>
                  </a:cubicBezTo>
                  <a:close/>
                </a:path>
              </a:pathLst>
            </a:custGeom>
            <a:grpFill/>
            <a:ln w="9525"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9C1D9DEA-37D1-4316-AD3D-AC9078702822}"/>
                </a:ext>
              </a:extLst>
            </p:cNvPr>
            <p:cNvSpPr/>
            <p:nvPr/>
          </p:nvSpPr>
          <p:spPr>
            <a:xfrm>
              <a:off x="8142833" y="2273545"/>
              <a:ext cx="578172" cy="78131"/>
            </a:xfrm>
            <a:custGeom>
              <a:avLst/>
              <a:gdLst>
                <a:gd name="connsiteX0" fmla="*/ 547700 w 578171"/>
                <a:gd name="connsiteY0" fmla="*/ 11720 h 78131"/>
                <a:gd name="connsiteX1" fmla="*/ 46097 w 578171"/>
                <a:gd name="connsiteY1" fmla="*/ 11720 h 78131"/>
                <a:gd name="connsiteX2" fmla="*/ 11720 w 578171"/>
                <a:gd name="connsiteY2" fmla="*/ 46098 h 78131"/>
                <a:gd name="connsiteX3" fmla="*/ 46097 w 578171"/>
                <a:gd name="connsiteY3" fmla="*/ 80475 h 78131"/>
                <a:gd name="connsiteX4" fmla="*/ 547700 w 578171"/>
                <a:gd name="connsiteY4" fmla="*/ 80475 h 78131"/>
                <a:gd name="connsiteX5" fmla="*/ 582078 w 578171"/>
                <a:gd name="connsiteY5" fmla="*/ 46098 h 78131"/>
                <a:gd name="connsiteX6" fmla="*/ 547700 w 578171"/>
                <a:gd name="connsiteY6" fmla="*/ 11720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171" h="78131">
                  <a:moveTo>
                    <a:pt x="547700" y="11720"/>
                  </a:moveTo>
                  <a:lnTo>
                    <a:pt x="46097" y="11720"/>
                  </a:lnTo>
                  <a:cubicBezTo>
                    <a:pt x="27346" y="11720"/>
                    <a:pt x="11720" y="27346"/>
                    <a:pt x="11720" y="46098"/>
                  </a:cubicBezTo>
                  <a:cubicBezTo>
                    <a:pt x="11720" y="64849"/>
                    <a:pt x="27346" y="80475"/>
                    <a:pt x="46097" y="80475"/>
                  </a:cubicBezTo>
                  <a:lnTo>
                    <a:pt x="547700" y="80475"/>
                  </a:lnTo>
                  <a:cubicBezTo>
                    <a:pt x="566452" y="80475"/>
                    <a:pt x="582078" y="64849"/>
                    <a:pt x="582078" y="46098"/>
                  </a:cubicBezTo>
                  <a:cubicBezTo>
                    <a:pt x="582078" y="27346"/>
                    <a:pt x="566452" y="11720"/>
                    <a:pt x="547700" y="11720"/>
                  </a:cubicBezTo>
                  <a:close/>
                </a:path>
              </a:pathLst>
            </a:custGeom>
            <a:grpFill/>
            <a:ln w="9525"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A5FEF711-3C12-478A-8ADE-680EC92AE454}"/>
                </a:ext>
              </a:extLst>
            </p:cNvPr>
            <p:cNvSpPr/>
            <p:nvPr/>
          </p:nvSpPr>
          <p:spPr>
            <a:xfrm>
              <a:off x="8142833" y="1868825"/>
              <a:ext cx="578172" cy="78131"/>
            </a:xfrm>
            <a:custGeom>
              <a:avLst/>
              <a:gdLst>
                <a:gd name="connsiteX0" fmla="*/ 547700 w 578171"/>
                <a:gd name="connsiteY0" fmla="*/ 11720 h 78131"/>
                <a:gd name="connsiteX1" fmla="*/ 46097 w 578171"/>
                <a:gd name="connsiteY1" fmla="*/ 11720 h 78131"/>
                <a:gd name="connsiteX2" fmla="*/ 11720 w 578171"/>
                <a:gd name="connsiteY2" fmla="*/ 46098 h 78131"/>
                <a:gd name="connsiteX3" fmla="*/ 46097 w 578171"/>
                <a:gd name="connsiteY3" fmla="*/ 80475 h 78131"/>
                <a:gd name="connsiteX4" fmla="*/ 547700 w 578171"/>
                <a:gd name="connsiteY4" fmla="*/ 80475 h 78131"/>
                <a:gd name="connsiteX5" fmla="*/ 582078 w 578171"/>
                <a:gd name="connsiteY5" fmla="*/ 46098 h 78131"/>
                <a:gd name="connsiteX6" fmla="*/ 547700 w 578171"/>
                <a:gd name="connsiteY6" fmla="*/ 11720 h 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171" h="78131">
                  <a:moveTo>
                    <a:pt x="547700" y="11720"/>
                  </a:moveTo>
                  <a:lnTo>
                    <a:pt x="46097" y="11720"/>
                  </a:lnTo>
                  <a:cubicBezTo>
                    <a:pt x="27346" y="11720"/>
                    <a:pt x="11720" y="27346"/>
                    <a:pt x="11720" y="46098"/>
                  </a:cubicBezTo>
                  <a:cubicBezTo>
                    <a:pt x="11720" y="64849"/>
                    <a:pt x="27346" y="80475"/>
                    <a:pt x="46097" y="80475"/>
                  </a:cubicBezTo>
                  <a:lnTo>
                    <a:pt x="547700" y="80475"/>
                  </a:lnTo>
                  <a:cubicBezTo>
                    <a:pt x="566452" y="80475"/>
                    <a:pt x="582078" y="64849"/>
                    <a:pt x="582078" y="46098"/>
                  </a:cubicBezTo>
                  <a:cubicBezTo>
                    <a:pt x="582078" y="25783"/>
                    <a:pt x="566452" y="11720"/>
                    <a:pt x="547700" y="11720"/>
                  </a:cubicBezTo>
                  <a:close/>
                </a:path>
              </a:pathLst>
            </a:custGeom>
            <a:grpFill/>
            <a:ln w="9525"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187A2BD4-A9F7-4586-BA78-DC2BFD259FEE}"/>
                </a:ext>
              </a:extLst>
            </p:cNvPr>
            <p:cNvSpPr/>
            <p:nvPr/>
          </p:nvSpPr>
          <p:spPr>
            <a:xfrm>
              <a:off x="8224089" y="1617242"/>
              <a:ext cx="109384" cy="140636"/>
            </a:xfrm>
            <a:custGeom>
              <a:avLst/>
              <a:gdLst>
                <a:gd name="connsiteX0" fmla="*/ 24221 w 109383"/>
                <a:gd name="connsiteY0" fmla="*/ 133605 h 140636"/>
                <a:gd name="connsiteX1" fmla="*/ 85163 w 109383"/>
                <a:gd name="connsiteY1" fmla="*/ 133605 h 140636"/>
                <a:gd name="connsiteX2" fmla="*/ 97664 w 109383"/>
                <a:gd name="connsiteY2" fmla="*/ 121104 h 140636"/>
                <a:gd name="connsiteX3" fmla="*/ 97664 w 109383"/>
                <a:gd name="connsiteY3" fmla="*/ 24221 h 140636"/>
                <a:gd name="connsiteX4" fmla="*/ 85163 w 109383"/>
                <a:gd name="connsiteY4" fmla="*/ 11720 h 140636"/>
                <a:gd name="connsiteX5" fmla="*/ 24221 w 109383"/>
                <a:gd name="connsiteY5" fmla="*/ 11720 h 140636"/>
                <a:gd name="connsiteX6" fmla="*/ 11720 w 109383"/>
                <a:gd name="connsiteY6" fmla="*/ 24221 h 140636"/>
                <a:gd name="connsiteX7" fmla="*/ 11720 w 109383"/>
                <a:gd name="connsiteY7" fmla="*/ 121104 h 140636"/>
                <a:gd name="connsiteX8" fmla="*/ 24221 w 109383"/>
                <a:gd name="connsiteY8" fmla="*/ 133605 h 14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83" h="140636">
                  <a:moveTo>
                    <a:pt x="24221" y="133605"/>
                  </a:moveTo>
                  <a:lnTo>
                    <a:pt x="85163" y="133605"/>
                  </a:lnTo>
                  <a:cubicBezTo>
                    <a:pt x="92976" y="133605"/>
                    <a:pt x="97664" y="127354"/>
                    <a:pt x="97664" y="121104"/>
                  </a:cubicBezTo>
                  <a:lnTo>
                    <a:pt x="97664" y="24221"/>
                  </a:lnTo>
                  <a:cubicBezTo>
                    <a:pt x="97664" y="16408"/>
                    <a:pt x="91414" y="11720"/>
                    <a:pt x="85163" y="11720"/>
                  </a:cubicBezTo>
                  <a:lnTo>
                    <a:pt x="24221" y="11720"/>
                  </a:lnTo>
                  <a:cubicBezTo>
                    <a:pt x="16408" y="11720"/>
                    <a:pt x="11720" y="17970"/>
                    <a:pt x="11720" y="24221"/>
                  </a:cubicBezTo>
                  <a:lnTo>
                    <a:pt x="11720" y="121104"/>
                  </a:lnTo>
                  <a:cubicBezTo>
                    <a:pt x="11720" y="127354"/>
                    <a:pt x="17970" y="133605"/>
                    <a:pt x="24221" y="133605"/>
                  </a:cubicBezTo>
                  <a:close/>
                </a:path>
              </a:pathLst>
            </a:custGeom>
            <a:grpFill/>
            <a:ln w="9525"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295AC146-4073-43EA-B3E8-A4F8AEF1D45A}"/>
                </a:ext>
              </a:extLst>
            </p:cNvPr>
            <p:cNvSpPr/>
            <p:nvPr/>
          </p:nvSpPr>
          <p:spPr>
            <a:xfrm>
              <a:off x="8375664" y="1546924"/>
              <a:ext cx="109384" cy="203142"/>
            </a:xfrm>
            <a:custGeom>
              <a:avLst/>
              <a:gdLst>
                <a:gd name="connsiteX0" fmla="*/ 24221 w 109383"/>
                <a:gd name="connsiteY0" fmla="*/ 203923 h 203141"/>
                <a:gd name="connsiteX1" fmla="*/ 85163 w 109383"/>
                <a:gd name="connsiteY1" fmla="*/ 203923 h 203141"/>
                <a:gd name="connsiteX2" fmla="*/ 97664 w 109383"/>
                <a:gd name="connsiteY2" fmla="*/ 191422 h 203141"/>
                <a:gd name="connsiteX3" fmla="*/ 97664 w 109383"/>
                <a:gd name="connsiteY3" fmla="*/ 24221 h 203141"/>
                <a:gd name="connsiteX4" fmla="*/ 85163 w 109383"/>
                <a:gd name="connsiteY4" fmla="*/ 11720 h 203141"/>
                <a:gd name="connsiteX5" fmla="*/ 24221 w 109383"/>
                <a:gd name="connsiteY5" fmla="*/ 11720 h 203141"/>
                <a:gd name="connsiteX6" fmla="*/ 11720 w 109383"/>
                <a:gd name="connsiteY6" fmla="*/ 24221 h 203141"/>
                <a:gd name="connsiteX7" fmla="*/ 11720 w 109383"/>
                <a:gd name="connsiteY7" fmla="*/ 189859 h 203141"/>
                <a:gd name="connsiteX8" fmla="*/ 24221 w 109383"/>
                <a:gd name="connsiteY8" fmla="*/ 203923 h 20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83" h="203141">
                  <a:moveTo>
                    <a:pt x="24221" y="203923"/>
                  </a:moveTo>
                  <a:lnTo>
                    <a:pt x="85163" y="203923"/>
                  </a:lnTo>
                  <a:cubicBezTo>
                    <a:pt x="92976" y="203923"/>
                    <a:pt x="97664" y="197672"/>
                    <a:pt x="97664" y="191422"/>
                  </a:cubicBezTo>
                  <a:lnTo>
                    <a:pt x="97664" y="24221"/>
                  </a:lnTo>
                  <a:cubicBezTo>
                    <a:pt x="97664" y="16408"/>
                    <a:pt x="91414" y="11720"/>
                    <a:pt x="85163" y="11720"/>
                  </a:cubicBezTo>
                  <a:lnTo>
                    <a:pt x="24221" y="11720"/>
                  </a:lnTo>
                  <a:cubicBezTo>
                    <a:pt x="16408" y="11720"/>
                    <a:pt x="11720" y="17970"/>
                    <a:pt x="11720" y="24221"/>
                  </a:cubicBezTo>
                  <a:lnTo>
                    <a:pt x="11720" y="189859"/>
                  </a:lnTo>
                  <a:cubicBezTo>
                    <a:pt x="11720" y="197672"/>
                    <a:pt x="17970" y="203923"/>
                    <a:pt x="24221" y="203923"/>
                  </a:cubicBezTo>
                  <a:close/>
                </a:path>
              </a:pathLst>
            </a:custGeom>
            <a:grpFill/>
            <a:ln w="9525"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BC66C04C-7193-449A-9729-2E8F67F1B33C}"/>
                </a:ext>
              </a:extLst>
            </p:cNvPr>
            <p:cNvSpPr/>
            <p:nvPr/>
          </p:nvSpPr>
          <p:spPr>
            <a:xfrm>
              <a:off x="8527239" y="1479731"/>
              <a:ext cx="109384" cy="281273"/>
            </a:xfrm>
            <a:custGeom>
              <a:avLst/>
              <a:gdLst>
                <a:gd name="connsiteX0" fmla="*/ 24221 w 109383"/>
                <a:gd name="connsiteY0" fmla="*/ 271116 h 281272"/>
                <a:gd name="connsiteX1" fmla="*/ 85163 w 109383"/>
                <a:gd name="connsiteY1" fmla="*/ 271116 h 281272"/>
                <a:gd name="connsiteX2" fmla="*/ 97664 w 109383"/>
                <a:gd name="connsiteY2" fmla="*/ 258615 h 281272"/>
                <a:gd name="connsiteX3" fmla="*/ 97664 w 109383"/>
                <a:gd name="connsiteY3" fmla="*/ 24221 h 281272"/>
                <a:gd name="connsiteX4" fmla="*/ 85163 w 109383"/>
                <a:gd name="connsiteY4" fmla="*/ 11720 h 281272"/>
                <a:gd name="connsiteX5" fmla="*/ 24221 w 109383"/>
                <a:gd name="connsiteY5" fmla="*/ 11720 h 281272"/>
                <a:gd name="connsiteX6" fmla="*/ 11720 w 109383"/>
                <a:gd name="connsiteY6" fmla="*/ 24221 h 281272"/>
                <a:gd name="connsiteX7" fmla="*/ 11720 w 109383"/>
                <a:gd name="connsiteY7" fmla="*/ 258615 h 281272"/>
                <a:gd name="connsiteX8" fmla="*/ 24221 w 109383"/>
                <a:gd name="connsiteY8" fmla="*/ 271116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83" h="281272">
                  <a:moveTo>
                    <a:pt x="24221" y="271116"/>
                  </a:moveTo>
                  <a:lnTo>
                    <a:pt x="85163" y="271116"/>
                  </a:lnTo>
                  <a:cubicBezTo>
                    <a:pt x="92976" y="271116"/>
                    <a:pt x="97664" y="264865"/>
                    <a:pt x="97664" y="258615"/>
                  </a:cubicBezTo>
                  <a:lnTo>
                    <a:pt x="97664" y="24221"/>
                  </a:lnTo>
                  <a:cubicBezTo>
                    <a:pt x="97664" y="17970"/>
                    <a:pt x="91414" y="11720"/>
                    <a:pt x="85163" y="11720"/>
                  </a:cubicBezTo>
                  <a:lnTo>
                    <a:pt x="24221" y="11720"/>
                  </a:lnTo>
                  <a:cubicBezTo>
                    <a:pt x="16408" y="11720"/>
                    <a:pt x="11720" y="17970"/>
                    <a:pt x="11720" y="24221"/>
                  </a:cubicBezTo>
                  <a:lnTo>
                    <a:pt x="11720" y="258615"/>
                  </a:lnTo>
                  <a:cubicBezTo>
                    <a:pt x="11720" y="264865"/>
                    <a:pt x="17970" y="271116"/>
                    <a:pt x="24221" y="271116"/>
                  </a:cubicBezTo>
                  <a:close/>
                </a:path>
              </a:pathLst>
            </a:custGeom>
            <a:grpFill/>
            <a:ln w="9525" cap="flat">
              <a:noFill/>
              <a:prstDash val="solid"/>
              <a:miter/>
            </a:ln>
          </p:spPr>
          <p:txBody>
            <a:bodyPr rtlCol="0" anchor="ctr"/>
            <a:lstStyle/>
            <a:p>
              <a:endParaRPr lang="en-IN"/>
            </a:p>
          </p:txBody>
        </p:sp>
      </p:grpSp>
      <p:grpSp>
        <p:nvGrpSpPr>
          <p:cNvPr id="9" name="Group 8">
            <a:extLst>
              <a:ext uri="{FF2B5EF4-FFF2-40B4-BE49-F238E27FC236}">
                <a16:creationId xmlns:a16="http://schemas.microsoft.com/office/drawing/2014/main" id="{7A7C5298-1622-421D-BAC7-46C6AD3EE83D}"/>
              </a:ext>
            </a:extLst>
          </p:cNvPr>
          <p:cNvGrpSpPr/>
          <p:nvPr/>
        </p:nvGrpSpPr>
        <p:grpSpPr>
          <a:xfrm>
            <a:off x="8871746" y="835419"/>
            <a:ext cx="1408635" cy="1551023"/>
            <a:chOff x="7588856" y="849067"/>
            <a:chExt cx="1408635" cy="1551023"/>
          </a:xfrm>
        </p:grpSpPr>
        <p:grpSp>
          <p:nvGrpSpPr>
            <p:cNvPr id="437" name="Group 436">
              <a:extLst>
                <a:ext uri="{FF2B5EF4-FFF2-40B4-BE49-F238E27FC236}">
                  <a16:creationId xmlns:a16="http://schemas.microsoft.com/office/drawing/2014/main" id="{A3325DF5-266C-4E01-A158-E8D6C8603C7C}"/>
                </a:ext>
              </a:extLst>
            </p:cNvPr>
            <p:cNvGrpSpPr/>
            <p:nvPr/>
          </p:nvGrpSpPr>
          <p:grpSpPr>
            <a:xfrm>
              <a:off x="8615800" y="849067"/>
              <a:ext cx="381691" cy="1551023"/>
              <a:chOff x="1884218" y="1588121"/>
              <a:chExt cx="539750" cy="2193304"/>
            </a:xfrm>
            <a:solidFill>
              <a:srgbClr val="81B351"/>
            </a:solidFill>
          </p:grpSpPr>
          <p:sp>
            <p:nvSpPr>
              <p:cNvPr id="440" name="Oval 439">
                <a:extLst>
                  <a:ext uri="{FF2B5EF4-FFF2-40B4-BE49-F238E27FC236}">
                    <a16:creationId xmlns:a16="http://schemas.microsoft.com/office/drawing/2014/main" id="{315E2804-DCAC-42D4-9EB2-CD87951B3479}"/>
                  </a:ext>
                </a:extLst>
              </p:cNvPr>
              <p:cNvSpPr/>
              <p:nvPr/>
            </p:nvSpPr>
            <p:spPr>
              <a:xfrm>
                <a:off x="1884218" y="1588121"/>
                <a:ext cx="539750" cy="539750"/>
              </a:xfrm>
              <a:prstGeom prst="ellipse">
                <a:avLst/>
              </a:prstGeom>
              <a:solidFill>
                <a:srgbClr val="99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1" name="Oval 440">
                <a:extLst>
                  <a:ext uri="{FF2B5EF4-FFF2-40B4-BE49-F238E27FC236}">
                    <a16:creationId xmlns:a16="http://schemas.microsoft.com/office/drawing/2014/main" id="{3F67300D-61BD-469D-834F-F4EC8934EF88}"/>
                  </a:ext>
                </a:extLst>
              </p:cNvPr>
              <p:cNvSpPr/>
              <p:nvPr/>
            </p:nvSpPr>
            <p:spPr>
              <a:xfrm rot="21188097">
                <a:off x="2131678" y="3728371"/>
                <a:ext cx="53054" cy="530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42" name="Straight Connector 441">
                <a:extLst>
                  <a:ext uri="{FF2B5EF4-FFF2-40B4-BE49-F238E27FC236}">
                    <a16:creationId xmlns:a16="http://schemas.microsoft.com/office/drawing/2014/main" id="{30997141-E14B-4BD8-87E4-A3C20F4F2311}"/>
                  </a:ext>
                </a:extLst>
              </p:cNvPr>
              <p:cNvCxnSpPr>
                <a:cxnSpLocks/>
              </p:cNvCxnSpPr>
              <p:nvPr/>
            </p:nvCxnSpPr>
            <p:spPr>
              <a:xfrm>
                <a:off x="2153623" y="2190491"/>
                <a:ext cx="0" cy="1389127"/>
              </a:xfrm>
              <a:prstGeom prst="line">
                <a:avLst/>
              </a:prstGeom>
              <a:grpFill/>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38" name="TextBox 437">
              <a:extLst>
                <a:ext uri="{FF2B5EF4-FFF2-40B4-BE49-F238E27FC236}">
                  <a16:creationId xmlns:a16="http://schemas.microsoft.com/office/drawing/2014/main" id="{4290D101-9B43-419E-A16F-A71A6C1948D1}"/>
                </a:ext>
              </a:extLst>
            </p:cNvPr>
            <p:cNvSpPr txBox="1"/>
            <p:nvPr/>
          </p:nvSpPr>
          <p:spPr>
            <a:xfrm>
              <a:off x="8092507" y="853954"/>
              <a:ext cx="601560" cy="369332"/>
            </a:xfrm>
            <a:prstGeom prst="rect">
              <a:avLst/>
            </a:prstGeom>
            <a:noFill/>
          </p:spPr>
          <p:txBody>
            <a:bodyPr wrap="square" rtlCol="0">
              <a:spAutoFit/>
            </a:bodyPr>
            <a:lstStyle/>
            <a:p>
              <a:r>
                <a:rPr lang="en-US" b="1"/>
                <a:t>M4</a:t>
              </a:r>
              <a:endParaRPr lang="en-IN" b="1"/>
            </a:p>
          </p:txBody>
        </p:sp>
        <p:sp>
          <p:nvSpPr>
            <p:cNvPr id="439" name="TextBox 438">
              <a:extLst>
                <a:ext uri="{FF2B5EF4-FFF2-40B4-BE49-F238E27FC236}">
                  <a16:creationId xmlns:a16="http://schemas.microsoft.com/office/drawing/2014/main" id="{FEBCCB64-9044-4E9D-A95B-8CC842FBCB5A}"/>
                </a:ext>
              </a:extLst>
            </p:cNvPr>
            <p:cNvSpPr txBox="1"/>
            <p:nvPr/>
          </p:nvSpPr>
          <p:spPr>
            <a:xfrm>
              <a:off x="7588856" y="1235450"/>
              <a:ext cx="1326544" cy="646331"/>
            </a:xfrm>
            <a:prstGeom prst="rect">
              <a:avLst/>
            </a:prstGeom>
            <a:noFill/>
          </p:spPr>
          <p:txBody>
            <a:bodyPr wrap="square" rtlCol="0">
              <a:spAutoFit/>
            </a:bodyPr>
            <a:lstStyle/>
            <a:p>
              <a:pPr marL="171450" indent="-171450">
                <a:buFont typeface="Arial" panose="020B0604020202020204" pitchFamily="34" charset="0"/>
                <a:buChar char="•"/>
              </a:pPr>
              <a:r>
                <a:rPr lang="en-US" sz="900">
                  <a:solidFill>
                    <a:schemeClr val="bg2">
                      <a:lumMod val="50000"/>
                    </a:schemeClr>
                  </a:solidFill>
                </a:rPr>
                <a:t>5 Std Reports</a:t>
              </a:r>
            </a:p>
            <a:p>
              <a:pPr marL="171450" indent="-171450">
                <a:buFont typeface="Arial" panose="020B0604020202020204" pitchFamily="34" charset="0"/>
                <a:buChar char="•"/>
              </a:pPr>
              <a:r>
                <a:rPr lang="en-US" sz="900">
                  <a:solidFill>
                    <a:schemeClr val="bg2">
                      <a:lumMod val="50000"/>
                    </a:schemeClr>
                  </a:solidFill>
                </a:rPr>
                <a:t>Usage Report</a:t>
              </a:r>
            </a:p>
            <a:p>
              <a:pPr marL="171450" indent="-171450">
                <a:buFont typeface="Arial" panose="020B0604020202020204" pitchFamily="34" charset="0"/>
                <a:buChar char="•"/>
              </a:pPr>
              <a:r>
                <a:rPr lang="en-US" sz="900">
                  <a:solidFill>
                    <a:schemeClr val="bg2">
                      <a:lumMod val="50000"/>
                    </a:schemeClr>
                  </a:solidFill>
                </a:rPr>
                <a:t>Adoption Report</a:t>
              </a:r>
            </a:p>
            <a:p>
              <a:pPr marL="171450" indent="-171450">
                <a:buFont typeface="Arial" panose="020B0604020202020204" pitchFamily="34" charset="0"/>
                <a:buChar char="•"/>
              </a:pPr>
              <a:r>
                <a:rPr lang="en-US" sz="900">
                  <a:solidFill>
                    <a:schemeClr val="bg2">
                      <a:lumMod val="50000"/>
                    </a:schemeClr>
                  </a:solidFill>
                </a:rPr>
                <a:t>Other utilities</a:t>
              </a:r>
            </a:p>
          </p:txBody>
        </p:sp>
        <p:pic>
          <p:nvPicPr>
            <p:cNvPr id="443" name="Graphic 442">
              <a:extLst>
                <a:ext uri="{FF2B5EF4-FFF2-40B4-BE49-F238E27FC236}">
                  <a16:creationId xmlns:a16="http://schemas.microsoft.com/office/drawing/2014/main" id="{F0F4046B-E6AD-46D1-B700-3F015D7E1E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6715" y="962160"/>
              <a:ext cx="164095" cy="164095"/>
            </a:xfrm>
            <a:prstGeom prst="rect">
              <a:avLst/>
            </a:prstGeom>
          </p:spPr>
        </p:pic>
      </p:grpSp>
      <p:sp>
        <p:nvSpPr>
          <p:cNvPr id="444" name="Oval 443">
            <a:extLst>
              <a:ext uri="{FF2B5EF4-FFF2-40B4-BE49-F238E27FC236}">
                <a16:creationId xmlns:a16="http://schemas.microsoft.com/office/drawing/2014/main" id="{A087663F-55B1-4195-959D-177633050333}"/>
              </a:ext>
            </a:extLst>
          </p:cNvPr>
          <p:cNvSpPr/>
          <p:nvPr/>
        </p:nvSpPr>
        <p:spPr>
          <a:xfrm>
            <a:off x="416428" y="2476445"/>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Oval 444">
            <a:extLst>
              <a:ext uri="{FF2B5EF4-FFF2-40B4-BE49-F238E27FC236}">
                <a16:creationId xmlns:a16="http://schemas.microsoft.com/office/drawing/2014/main" id="{696DA9FB-4D5F-4F27-AB96-AEA6D4D9AC71}"/>
              </a:ext>
            </a:extLst>
          </p:cNvPr>
          <p:cNvSpPr/>
          <p:nvPr/>
        </p:nvSpPr>
        <p:spPr>
          <a:xfrm>
            <a:off x="908639" y="2474385"/>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Oval 445">
            <a:extLst>
              <a:ext uri="{FF2B5EF4-FFF2-40B4-BE49-F238E27FC236}">
                <a16:creationId xmlns:a16="http://schemas.microsoft.com/office/drawing/2014/main" id="{0AFB0C98-D139-454D-9CF2-D5287B2E3D35}"/>
              </a:ext>
            </a:extLst>
          </p:cNvPr>
          <p:cNvSpPr/>
          <p:nvPr/>
        </p:nvSpPr>
        <p:spPr>
          <a:xfrm>
            <a:off x="1388494" y="2472326"/>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TextBox 446">
            <a:extLst>
              <a:ext uri="{FF2B5EF4-FFF2-40B4-BE49-F238E27FC236}">
                <a16:creationId xmlns:a16="http://schemas.microsoft.com/office/drawing/2014/main" id="{4696471D-E75C-48BD-8574-5A2763859060}"/>
              </a:ext>
            </a:extLst>
          </p:cNvPr>
          <p:cNvSpPr txBox="1"/>
          <p:nvPr/>
        </p:nvSpPr>
        <p:spPr>
          <a:xfrm>
            <a:off x="10471447" y="2541357"/>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May 17</a:t>
            </a:r>
          </a:p>
        </p:txBody>
      </p:sp>
      <p:pic>
        <p:nvPicPr>
          <p:cNvPr id="463" name="Graphic 462" descr="Pencil outline">
            <a:extLst>
              <a:ext uri="{FF2B5EF4-FFF2-40B4-BE49-F238E27FC236}">
                <a16:creationId xmlns:a16="http://schemas.microsoft.com/office/drawing/2014/main" id="{5516A606-DBA0-4EBA-A4EA-CB328957EE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9249" y="893728"/>
            <a:ext cx="237281" cy="237281"/>
          </a:xfrm>
          <a:prstGeom prst="rect">
            <a:avLst/>
          </a:prstGeom>
        </p:spPr>
      </p:pic>
      <p:grpSp>
        <p:nvGrpSpPr>
          <p:cNvPr id="10" name="Group 9">
            <a:extLst>
              <a:ext uri="{FF2B5EF4-FFF2-40B4-BE49-F238E27FC236}">
                <a16:creationId xmlns:a16="http://schemas.microsoft.com/office/drawing/2014/main" id="{1E2B40F4-9C1B-4F7C-825B-79ED2E280924}"/>
              </a:ext>
            </a:extLst>
          </p:cNvPr>
          <p:cNvGrpSpPr/>
          <p:nvPr/>
        </p:nvGrpSpPr>
        <p:grpSpPr>
          <a:xfrm>
            <a:off x="10720606" y="843964"/>
            <a:ext cx="1343404" cy="1557566"/>
            <a:chOff x="9644501" y="827775"/>
            <a:chExt cx="1343404" cy="1557566"/>
          </a:xfrm>
        </p:grpSpPr>
        <p:grpSp>
          <p:nvGrpSpPr>
            <p:cNvPr id="457" name="Group 456">
              <a:extLst>
                <a:ext uri="{FF2B5EF4-FFF2-40B4-BE49-F238E27FC236}">
                  <a16:creationId xmlns:a16="http://schemas.microsoft.com/office/drawing/2014/main" id="{6B1D436D-9108-4C42-A76F-387D7CAD397E}"/>
                </a:ext>
              </a:extLst>
            </p:cNvPr>
            <p:cNvGrpSpPr/>
            <p:nvPr/>
          </p:nvGrpSpPr>
          <p:grpSpPr>
            <a:xfrm>
              <a:off x="9644501" y="834318"/>
              <a:ext cx="381691" cy="1551023"/>
              <a:chOff x="1884218" y="1588121"/>
              <a:chExt cx="539750" cy="2193304"/>
            </a:xfrm>
            <a:solidFill>
              <a:srgbClr val="81B351"/>
            </a:solidFill>
          </p:grpSpPr>
          <p:sp>
            <p:nvSpPr>
              <p:cNvPr id="460" name="Oval 459">
                <a:extLst>
                  <a:ext uri="{FF2B5EF4-FFF2-40B4-BE49-F238E27FC236}">
                    <a16:creationId xmlns:a16="http://schemas.microsoft.com/office/drawing/2014/main" id="{DB55A321-0B3A-43C1-A8A3-78BFC5AA7C2F}"/>
                  </a:ext>
                </a:extLst>
              </p:cNvPr>
              <p:cNvSpPr/>
              <p:nvPr/>
            </p:nvSpPr>
            <p:spPr>
              <a:xfrm>
                <a:off x="1884218" y="1588121"/>
                <a:ext cx="539750" cy="539750"/>
              </a:xfrm>
              <a:prstGeom prst="ellipse">
                <a:avLst/>
              </a:prstGeom>
              <a:solidFill>
                <a:srgbClr val="B53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1" name="Oval 460">
                <a:extLst>
                  <a:ext uri="{FF2B5EF4-FFF2-40B4-BE49-F238E27FC236}">
                    <a16:creationId xmlns:a16="http://schemas.microsoft.com/office/drawing/2014/main" id="{AE538248-F36E-40C3-8AEA-9BBC45FC4E7B}"/>
                  </a:ext>
                </a:extLst>
              </p:cNvPr>
              <p:cNvSpPr/>
              <p:nvPr/>
            </p:nvSpPr>
            <p:spPr>
              <a:xfrm rot="21188097">
                <a:off x="2131678" y="3728371"/>
                <a:ext cx="53054" cy="530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62" name="Straight Connector 461">
                <a:extLst>
                  <a:ext uri="{FF2B5EF4-FFF2-40B4-BE49-F238E27FC236}">
                    <a16:creationId xmlns:a16="http://schemas.microsoft.com/office/drawing/2014/main" id="{D4B99B2C-EE6E-4419-AA1B-888AD8822463}"/>
                  </a:ext>
                </a:extLst>
              </p:cNvPr>
              <p:cNvCxnSpPr>
                <a:cxnSpLocks/>
              </p:cNvCxnSpPr>
              <p:nvPr/>
            </p:nvCxnSpPr>
            <p:spPr>
              <a:xfrm>
                <a:off x="2153623" y="2190491"/>
                <a:ext cx="0" cy="1389127"/>
              </a:xfrm>
              <a:prstGeom prst="line">
                <a:avLst/>
              </a:prstGeom>
              <a:grpFill/>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58" name="TextBox 457">
              <a:extLst>
                <a:ext uri="{FF2B5EF4-FFF2-40B4-BE49-F238E27FC236}">
                  <a16:creationId xmlns:a16="http://schemas.microsoft.com/office/drawing/2014/main" id="{6870447A-FCA9-4C54-BE9C-5B421B6FBE3C}"/>
                </a:ext>
              </a:extLst>
            </p:cNvPr>
            <p:cNvSpPr txBox="1"/>
            <p:nvPr/>
          </p:nvSpPr>
          <p:spPr>
            <a:xfrm>
              <a:off x="10035608" y="827775"/>
              <a:ext cx="640920" cy="369332"/>
            </a:xfrm>
            <a:prstGeom prst="rect">
              <a:avLst/>
            </a:prstGeom>
            <a:noFill/>
          </p:spPr>
          <p:txBody>
            <a:bodyPr wrap="square" rtlCol="0">
              <a:spAutoFit/>
            </a:bodyPr>
            <a:lstStyle/>
            <a:p>
              <a:r>
                <a:rPr lang="en-US" b="1"/>
                <a:t>M5</a:t>
              </a:r>
              <a:endParaRPr lang="en-IN" b="1"/>
            </a:p>
          </p:txBody>
        </p:sp>
        <p:sp>
          <p:nvSpPr>
            <p:cNvPr id="459" name="TextBox 458">
              <a:extLst>
                <a:ext uri="{FF2B5EF4-FFF2-40B4-BE49-F238E27FC236}">
                  <a16:creationId xmlns:a16="http://schemas.microsoft.com/office/drawing/2014/main" id="{21F2F03F-063E-4242-8E96-C0BC310992CD}"/>
                </a:ext>
              </a:extLst>
            </p:cNvPr>
            <p:cNvSpPr txBox="1"/>
            <p:nvPr/>
          </p:nvSpPr>
          <p:spPr>
            <a:xfrm>
              <a:off x="9806277" y="1186411"/>
              <a:ext cx="1181628" cy="784830"/>
            </a:xfrm>
            <a:prstGeom prst="rect">
              <a:avLst/>
            </a:prstGeom>
            <a:noFill/>
          </p:spPr>
          <p:txBody>
            <a:bodyPr wrap="square" rtlCol="0">
              <a:spAutoFit/>
            </a:bodyPr>
            <a:lstStyle/>
            <a:p>
              <a:pPr marL="171450" indent="-171450">
                <a:buFont typeface="Arial" panose="020B0604020202020204" pitchFamily="34" charset="0"/>
                <a:buChar char="•"/>
              </a:pPr>
              <a:r>
                <a:rPr lang="en-US" sz="900">
                  <a:solidFill>
                    <a:schemeClr val="bg2">
                      <a:lumMod val="50000"/>
                    </a:schemeClr>
                  </a:solidFill>
                </a:rPr>
                <a:t>UAT</a:t>
              </a:r>
            </a:p>
            <a:p>
              <a:pPr marL="171450" indent="-171450">
                <a:buFont typeface="Arial" panose="020B0604020202020204" pitchFamily="34" charset="0"/>
                <a:buChar char="•"/>
              </a:pPr>
              <a:r>
                <a:rPr lang="en-US" sz="900">
                  <a:solidFill>
                    <a:schemeClr val="bg2">
                      <a:lumMod val="50000"/>
                    </a:schemeClr>
                  </a:solidFill>
                </a:rPr>
                <a:t>KT sessions</a:t>
              </a:r>
            </a:p>
            <a:p>
              <a:pPr marL="171450" indent="-171450">
                <a:buFont typeface="Arial" panose="020B0604020202020204" pitchFamily="34" charset="0"/>
                <a:buChar char="•"/>
              </a:pPr>
              <a:r>
                <a:rPr lang="en-US" sz="900">
                  <a:solidFill>
                    <a:schemeClr val="bg2">
                      <a:lumMod val="50000"/>
                    </a:schemeClr>
                  </a:solidFill>
                </a:rPr>
                <a:t>Hand-off</a:t>
              </a:r>
            </a:p>
            <a:p>
              <a:pPr marL="171450" indent="-171450">
                <a:buFont typeface="Arial" panose="020B0604020202020204" pitchFamily="34" charset="0"/>
                <a:buChar char="•"/>
              </a:pPr>
              <a:r>
                <a:rPr lang="en-US" sz="900">
                  <a:solidFill>
                    <a:schemeClr val="bg2">
                      <a:lumMod val="50000"/>
                    </a:schemeClr>
                  </a:solidFill>
                </a:rPr>
                <a:t>Release stabilization</a:t>
              </a:r>
            </a:p>
          </p:txBody>
        </p:sp>
        <p:pic>
          <p:nvPicPr>
            <p:cNvPr id="464" name="Graphic 463" descr="Checklist outline">
              <a:extLst>
                <a:ext uri="{FF2B5EF4-FFF2-40B4-BE49-F238E27FC236}">
                  <a16:creationId xmlns:a16="http://schemas.microsoft.com/office/drawing/2014/main" id="{CEC02294-AF7B-49FA-813F-BFA0D85260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98750" y="874666"/>
              <a:ext cx="279400" cy="279400"/>
            </a:xfrm>
            <a:prstGeom prst="rect">
              <a:avLst/>
            </a:prstGeom>
          </p:spPr>
        </p:pic>
      </p:grpSp>
      <p:cxnSp>
        <p:nvCxnSpPr>
          <p:cNvPr id="151" name="Straight Connector 150">
            <a:extLst>
              <a:ext uri="{FF2B5EF4-FFF2-40B4-BE49-F238E27FC236}">
                <a16:creationId xmlns:a16="http://schemas.microsoft.com/office/drawing/2014/main" id="{D3CF717E-B7C3-4765-A7E4-078BE33269A9}"/>
              </a:ext>
            </a:extLst>
          </p:cNvPr>
          <p:cNvCxnSpPr>
            <a:cxnSpLocks/>
          </p:cNvCxnSpPr>
          <p:nvPr/>
        </p:nvCxnSpPr>
        <p:spPr>
          <a:xfrm>
            <a:off x="446589" y="287295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1F346F7-FD27-4AA2-9F61-1D0F8EE62C71}"/>
              </a:ext>
            </a:extLst>
          </p:cNvPr>
          <p:cNvCxnSpPr>
            <a:cxnSpLocks/>
          </p:cNvCxnSpPr>
          <p:nvPr/>
        </p:nvCxnSpPr>
        <p:spPr>
          <a:xfrm>
            <a:off x="953319" y="287676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8947B0A-E1B9-4C1E-93EB-712F63E33441}"/>
              </a:ext>
            </a:extLst>
          </p:cNvPr>
          <p:cNvCxnSpPr>
            <a:cxnSpLocks/>
          </p:cNvCxnSpPr>
          <p:nvPr/>
        </p:nvCxnSpPr>
        <p:spPr>
          <a:xfrm>
            <a:off x="1425759" y="286914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AE64E0F-4A3E-40BA-8029-B3CA1A2CCAA0}"/>
              </a:ext>
            </a:extLst>
          </p:cNvPr>
          <p:cNvCxnSpPr>
            <a:cxnSpLocks/>
          </p:cNvCxnSpPr>
          <p:nvPr/>
        </p:nvCxnSpPr>
        <p:spPr>
          <a:xfrm>
            <a:off x="1943919" y="288438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A1A7182-844D-4E91-8693-2CB18B30D977}"/>
              </a:ext>
            </a:extLst>
          </p:cNvPr>
          <p:cNvCxnSpPr>
            <a:cxnSpLocks/>
          </p:cNvCxnSpPr>
          <p:nvPr/>
        </p:nvCxnSpPr>
        <p:spPr>
          <a:xfrm>
            <a:off x="2416359" y="286533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62D279C-3A4E-468C-9C1E-9FFCEBD5BCCC}"/>
              </a:ext>
            </a:extLst>
          </p:cNvPr>
          <p:cNvCxnSpPr>
            <a:cxnSpLocks/>
          </p:cNvCxnSpPr>
          <p:nvPr/>
        </p:nvCxnSpPr>
        <p:spPr>
          <a:xfrm>
            <a:off x="2877369" y="290343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1509BD4-AA93-4679-A348-B350D67852C0}"/>
              </a:ext>
            </a:extLst>
          </p:cNvPr>
          <p:cNvCxnSpPr>
            <a:cxnSpLocks/>
          </p:cNvCxnSpPr>
          <p:nvPr/>
        </p:nvCxnSpPr>
        <p:spPr>
          <a:xfrm>
            <a:off x="3338379" y="290724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C1361D9-5716-43C9-A270-CFBF65BE90BD}"/>
              </a:ext>
            </a:extLst>
          </p:cNvPr>
          <p:cNvCxnSpPr>
            <a:cxnSpLocks/>
          </p:cNvCxnSpPr>
          <p:nvPr/>
        </p:nvCxnSpPr>
        <p:spPr>
          <a:xfrm>
            <a:off x="3833679" y="293391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16856FC-1D45-4BFA-9366-732D1B0D3EC1}"/>
              </a:ext>
            </a:extLst>
          </p:cNvPr>
          <p:cNvCxnSpPr>
            <a:cxnSpLocks/>
          </p:cNvCxnSpPr>
          <p:nvPr/>
        </p:nvCxnSpPr>
        <p:spPr>
          <a:xfrm>
            <a:off x="4317549" y="292629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142A231-7C52-40ED-B1C9-555A380DCD1C}"/>
              </a:ext>
            </a:extLst>
          </p:cNvPr>
          <p:cNvCxnSpPr>
            <a:cxnSpLocks/>
          </p:cNvCxnSpPr>
          <p:nvPr/>
        </p:nvCxnSpPr>
        <p:spPr>
          <a:xfrm>
            <a:off x="4824279" y="293010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542E5A7-7A25-4EAB-ACB0-2D869879DB92}"/>
              </a:ext>
            </a:extLst>
          </p:cNvPr>
          <p:cNvCxnSpPr>
            <a:cxnSpLocks/>
          </p:cNvCxnSpPr>
          <p:nvPr/>
        </p:nvCxnSpPr>
        <p:spPr>
          <a:xfrm>
            <a:off x="5285289" y="296820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49EC4AF-627F-4872-A048-D18B32EF666C}"/>
              </a:ext>
            </a:extLst>
          </p:cNvPr>
          <p:cNvCxnSpPr>
            <a:cxnSpLocks/>
          </p:cNvCxnSpPr>
          <p:nvPr/>
        </p:nvCxnSpPr>
        <p:spPr>
          <a:xfrm>
            <a:off x="5746299" y="297201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1D23FB1-A6FD-49B8-A6D9-E9E1B9D1BA1D}"/>
              </a:ext>
            </a:extLst>
          </p:cNvPr>
          <p:cNvCxnSpPr>
            <a:cxnSpLocks/>
          </p:cNvCxnSpPr>
          <p:nvPr/>
        </p:nvCxnSpPr>
        <p:spPr>
          <a:xfrm>
            <a:off x="6264459" y="297582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43205B2-1CA1-46AB-A34A-CFA7BB7CD952}"/>
              </a:ext>
            </a:extLst>
          </p:cNvPr>
          <p:cNvCxnSpPr>
            <a:cxnSpLocks/>
          </p:cNvCxnSpPr>
          <p:nvPr/>
        </p:nvCxnSpPr>
        <p:spPr>
          <a:xfrm>
            <a:off x="6759759" y="297963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A37BA40-2BD5-4B3B-BA42-44B0A1F68AC3}"/>
              </a:ext>
            </a:extLst>
          </p:cNvPr>
          <p:cNvCxnSpPr>
            <a:cxnSpLocks/>
          </p:cNvCxnSpPr>
          <p:nvPr/>
        </p:nvCxnSpPr>
        <p:spPr>
          <a:xfrm>
            <a:off x="7266489" y="299487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B1D728-32A7-4D87-831D-1FEB05B7EF65}"/>
              </a:ext>
            </a:extLst>
          </p:cNvPr>
          <p:cNvCxnSpPr>
            <a:cxnSpLocks/>
          </p:cNvCxnSpPr>
          <p:nvPr/>
        </p:nvCxnSpPr>
        <p:spPr>
          <a:xfrm>
            <a:off x="7750359" y="295296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7B53ED9-16FB-4E89-BAA3-1919E92754F7}"/>
              </a:ext>
            </a:extLst>
          </p:cNvPr>
          <p:cNvCxnSpPr>
            <a:cxnSpLocks/>
          </p:cNvCxnSpPr>
          <p:nvPr/>
        </p:nvCxnSpPr>
        <p:spPr>
          <a:xfrm>
            <a:off x="8279949" y="297963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51158E6-854F-43C0-A2C9-40239A0DC7FE}"/>
              </a:ext>
            </a:extLst>
          </p:cNvPr>
          <p:cNvCxnSpPr>
            <a:cxnSpLocks/>
          </p:cNvCxnSpPr>
          <p:nvPr/>
        </p:nvCxnSpPr>
        <p:spPr>
          <a:xfrm>
            <a:off x="8820969" y="297201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E62AEC4-A8A9-4508-835A-B5FA5EF64D97}"/>
              </a:ext>
            </a:extLst>
          </p:cNvPr>
          <p:cNvCxnSpPr>
            <a:cxnSpLocks/>
          </p:cNvCxnSpPr>
          <p:nvPr/>
        </p:nvCxnSpPr>
        <p:spPr>
          <a:xfrm>
            <a:off x="9316269" y="297582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5F084AD-E76C-4DD3-AB92-FE8277514C63}"/>
              </a:ext>
            </a:extLst>
          </p:cNvPr>
          <p:cNvCxnSpPr>
            <a:cxnSpLocks/>
          </p:cNvCxnSpPr>
          <p:nvPr/>
        </p:nvCxnSpPr>
        <p:spPr>
          <a:xfrm>
            <a:off x="9868719" y="299106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BB91C66-FB30-45C1-BADD-904CDEB46DE3}"/>
              </a:ext>
            </a:extLst>
          </p:cNvPr>
          <p:cNvCxnSpPr>
            <a:cxnSpLocks/>
          </p:cNvCxnSpPr>
          <p:nvPr/>
        </p:nvCxnSpPr>
        <p:spPr>
          <a:xfrm>
            <a:off x="10409739" y="301773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B5BB124-3A97-43E5-98FF-0A885DBE3D93}"/>
              </a:ext>
            </a:extLst>
          </p:cNvPr>
          <p:cNvCxnSpPr>
            <a:cxnSpLocks/>
          </p:cNvCxnSpPr>
          <p:nvPr/>
        </p:nvCxnSpPr>
        <p:spPr>
          <a:xfrm>
            <a:off x="10938961" y="2998688"/>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3" name="Oval 172">
            <a:extLst>
              <a:ext uri="{FF2B5EF4-FFF2-40B4-BE49-F238E27FC236}">
                <a16:creationId xmlns:a16="http://schemas.microsoft.com/office/drawing/2014/main" id="{AEFD4DC8-1B86-4AAF-99A5-6A2E5896A82E}"/>
              </a:ext>
            </a:extLst>
          </p:cNvPr>
          <p:cNvSpPr/>
          <p:nvPr/>
        </p:nvSpPr>
        <p:spPr>
          <a:xfrm>
            <a:off x="2370529" y="2466389"/>
            <a:ext cx="91440" cy="91440"/>
          </a:xfrm>
          <a:prstGeom prst="ellipse">
            <a:avLst/>
          </a:prstGeom>
          <a:solidFill>
            <a:schemeClr val="bg1"/>
          </a:solidFill>
          <a:ln w="28575">
            <a:solidFill>
              <a:srgbClr val="81B3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id="{C83028BB-9F46-4FFE-8845-A69146AE5BC0}"/>
              </a:ext>
            </a:extLst>
          </p:cNvPr>
          <p:cNvSpPr/>
          <p:nvPr/>
        </p:nvSpPr>
        <p:spPr>
          <a:xfrm>
            <a:off x="1893733" y="2460730"/>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Oval 174">
            <a:extLst>
              <a:ext uri="{FF2B5EF4-FFF2-40B4-BE49-F238E27FC236}">
                <a16:creationId xmlns:a16="http://schemas.microsoft.com/office/drawing/2014/main" id="{E92E36DD-AFC0-47CC-9A9C-6F3BBCF7C1D0}"/>
              </a:ext>
            </a:extLst>
          </p:cNvPr>
          <p:cNvSpPr/>
          <p:nvPr/>
        </p:nvSpPr>
        <p:spPr>
          <a:xfrm>
            <a:off x="4508540" y="2470592"/>
            <a:ext cx="91440" cy="91440"/>
          </a:xfrm>
          <a:prstGeom prst="ellipse">
            <a:avLst/>
          </a:prstGeom>
          <a:solidFill>
            <a:schemeClr val="bg1"/>
          </a:solidFill>
          <a:ln w="28575">
            <a:solidFill>
              <a:srgbClr val="0079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Oval 175">
            <a:extLst>
              <a:ext uri="{FF2B5EF4-FFF2-40B4-BE49-F238E27FC236}">
                <a16:creationId xmlns:a16="http://schemas.microsoft.com/office/drawing/2014/main" id="{9353CE9D-1888-4397-B99E-453AC28998FC}"/>
              </a:ext>
            </a:extLst>
          </p:cNvPr>
          <p:cNvSpPr/>
          <p:nvPr/>
        </p:nvSpPr>
        <p:spPr>
          <a:xfrm>
            <a:off x="5688247" y="2463507"/>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4477F0D0-E515-4108-8ED3-8821EC70B1D7}"/>
              </a:ext>
            </a:extLst>
          </p:cNvPr>
          <p:cNvSpPr/>
          <p:nvPr/>
        </p:nvSpPr>
        <p:spPr>
          <a:xfrm>
            <a:off x="6216330" y="2452875"/>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1D202150-D2D5-45E3-8074-90EA26387AFC}"/>
              </a:ext>
            </a:extLst>
          </p:cNvPr>
          <p:cNvSpPr/>
          <p:nvPr/>
        </p:nvSpPr>
        <p:spPr>
          <a:xfrm>
            <a:off x="6677073" y="2459964"/>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Content Placeholder 2">
            <a:extLst>
              <a:ext uri="{FF2B5EF4-FFF2-40B4-BE49-F238E27FC236}">
                <a16:creationId xmlns:a16="http://schemas.microsoft.com/office/drawing/2014/main" id="{B08EB4FF-CEB0-43BB-982B-5980E73EF880}"/>
              </a:ext>
            </a:extLst>
          </p:cNvPr>
          <p:cNvSpPr txBox="1">
            <a:spLocks/>
          </p:cNvSpPr>
          <p:nvPr/>
        </p:nvSpPr>
        <p:spPr>
          <a:xfrm>
            <a:off x="219168" y="193021"/>
            <a:ext cx="4307112"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Overall Solution: Timeline</a:t>
            </a:r>
          </a:p>
        </p:txBody>
      </p:sp>
      <p:sp>
        <p:nvSpPr>
          <p:cNvPr id="182" name="Oval 181">
            <a:extLst>
              <a:ext uri="{FF2B5EF4-FFF2-40B4-BE49-F238E27FC236}">
                <a16:creationId xmlns:a16="http://schemas.microsoft.com/office/drawing/2014/main" id="{EAFF3FE2-674C-4F04-998E-8DCA939515F7}"/>
              </a:ext>
            </a:extLst>
          </p:cNvPr>
          <p:cNvSpPr/>
          <p:nvPr/>
        </p:nvSpPr>
        <p:spPr>
          <a:xfrm>
            <a:off x="6958121" y="2465724"/>
            <a:ext cx="91440" cy="91440"/>
          </a:xfrm>
          <a:prstGeom prst="ellipse">
            <a:avLst/>
          </a:prstGeom>
          <a:solidFill>
            <a:schemeClr val="bg1"/>
          </a:solidFill>
          <a:ln w="28575">
            <a:solidFill>
              <a:srgbClr val="FF84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Rounded Corners 185">
            <a:extLst>
              <a:ext uri="{FF2B5EF4-FFF2-40B4-BE49-F238E27FC236}">
                <a16:creationId xmlns:a16="http://schemas.microsoft.com/office/drawing/2014/main" id="{1C257EA6-EF32-4FB3-87E0-C94B0FBC927F}"/>
              </a:ext>
            </a:extLst>
          </p:cNvPr>
          <p:cNvSpPr/>
          <p:nvPr/>
        </p:nvSpPr>
        <p:spPr>
          <a:xfrm>
            <a:off x="957897" y="2926619"/>
            <a:ext cx="812585" cy="68519"/>
          </a:xfrm>
          <a:prstGeom prst="roundRect">
            <a:avLst>
              <a:gd name="adj" fmla="val 50000"/>
            </a:avLst>
          </a:prstGeom>
          <a:solidFill>
            <a:srgbClr val="81B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TextBox 186">
            <a:extLst>
              <a:ext uri="{FF2B5EF4-FFF2-40B4-BE49-F238E27FC236}">
                <a16:creationId xmlns:a16="http://schemas.microsoft.com/office/drawing/2014/main" id="{2EB4228D-74CB-4A58-9EEA-D852F3D65396}"/>
              </a:ext>
            </a:extLst>
          </p:cNvPr>
          <p:cNvSpPr txBox="1"/>
          <p:nvPr/>
        </p:nvSpPr>
        <p:spPr>
          <a:xfrm>
            <a:off x="673550" y="2973774"/>
            <a:ext cx="1471878" cy="276999"/>
          </a:xfrm>
          <a:prstGeom prst="rect">
            <a:avLst/>
          </a:prstGeom>
          <a:noFill/>
        </p:spPr>
        <p:txBody>
          <a:bodyPr wrap="none" rtlCol="0">
            <a:spAutoFit/>
          </a:bodyPr>
          <a:lstStyle/>
          <a:p>
            <a:r>
              <a:rPr lang="en-US" sz="1200">
                <a:solidFill>
                  <a:schemeClr val="bg2">
                    <a:lumMod val="50000"/>
                  </a:schemeClr>
                </a:solidFill>
              </a:rPr>
              <a:t>Mock-up &amp; Design</a:t>
            </a:r>
            <a:endParaRPr lang="en-IN" sz="1200">
              <a:solidFill>
                <a:schemeClr val="bg2">
                  <a:lumMod val="50000"/>
                </a:schemeClr>
              </a:solidFill>
            </a:endParaRPr>
          </a:p>
        </p:txBody>
      </p:sp>
      <p:sp>
        <p:nvSpPr>
          <p:cNvPr id="188" name="Rectangle: Rounded Corners 187">
            <a:extLst>
              <a:ext uri="{FF2B5EF4-FFF2-40B4-BE49-F238E27FC236}">
                <a16:creationId xmlns:a16="http://schemas.microsoft.com/office/drawing/2014/main" id="{00C5C7DB-88E8-4188-8C6E-831502F36796}"/>
              </a:ext>
            </a:extLst>
          </p:cNvPr>
          <p:cNvSpPr/>
          <p:nvPr/>
        </p:nvSpPr>
        <p:spPr>
          <a:xfrm>
            <a:off x="954723" y="3619707"/>
            <a:ext cx="989164" cy="68519"/>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 name="TextBox 188">
            <a:extLst>
              <a:ext uri="{FF2B5EF4-FFF2-40B4-BE49-F238E27FC236}">
                <a16:creationId xmlns:a16="http://schemas.microsoft.com/office/drawing/2014/main" id="{FE2B4917-7D9D-455A-9C5D-66D0DC0B8DB9}"/>
              </a:ext>
            </a:extLst>
          </p:cNvPr>
          <p:cNvSpPr txBox="1"/>
          <p:nvPr/>
        </p:nvSpPr>
        <p:spPr>
          <a:xfrm>
            <a:off x="944904" y="3668361"/>
            <a:ext cx="982513" cy="276999"/>
          </a:xfrm>
          <a:prstGeom prst="rect">
            <a:avLst/>
          </a:prstGeom>
          <a:noFill/>
        </p:spPr>
        <p:txBody>
          <a:bodyPr wrap="none" rtlCol="0">
            <a:spAutoFit/>
          </a:bodyPr>
          <a:lstStyle/>
          <a:p>
            <a:r>
              <a:rPr lang="en-IN" sz="1200">
                <a:solidFill>
                  <a:schemeClr val="bg2">
                    <a:lumMod val="50000"/>
                  </a:schemeClr>
                </a:solidFill>
              </a:rPr>
              <a:t>Project Plan</a:t>
            </a:r>
          </a:p>
        </p:txBody>
      </p:sp>
      <p:sp>
        <p:nvSpPr>
          <p:cNvPr id="190" name="Rectangle: Rounded Corners 189">
            <a:extLst>
              <a:ext uri="{FF2B5EF4-FFF2-40B4-BE49-F238E27FC236}">
                <a16:creationId xmlns:a16="http://schemas.microsoft.com/office/drawing/2014/main" id="{9DF46A5B-C492-49A1-9C51-D46A884CD275}"/>
              </a:ext>
            </a:extLst>
          </p:cNvPr>
          <p:cNvSpPr/>
          <p:nvPr/>
        </p:nvSpPr>
        <p:spPr>
          <a:xfrm>
            <a:off x="679330" y="4179489"/>
            <a:ext cx="1258056" cy="685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TextBox 190">
            <a:extLst>
              <a:ext uri="{FF2B5EF4-FFF2-40B4-BE49-F238E27FC236}">
                <a16:creationId xmlns:a16="http://schemas.microsoft.com/office/drawing/2014/main" id="{6DB259EC-33D0-4E85-B145-7056CD90EEC8}"/>
              </a:ext>
            </a:extLst>
          </p:cNvPr>
          <p:cNvSpPr txBox="1"/>
          <p:nvPr/>
        </p:nvSpPr>
        <p:spPr>
          <a:xfrm>
            <a:off x="544047" y="4241072"/>
            <a:ext cx="1604414" cy="276999"/>
          </a:xfrm>
          <a:prstGeom prst="rect">
            <a:avLst/>
          </a:prstGeom>
          <a:noFill/>
        </p:spPr>
        <p:txBody>
          <a:bodyPr wrap="none" rtlCol="0">
            <a:spAutoFit/>
          </a:bodyPr>
          <a:lstStyle/>
          <a:p>
            <a:r>
              <a:rPr lang="en-IN" sz="1200">
                <a:solidFill>
                  <a:schemeClr val="bg2">
                    <a:lumMod val="50000"/>
                  </a:schemeClr>
                </a:solidFill>
              </a:rPr>
              <a:t>Solution Architecture</a:t>
            </a:r>
          </a:p>
        </p:txBody>
      </p:sp>
      <p:sp>
        <p:nvSpPr>
          <p:cNvPr id="192" name="Rectangle: Rounded Corners 191">
            <a:extLst>
              <a:ext uri="{FF2B5EF4-FFF2-40B4-BE49-F238E27FC236}">
                <a16:creationId xmlns:a16="http://schemas.microsoft.com/office/drawing/2014/main" id="{23D53399-F4B8-4444-98F7-4FC52727669A}"/>
              </a:ext>
            </a:extLst>
          </p:cNvPr>
          <p:cNvSpPr/>
          <p:nvPr/>
        </p:nvSpPr>
        <p:spPr>
          <a:xfrm>
            <a:off x="446589" y="4916940"/>
            <a:ext cx="763587" cy="68519"/>
          </a:xfrm>
          <a:prstGeom prst="roundRect">
            <a:avLst>
              <a:gd name="adj" fmla="val 50000"/>
            </a:avLst>
          </a:prstGeom>
          <a:solidFill>
            <a:srgbClr val="615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3" name="TextBox 192">
            <a:extLst>
              <a:ext uri="{FF2B5EF4-FFF2-40B4-BE49-F238E27FC236}">
                <a16:creationId xmlns:a16="http://schemas.microsoft.com/office/drawing/2014/main" id="{3C933120-83DC-47E6-AD0E-3219F448BE54}"/>
              </a:ext>
            </a:extLst>
          </p:cNvPr>
          <p:cNvSpPr txBox="1"/>
          <p:nvPr/>
        </p:nvSpPr>
        <p:spPr>
          <a:xfrm>
            <a:off x="26745" y="4992664"/>
            <a:ext cx="1833515" cy="276999"/>
          </a:xfrm>
          <a:prstGeom prst="rect">
            <a:avLst/>
          </a:prstGeom>
          <a:noFill/>
        </p:spPr>
        <p:txBody>
          <a:bodyPr wrap="none" rtlCol="0">
            <a:spAutoFit/>
          </a:bodyPr>
          <a:lstStyle/>
          <a:p>
            <a:r>
              <a:rPr lang="en-IN" sz="1200">
                <a:solidFill>
                  <a:schemeClr val="bg2">
                    <a:lumMod val="50000"/>
                  </a:schemeClr>
                </a:solidFill>
              </a:rPr>
              <a:t>Perform feasibility POC’s</a:t>
            </a:r>
          </a:p>
        </p:txBody>
      </p:sp>
      <p:sp>
        <p:nvSpPr>
          <p:cNvPr id="194" name="Rectangle: Rounded Corners 193">
            <a:extLst>
              <a:ext uri="{FF2B5EF4-FFF2-40B4-BE49-F238E27FC236}">
                <a16:creationId xmlns:a16="http://schemas.microsoft.com/office/drawing/2014/main" id="{D894A2AA-FE89-498F-806F-1C2387CDC0A1}"/>
              </a:ext>
            </a:extLst>
          </p:cNvPr>
          <p:cNvSpPr/>
          <p:nvPr/>
        </p:nvSpPr>
        <p:spPr>
          <a:xfrm>
            <a:off x="1217665" y="6113527"/>
            <a:ext cx="854658" cy="68519"/>
          </a:xfrm>
          <a:prstGeom prst="roundRect">
            <a:avLst>
              <a:gd name="adj" fmla="val 50000"/>
            </a:avLst>
          </a:prstGeom>
          <a:solidFill>
            <a:srgbClr val="81B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TextBox 194">
            <a:extLst>
              <a:ext uri="{FF2B5EF4-FFF2-40B4-BE49-F238E27FC236}">
                <a16:creationId xmlns:a16="http://schemas.microsoft.com/office/drawing/2014/main" id="{1B5DA43F-EA8C-489E-90F8-39F241877968}"/>
              </a:ext>
            </a:extLst>
          </p:cNvPr>
          <p:cNvSpPr txBox="1"/>
          <p:nvPr/>
        </p:nvSpPr>
        <p:spPr>
          <a:xfrm>
            <a:off x="1034241" y="6190185"/>
            <a:ext cx="1247393" cy="276999"/>
          </a:xfrm>
          <a:prstGeom prst="rect">
            <a:avLst/>
          </a:prstGeom>
          <a:noFill/>
        </p:spPr>
        <p:txBody>
          <a:bodyPr wrap="none" rtlCol="0">
            <a:spAutoFit/>
          </a:bodyPr>
          <a:lstStyle/>
          <a:p>
            <a:r>
              <a:rPr lang="en-IN" sz="1200">
                <a:solidFill>
                  <a:schemeClr val="bg2">
                    <a:lumMod val="50000"/>
                  </a:schemeClr>
                </a:solidFill>
              </a:rPr>
              <a:t>Power BI Model</a:t>
            </a:r>
          </a:p>
        </p:txBody>
      </p:sp>
      <p:sp>
        <p:nvSpPr>
          <p:cNvPr id="196" name="Rectangle: Rounded Corners 195">
            <a:extLst>
              <a:ext uri="{FF2B5EF4-FFF2-40B4-BE49-F238E27FC236}">
                <a16:creationId xmlns:a16="http://schemas.microsoft.com/office/drawing/2014/main" id="{852B4EF0-E305-4551-99C6-E92C17ACD728}"/>
              </a:ext>
            </a:extLst>
          </p:cNvPr>
          <p:cNvSpPr/>
          <p:nvPr/>
        </p:nvSpPr>
        <p:spPr>
          <a:xfrm>
            <a:off x="2156032" y="3329202"/>
            <a:ext cx="2407077" cy="68519"/>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7" name="TextBox 196">
            <a:extLst>
              <a:ext uri="{FF2B5EF4-FFF2-40B4-BE49-F238E27FC236}">
                <a16:creationId xmlns:a16="http://schemas.microsoft.com/office/drawing/2014/main" id="{2DA69F74-2A13-406C-9619-1718783FD967}"/>
              </a:ext>
            </a:extLst>
          </p:cNvPr>
          <p:cNvSpPr txBox="1"/>
          <p:nvPr/>
        </p:nvSpPr>
        <p:spPr>
          <a:xfrm>
            <a:off x="2170722" y="3404277"/>
            <a:ext cx="2376462" cy="276999"/>
          </a:xfrm>
          <a:prstGeom prst="rect">
            <a:avLst/>
          </a:prstGeom>
          <a:noFill/>
        </p:spPr>
        <p:txBody>
          <a:bodyPr wrap="square" rtlCol="0">
            <a:spAutoFit/>
          </a:bodyPr>
          <a:lstStyle/>
          <a:p>
            <a:pPr algn="ctr"/>
            <a:r>
              <a:rPr lang="en-IN" sz="1200">
                <a:solidFill>
                  <a:schemeClr val="bg2">
                    <a:lumMod val="50000"/>
                  </a:schemeClr>
                </a:solidFill>
              </a:rPr>
              <a:t>Std Reports (6)</a:t>
            </a:r>
          </a:p>
        </p:txBody>
      </p:sp>
      <p:sp>
        <p:nvSpPr>
          <p:cNvPr id="198" name="Rectangle: Rounded Corners 197">
            <a:extLst>
              <a:ext uri="{FF2B5EF4-FFF2-40B4-BE49-F238E27FC236}">
                <a16:creationId xmlns:a16="http://schemas.microsoft.com/office/drawing/2014/main" id="{48A1103C-DFAF-4AFD-9F51-029B22DCE0C8}"/>
              </a:ext>
            </a:extLst>
          </p:cNvPr>
          <p:cNvSpPr/>
          <p:nvPr/>
        </p:nvSpPr>
        <p:spPr>
          <a:xfrm>
            <a:off x="4607062" y="3324992"/>
            <a:ext cx="2407077" cy="68519"/>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TextBox 198">
            <a:extLst>
              <a:ext uri="{FF2B5EF4-FFF2-40B4-BE49-F238E27FC236}">
                <a16:creationId xmlns:a16="http://schemas.microsoft.com/office/drawing/2014/main" id="{013C0B73-E525-4B33-9B40-4E7FE1C5A960}"/>
              </a:ext>
            </a:extLst>
          </p:cNvPr>
          <p:cNvSpPr txBox="1"/>
          <p:nvPr/>
        </p:nvSpPr>
        <p:spPr>
          <a:xfrm>
            <a:off x="4620532" y="3402687"/>
            <a:ext cx="2381352" cy="276999"/>
          </a:xfrm>
          <a:prstGeom prst="rect">
            <a:avLst/>
          </a:prstGeom>
          <a:noFill/>
        </p:spPr>
        <p:txBody>
          <a:bodyPr wrap="square" rtlCol="0">
            <a:spAutoFit/>
          </a:bodyPr>
          <a:lstStyle/>
          <a:p>
            <a:pPr algn="ctr"/>
            <a:r>
              <a:rPr lang="en-IN" sz="1200">
                <a:solidFill>
                  <a:schemeClr val="bg2">
                    <a:lumMod val="50000"/>
                  </a:schemeClr>
                </a:solidFill>
              </a:rPr>
              <a:t>Std Reports (8)</a:t>
            </a:r>
          </a:p>
        </p:txBody>
      </p:sp>
      <p:sp>
        <p:nvSpPr>
          <p:cNvPr id="200" name="Rectangle: Rounded Corners 199">
            <a:extLst>
              <a:ext uri="{FF2B5EF4-FFF2-40B4-BE49-F238E27FC236}">
                <a16:creationId xmlns:a16="http://schemas.microsoft.com/office/drawing/2014/main" id="{BF401478-DF44-457C-A6F4-0A9ACCA07CED}"/>
              </a:ext>
            </a:extLst>
          </p:cNvPr>
          <p:cNvSpPr/>
          <p:nvPr/>
        </p:nvSpPr>
        <p:spPr>
          <a:xfrm>
            <a:off x="1957367" y="4632767"/>
            <a:ext cx="2450168" cy="68519"/>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TextBox 200">
            <a:extLst>
              <a:ext uri="{FF2B5EF4-FFF2-40B4-BE49-F238E27FC236}">
                <a16:creationId xmlns:a16="http://schemas.microsoft.com/office/drawing/2014/main" id="{8FC26D29-5408-4050-B21F-207A6D36AE94}"/>
              </a:ext>
            </a:extLst>
          </p:cNvPr>
          <p:cNvSpPr txBox="1"/>
          <p:nvPr/>
        </p:nvSpPr>
        <p:spPr>
          <a:xfrm>
            <a:off x="1955730" y="4709105"/>
            <a:ext cx="2376462" cy="276999"/>
          </a:xfrm>
          <a:prstGeom prst="rect">
            <a:avLst/>
          </a:prstGeom>
          <a:noFill/>
        </p:spPr>
        <p:txBody>
          <a:bodyPr wrap="square" rtlCol="0">
            <a:spAutoFit/>
          </a:bodyPr>
          <a:lstStyle/>
          <a:p>
            <a:pPr algn="ctr"/>
            <a:r>
              <a:rPr lang="en-IN" sz="1200">
                <a:solidFill>
                  <a:schemeClr val="bg2">
                    <a:lumMod val="50000"/>
                  </a:schemeClr>
                </a:solidFill>
              </a:rPr>
              <a:t>Salesforce Embedded Widget</a:t>
            </a:r>
          </a:p>
        </p:txBody>
      </p:sp>
      <p:sp>
        <p:nvSpPr>
          <p:cNvPr id="202" name="Rectangle: Rounded Corners 201">
            <a:extLst>
              <a:ext uri="{FF2B5EF4-FFF2-40B4-BE49-F238E27FC236}">
                <a16:creationId xmlns:a16="http://schemas.microsoft.com/office/drawing/2014/main" id="{49FE56D6-4E8B-4367-BC94-D2A467C8F2DA}"/>
              </a:ext>
            </a:extLst>
          </p:cNvPr>
          <p:cNvSpPr/>
          <p:nvPr/>
        </p:nvSpPr>
        <p:spPr>
          <a:xfrm>
            <a:off x="1704415" y="5426191"/>
            <a:ext cx="2895208" cy="68519"/>
          </a:xfrm>
          <a:prstGeom prst="roundRect">
            <a:avLst>
              <a:gd name="adj" fmla="val 50000"/>
            </a:avLst>
          </a:prstGeom>
          <a:solidFill>
            <a:srgbClr val="66CA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3" name="TextBox 202">
            <a:extLst>
              <a:ext uri="{FF2B5EF4-FFF2-40B4-BE49-F238E27FC236}">
                <a16:creationId xmlns:a16="http://schemas.microsoft.com/office/drawing/2014/main" id="{2B149390-E7ED-493B-961B-C67E3BF50C31}"/>
              </a:ext>
            </a:extLst>
          </p:cNvPr>
          <p:cNvSpPr txBox="1"/>
          <p:nvPr/>
        </p:nvSpPr>
        <p:spPr>
          <a:xfrm>
            <a:off x="1702777" y="5499960"/>
            <a:ext cx="2880229" cy="461665"/>
          </a:xfrm>
          <a:prstGeom prst="rect">
            <a:avLst/>
          </a:prstGeom>
          <a:noFill/>
        </p:spPr>
        <p:txBody>
          <a:bodyPr wrap="square" rtlCol="0">
            <a:spAutoFit/>
          </a:bodyPr>
          <a:lstStyle/>
          <a:p>
            <a:pPr algn="ctr"/>
            <a:r>
              <a:rPr lang="en-IN" sz="1200">
                <a:solidFill>
                  <a:schemeClr val="bg2">
                    <a:lumMod val="50000"/>
                  </a:schemeClr>
                </a:solidFill>
              </a:rPr>
              <a:t>Customer Provisioning Pipeline </a:t>
            </a:r>
          </a:p>
          <a:p>
            <a:pPr algn="ctr"/>
            <a:r>
              <a:rPr lang="en-IN" sz="1200">
                <a:solidFill>
                  <a:schemeClr val="bg2">
                    <a:lumMod val="50000"/>
                  </a:schemeClr>
                </a:solidFill>
              </a:rPr>
              <a:t>(New Customer)</a:t>
            </a:r>
          </a:p>
        </p:txBody>
      </p:sp>
      <p:sp>
        <p:nvSpPr>
          <p:cNvPr id="204" name="Rectangle: Rounded Corners 203">
            <a:extLst>
              <a:ext uri="{FF2B5EF4-FFF2-40B4-BE49-F238E27FC236}">
                <a16:creationId xmlns:a16="http://schemas.microsoft.com/office/drawing/2014/main" id="{65C64FD2-6845-46F9-AC37-85A42E37FE72}"/>
              </a:ext>
            </a:extLst>
          </p:cNvPr>
          <p:cNvSpPr/>
          <p:nvPr/>
        </p:nvSpPr>
        <p:spPr>
          <a:xfrm>
            <a:off x="4386623" y="4099367"/>
            <a:ext cx="2672037" cy="68519"/>
          </a:xfrm>
          <a:prstGeom prst="roundRect">
            <a:avLst>
              <a:gd name="adj" fmla="val 5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5" name="TextBox 204">
            <a:extLst>
              <a:ext uri="{FF2B5EF4-FFF2-40B4-BE49-F238E27FC236}">
                <a16:creationId xmlns:a16="http://schemas.microsoft.com/office/drawing/2014/main" id="{7333BD56-C0EA-4337-82FD-4E856F3A0BB4}"/>
              </a:ext>
            </a:extLst>
          </p:cNvPr>
          <p:cNvSpPr txBox="1"/>
          <p:nvPr/>
        </p:nvSpPr>
        <p:spPr>
          <a:xfrm>
            <a:off x="4388030" y="4171121"/>
            <a:ext cx="2634343" cy="276999"/>
          </a:xfrm>
          <a:prstGeom prst="rect">
            <a:avLst/>
          </a:prstGeom>
          <a:noFill/>
        </p:spPr>
        <p:txBody>
          <a:bodyPr wrap="square" rtlCol="0">
            <a:spAutoFit/>
          </a:bodyPr>
          <a:lstStyle/>
          <a:p>
            <a:pPr algn="ctr"/>
            <a:r>
              <a:rPr lang="en-IN" sz="1200">
                <a:solidFill>
                  <a:schemeClr val="bg2">
                    <a:lumMod val="50000"/>
                  </a:schemeClr>
                </a:solidFill>
              </a:rPr>
              <a:t>Scheduler Utility</a:t>
            </a:r>
          </a:p>
        </p:txBody>
      </p:sp>
      <p:sp>
        <p:nvSpPr>
          <p:cNvPr id="206" name="Rectangle: Rounded Corners 205">
            <a:extLst>
              <a:ext uri="{FF2B5EF4-FFF2-40B4-BE49-F238E27FC236}">
                <a16:creationId xmlns:a16="http://schemas.microsoft.com/office/drawing/2014/main" id="{C7293CBC-0D47-4A3B-B994-90E741B4437C}"/>
              </a:ext>
            </a:extLst>
          </p:cNvPr>
          <p:cNvSpPr/>
          <p:nvPr/>
        </p:nvSpPr>
        <p:spPr>
          <a:xfrm>
            <a:off x="4632287" y="4624206"/>
            <a:ext cx="1475461" cy="68519"/>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7" name="TextBox 206">
            <a:extLst>
              <a:ext uri="{FF2B5EF4-FFF2-40B4-BE49-F238E27FC236}">
                <a16:creationId xmlns:a16="http://schemas.microsoft.com/office/drawing/2014/main" id="{DD792D0C-FB37-4B39-97DF-4C506C2871DD}"/>
              </a:ext>
            </a:extLst>
          </p:cNvPr>
          <p:cNvSpPr txBox="1"/>
          <p:nvPr/>
        </p:nvSpPr>
        <p:spPr>
          <a:xfrm>
            <a:off x="4469303" y="4701159"/>
            <a:ext cx="1809482" cy="461665"/>
          </a:xfrm>
          <a:prstGeom prst="rect">
            <a:avLst/>
          </a:prstGeom>
          <a:noFill/>
        </p:spPr>
        <p:txBody>
          <a:bodyPr wrap="square" rtlCol="0">
            <a:spAutoFit/>
          </a:bodyPr>
          <a:lstStyle/>
          <a:p>
            <a:pPr algn="ctr"/>
            <a:r>
              <a:rPr lang="en-IN" sz="1200">
                <a:solidFill>
                  <a:schemeClr val="bg2">
                    <a:lumMod val="50000"/>
                  </a:schemeClr>
                </a:solidFill>
              </a:rPr>
              <a:t>Customer Provisioning </a:t>
            </a:r>
          </a:p>
          <a:p>
            <a:pPr algn="ctr"/>
            <a:r>
              <a:rPr lang="en-IN" sz="1200">
                <a:solidFill>
                  <a:schemeClr val="bg2">
                    <a:lumMod val="50000"/>
                  </a:schemeClr>
                </a:solidFill>
              </a:rPr>
              <a:t>(Incremental Changes)</a:t>
            </a:r>
          </a:p>
        </p:txBody>
      </p:sp>
      <p:grpSp>
        <p:nvGrpSpPr>
          <p:cNvPr id="2" name="Group 1">
            <a:extLst>
              <a:ext uri="{FF2B5EF4-FFF2-40B4-BE49-F238E27FC236}">
                <a16:creationId xmlns:a16="http://schemas.microsoft.com/office/drawing/2014/main" id="{693A6FDC-9DAD-4F43-92C3-881D89ED5B79}"/>
              </a:ext>
            </a:extLst>
          </p:cNvPr>
          <p:cNvGrpSpPr/>
          <p:nvPr/>
        </p:nvGrpSpPr>
        <p:grpSpPr>
          <a:xfrm>
            <a:off x="8287381" y="3359285"/>
            <a:ext cx="1755166" cy="347152"/>
            <a:chOff x="7056094" y="3321448"/>
            <a:chExt cx="1755166" cy="347152"/>
          </a:xfrm>
        </p:grpSpPr>
        <p:sp>
          <p:nvSpPr>
            <p:cNvPr id="208" name="Rectangle: Rounded Corners 207">
              <a:extLst>
                <a:ext uri="{FF2B5EF4-FFF2-40B4-BE49-F238E27FC236}">
                  <a16:creationId xmlns:a16="http://schemas.microsoft.com/office/drawing/2014/main" id="{D7F98D1D-8C9A-4F9D-B4E1-FC521CA15398}"/>
                </a:ext>
              </a:extLst>
            </p:cNvPr>
            <p:cNvSpPr/>
            <p:nvPr/>
          </p:nvSpPr>
          <p:spPr>
            <a:xfrm>
              <a:off x="7056094" y="3321448"/>
              <a:ext cx="1755166" cy="68519"/>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TextBox 208">
              <a:extLst>
                <a:ext uri="{FF2B5EF4-FFF2-40B4-BE49-F238E27FC236}">
                  <a16:creationId xmlns:a16="http://schemas.microsoft.com/office/drawing/2014/main" id="{BAA3C7D4-5669-4367-818D-F028963D11B7}"/>
                </a:ext>
              </a:extLst>
            </p:cNvPr>
            <p:cNvSpPr txBox="1"/>
            <p:nvPr/>
          </p:nvSpPr>
          <p:spPr>
            <a:xfrm>
              <a:off x="7068889" y="3391601"/>
              <a:ext cx="1732055" cy="276999"/>
            </a:xfrm>
            <a:prstGeom prst="rect">
              <a:avLst/>
            </a:prstGeom>
            <a:noFill/>
          </p:spPr>
          <p:txBody>
            <a:bodyPr wrap="square" rtlCol="0">
              <a:spAutoFit/>
            </a:bodyPr>
            <a:lstStyle/>
            <a:p>
              <a:pPr algn="ctr"/>
              <a:r>
                <a:rPr lang="en-IN" sz="1200">
                  <a:solidFill>
                    <a:schemeClr val="bg2">
                      <a:lumMod val="50000"/>
                    </a:schemeClr>
                  </a:solidFill>
                </a:rPr>
                <a:t>Std Reports (5)</a:t>
              </a:r>
            </a:p>
          </p:txBody>
        </p:sp>
      </p:grpSp>
      <p:sp>
        <p:nvSpPr>
          <p:cNvPr id="210" name="Rectangle: Rounded Corners 209">
            <a:extLst>
              <a:ext uri="{FF2B5EF4-FFF2-40B4-BE49-F238E27FC236}">
                <a16:creationId xmlns:a16="http://schemas.microsoft.com/office/drawing/2014/main" id="{091040AD-24E9-4421-86DC-D661A8595132}"/>
              </a:ext>
            </a:extLst>
          </p:cNvPr>
          <p:cNvSpPr/>
          <p:nvPr/>
        </p:nvSpPr>
        <p:spPr>
          <a:xfrm>
            <a:off x="5917108" y="5445368"/>
            <a:ext cx="1163442" cy="68519"/>
          </a:xfrm>
          <a:prstGeom prst="roundRect">
            <a:avLst>
              <a:gd name="adj" fmla="val 5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1" name="TextBox 210">
            <a:extLst>
              <a:ext uri="{FF2B5EF4-FFF2-40B4-BE49-F238E27FC236}">
                <a16:creationId xmlns:a16="http://schemas.microsoft.com/office/drawing/2014/main" id="{6B004468-C2DA-40A8-BC53-AB5E2E3063B1}"/>
              </a:ext>
            </a:extLst>
          </p:cNvPr>
          <p:cNvSpPr txBox="1"/>
          <p:nvPr/>
        </p:nvSpPr>
        <p:spPr>
          <a:xfrm>
            <a:off x="5589419" y="5524398"/>
            <a:ext cx="1940233" cy="276999"/>
          </a:xfrm>
          <a:prstGeom prst="rect">
            <a:avLst/>
          </a:prstGeom>
          <a:noFill/>
        </p:spPr>
        <p:txBody>
          <a:bodyPr wrap="square" rtlCol="0">
            <a:spAutoFit/>
          </a:bodyPr>
          <a:lstStyle/>
          <a:p>
            <a:pPr algn="ctr"/>
            <a:r>
              <a:rPr lang="en-IN" sz="1200">
                <a:solidFill>
                  <a:schemeClr val="bg2">
                    <a:lumMod val="50000"/>
                  </a:schemeClr>
                </a:solidFill>
              </a:rPr>
              <a:t>Scheduler UI Component </a:t>
            </a:r>
          </a:p>
        </p:txBody>
      </p:sp>
      <p:grpSp>
        <p:nvGrpSpPr>
          <p:cNvPr id="4" name="Group 3">
            <a:extLst>
              <a:ext uri="{FF2B5EF4-FFF2-40B4-BE49-F238E27FC236}">
                <a16:creationId xmlns:a16="http://schemas.microsoft.com/office/drawing/2014/main" id="{0ECC40C2-C798-4FB0-B444-EC223BF40EA4}"/>
              </a:ext>
            </a:extLst>
          </p:cNvPr>
          <p:cNvGrpSpPr/>
          <p:nvPr/>
        </p:nvGrpSpPr>
        <p:grpSpPr>
          <a:xfrm>
            <a:off x="7992798" y="5174696"/>
            <a:ext cx="2315314" cy="349474"/>
            <a:chOff x="6799108" y="4641684"/>
            <a:chExt cx="2315314" cy="349474"/>
          </a:xfrm>
        </p:grpSpPr>
        <p:sp>
          <p:nvSpPr>
            <p:cNvPr id="212" name="Rectangle: Rounded Corners 211">
              <a:extLst>
                <a:ext uri="{FF2B5EF4-FFF2-40B4-BE49-F238E27FC236}">
                  <a16:creationId xmlns:a16="http://schemas.microsoft.com/office/drawing/2014/main" id="{0AB33971-2C4B-4E87-8EFF-E033E9CB656E}"/>
                </a:ext>
              </a:extLst>
            </p:cNvPr>
            <p:cNvSpPr/>
            <p:nvPr/>
          </p:nvSpPr>
          <p:spPr>
            <a:xfrm>
              <a:off x="7077616" y="4641684"/>
              <a:ext cx="1737207" cy="6851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3" name="TextBox 212">
              <a:extLst>
                <a:ext uri="{FF2B5EF4-FFF2-40B4-BE49-F238E27FC236}">
                  <a16:creationId xmlns:a16="http://schemas.microsoft.com/office/drawing/2014/main" id="{0F918807-9AE4-4615-B569-BABE40EE6F46}"/>
                </a:ext>
              </a:extLst>
            </p:cNvPr>
            <p:cNvSpPr txBox="1"/>
            <p:nvPr/>
          </p:nvSpPr>
          <p:spPr>
            <a:xfrm>
              <a:off x="6799108" y="4714159"/>
              <a:ext cx="2315314" cy="276999"/>
            </a:xfrm>
            <a:prstGeom prst="rect">
              <a:avLst/>
            </a:prstGeom>
            <a:noFill/>
          </p:spPr>
          <p:txBody>
            <a:bodyPr wrap="none" rtlCol="0">
              <a:spAutoFit/>
            </a:bodyPr>
            <a:lstStyle/>
            <a:p>
              <a:r>
                <a:rPr lang="en-IN" sz="1200">
                  <a:solidFill>
                    <a:schemeClr val="bg2">
                      <a:lumMod val="50000"/>
                    </a:schemeClr>
                  </a:solidFill>
                </a:rPr>
                <a:t>Usage Report, Adoption Report</a:t>
              </a:r>
            </a:p>
          </p:txBody>
        </p:sp>
      </p:grpSp>
      <p:sp>
        <p:nvSpPr>
          <p:cNvPr id="215" name="Rectangle: Rounded Corners 214">
            <a:extLst>
              <a:ext uri="{FF2B5EF4-FFF2-40B4-BE49-F238E27FC236}">
                <a16:creationId xmlns:a16="http://schemas.microsoft.com/office/drawing/2014/main" id="{21F7F0E5-1A1E-4100-91E0-873E3DFDBCD9}"/>
              </a:ext>
            </a:extLst>
          </p:cNvPr>
          <p:cNvSpPr/>
          <p:nvPr/>
        </p:nvSpPr>
        <p:spPr>
          <a:xfrm>
            <a:off x="8457596" y="4649108"/>
            <a:ext cx="1037257" cy="68519"/>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 name="TextBox 215">
            <a:extLst>
              <a:ext uri="{FF2B5EF4-FFF2-40B4-BE49-F238E27FC236}">
                <a16:creationId xmlns:a16="http://schemas.microsoft.com/office/drawing/2014/main" id="{7E1CE6FE-18B0-43DD-951F-BAC973B102BB}"/>
              </a:ext>
            </a:extLst>
          </p:cNvPr>
          <p:cNvSpPr txBox="1"/>
          <p:nvPr/>
        </p:nvSpPr>
        <p:spPr>
          <a:xfrm>
            <a:off x="8158853" y="4717675"/>
            <a:ext cx="1945579" cy="276999"/>
          </a:xfrm>
          <a:prstGeom prst="rect">
            <a:avLst/>
          </a:prstGeom>
          <a:noFill/>
        </p:spPr>
        <p:txBody>
          <a:bodyPr wrap="square" rtlCol="0">
            <a:spAutoFit/>
          </a:bodyPr>
          <a:lstStyle/>
          <a:p>
            <a:r>
              <a:rPr lang="en-IN" sz="1200">
                <a:solidFill>
                  <a:schemeClr val="bg2">
                    <a:lumMod val="50000"/>
                  </a:schemeClr>
                </a:solidFill>
              </a:rPr>
              <a:t>Permissions Update Utility</a:t>
            </a:r>
          </a:p>
        </p:txBody>
      </p:sp>
      <p:sp>
        <p:nvSpPr>
          <p:cNvPr id="217" name="Rectangle: Rounded Corners 216">
            <a:extLst>
              <a:ext uri="{FF2B5EF4-FFF2-40B4-BE49-F238E27FC236}">
                <a16:creationId xmlns:a16="http://schemas.microsoft.com/office/drawing/2014/main" id="{5A40C3D5-49B8-4920-929B-7D17AEB76863}"/>
              </a:ext>
            </a:extLst>
          </p:cNvPr>
          <p:cNvSpPr/>
          <p:nvPr/>
        </p:nvSpPr>
        <p:spPr>
          <a:xfrm>
            <a:off x="2212336" y="6111991"/>
            <a:ext cx="9027163" cy="68519"/>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 name="TextBox 217">
            <a:extLst>
              <a:ext uri="{FF2B5EF4-FFF2-40B4-BE49-F238E27FC236}">
                <a16:creationId xmlns:a16="http://schemas.microsoft.com/office/drawing/2014/main" id="{A42EB2DC-A072-4EDF-8B12-9F3FD409465C}"/>
              </a:ext>
            </a:extLst>
          </p:cNvPr>
          <p:cNvSpPr txBox="1"/>
          <p:nvPr/>
        </p:nvSpPr>
        <p:spPr>
          <a:xfrm>
            <a:off x="2229399" y="6183156"/>
            <a:ext cx="8996849" cy="276999"/>
          </a:xfrm>
          <a:prstGeom prst="rect">
            <a:avLst/>
          </a:prstGeom>
          <a:noFill/>
        </p:spPr>
        <p:txBody>
          <a:bodyPr wrap="square" rtlCol="0">
            <a:spAutoFit/>
          </a:bodyPr>
          <a:lstStyle/>
          <a:p>
            <a:pPr algn="ctr"/>
            <a:r>
              <a:rPr lang="en-IN" sz="1200">
                <a:solidFill>
                  <a:schemeClr val="bg2">
                    <a:lumMod val="50000"/>
                  </a:schemeClr>
                </a:solidFill>
              </a:rPr>
              <a:t>Review process pipeline (Code review, Unit Test review, Security Review, etc)</a:t>
            </a:r>
          </a:p>
        </p:txBody>
      </p:sp>
      <p:grpSp>
        <p:nvGrpSpPr>
          <p:cNvPr id="13" name="Group 12">
            <a:extLst>
              <a:ext uri="{FF2B5EF4-FFF2-40B4-BE49-F238E27FC236}">
                <a16:creationId xmlns:a16="http://schemas.microsoft.com/office/drawing/2014/main" id="{375E82E5-6470-49DE-80FF-354FC9AB707F}"/>
              </a:ext>
            </a:extLst>
          </p:cNvPr>
          <p:cNvGrpSpPr/>
          <p:nvPr/>
        </p:nvGrpSpPr>
        <p:grpSpPr>
          <a:xfrm>
            <a:off x="7037706" y="3629926"/>
            <a:ext cx="849204" cy="349203"/>
            <a:chOff x="7037706" y="3629926"/>
            <a:chExt cx="849204" cy="349203"/>
          </a:xfrm>
        </p:grpSpPr>
        <p:sp>
          <p:nvSpPr>
            <p:cNvPr id="219" name="Rectangle: Rounded Corners 218">
              <a:extLst>
                <a:ext uri="{FF2B5EF4-FFF2-40B4-BE49-F238E27FC236}">
                  <a16:creationId xmlns:a16="http://schemas.microsoft.com/office/drawing/2014/main" id="{3F8CFB66-F4B4-46A9-BCAF-B2A065F93BA1}"/>
                </a:ext>
              </a:extLst>
            </p:cNvPr>
            <p:cNvSpPr/>
            <p:nvPr/>
          </p:nvSpPr>
          <p:spPr>
            <a:xfrm>
              <a:off x="7037706" y="3629926"/>
              <a:ext cx="849204" cy="68519"/>
            </a:xfrm>
            <a:prstGeom prst="roundRect">
              <a:avLst>
                <a:gd name="adj" fmla="val 50000"/>
              </a:avLst>
            </a:prstGeom>
            <a:solidFill>
              <a:srgbClr val="88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TextBox 219">
              <a:extLst>
                <a:ext uri="{FF2B5EF4-FFF2-40B4-BE49-F238E27FC236}">
                  <a16:creationId xmlns:a16="http://schemas.microsoft.com/office/drawing/2014/main" id="{913F99A2-08DB-4C92-8DB9-E81008F1E957}"/>
                </a:ext>
              </a:extLst>
            </p:cNvPr>
            <p:cNvSpPr txBox="1"/>
            <p:nvPr/>
          </p:nvSpPr>
          <p:spPr>
            <a:xfrm>
              <a:off x="7039066" y="3702130"/>
              <a:ext cx="835077" cy="276999"/>
            </a:xfrm>
            <a:prstGeom prst="rect">
              <a:avLst/>
            </a:prstGeom>
            <a:noFill/>
          </p:spPr>
          <p:txBody>
            <a:bodyPr wrap="square" rtlCol="0">
              <a:spAutoFit/>
            </a:bodyPr>
            <a:lstStyle/>
            <a:p>
              <a:pPr algn="ctr"/>
              <a:r>
                <a:rPr lang="en-IN" sz="1200">
                  <a:solidFill>
                    <a:schemeClr val="bg2">
                      <a:lumMod val="50000"/>
                    </a:schemeClr>
                  </a:solidFill>
                </a:rPr>
                <a:t>UAT Fixes</a:t>
              </a:r>
            </a:p>
          </p:txBody>
        </p:sp>
      </p:grpSp>
      <p:grpSp>
        <p:nvGrpSpPr>
          <p:cNvPr id="14" name="Group 13">
            <a:extLst>
              <a:ext uri="{FF2B5EF4-FFF2-40B4-BE49-F238E27FC236}">
                <a16:creationId xmlns:a16="http://schemas.microsoft.com/office/drawing/2014/main" id="{6D4B015E-7FD1-44CE-9F4B-49A316685620}"/>
              </a:ext>
            </a:extLst>
          </p:cNvPr>
          <p:cNvGrpSpPr/>
          <p:nvPr/>
        </p:nvGrpSpPr>
        <p:grpSpPr>
          <a:xfrm>
            <a:off x="7069769" y="4893440"/>
            <a:ext cx="827169" cy="349203"/>
            <a:chOff x="7069769" y="4893440"/>
            <a:chExt cx="827169" cy="349203"/>
          </a:xfrm>
        </p:grpSpPr>
        <p:sp>
          <p:nvSpPr>
            <p:cNvPr id="221" name="Rectangle: Rounded Corners 220">
              <a:extLst>
                <a:ext uri="{FF2B5EF4-FFF2-40B4-BE49-F238E27FC236}">
                  <a16:creationId xmlns:a16="http://schemas.microsoft.com/office/drawing/2014/main" id="{01ADEBAC-8EF4-419D-8885-B0E6C81288AB}"/>
                </a:ext>
              </a:extLst>
            </p:cNvPr>
            <p:cNvSpPr/>
            <p:nvPr/>
          </p:nvSpPr>
          <p:spPr>
            <a:xfrm>
              <a:off x="7103515" y="4893440"/>
              <a:ext cx="786738" cy="685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 name="TextBox 221">
              <a:extLst>
                <a:ext uri="{FF2B5EF4-FFF2-40B4-BE49-F238E27FC236}">
                  <a16:creationId xmlns:a16="http://schemas.microsoft.com/office/drawing/2014/main" id="{5353CECE-5FAC-4B6B-873A-8F804DDF9511}"/>
                </a:ext>
              </a:extLst>
            </p:cNvPr>
            <p:cNvSpPr txBox="1"/>
            <p:nvPr/>
          </p:nvSpPr>
          <p:spPr>
            <a:xfrm>
              <a:off x="7069769" y="4965644"/>
              <a:ext cx="827169" cy="276999"/>
            </a:xfrm>
            <a:prstGeom prst="rect">
              <a:avLst/>
            </a:prstGeom>
            <a:noFill/>
          </p:spPr>
          <p:txBody>
            <a:bodyPr wrap="square" rtlCol="0">
              <a:spAutoFit/>
            </a:bodyPr>
            <a:lstStyle/>
            <a:p>
              <a:pPr algn="ctr"/>
              <a:r>
                <a:rPr lang="en-IN" sz="1200">
                  <a:solidFill>
                    <a:schemeClr val="bg2">
                      <a:lumMod val="50000"/>
                    </a:schemeClr>
                  </a:solidFill>
                </a:rPr>
                <a:t>UAT Fixes</a:t>
              </a:r>
            </a:p>
          </p:txBody>
        </p:sp>
      </p:grpSp>
      <p:sp>
        <p:nvSpPr>
          <p:cNvPr id="223" name="Rectangle: Rounded Corners 222">
            <a:extLst>
              <a:ext uri="{FF2B5EF4-FFF2-40B4-BE49-F238E27FC236}">
                <a16:creationId xmlns:a16="http://schemas.microsoft.com/office/drawing/2014/main" id="{C8DD8599-FB4A-4BAC-8DB7-D1DC7808AA0B}"/>
              </a:ext>
            </a:extLst>
          </p:cNvPr>
          <p:cNvSpPr/>
          <p:nvPr/>
        </p:nvSpPr>
        <p:spPr>
          <a:xfrm>
            <a:off x="7579440" y="4227099"/>
            <a:ext cx="917548" cy="68519"/>
          </a:xfrm>
          <a:prstGeom prst="roundRect">
            <a:avLst>
              <a:gd name="adj" fmla="val 50000"/>
            </a:avLst>
          </a:prstGeom>
          <a:solidFill>
            <a:srgbClr val="81B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 name="TextBox 223">
            <a:extLst>
              <a:ext uri="{FF2B5EF4-FFF2-40B4-BE49-F238E27FC236}">
                <a16:creationId xmlns:a16="http://schemas.microsoft.com/office/drawing/2014/main" id="{7417B292-2CBA-459A-9FF7-318D80B31083}"/>
              </a:ext>
            </a:extLst>
          </p:cNvPr>
          <p:cNvSpPr txBox="1"/>
          <p:nvPr/>
        </p:nvSpPr>
        <p:spPr>
          <a:xfrm>
            <a:off x="7533652" y="4292621"/>
            <a:ext cx="1015021" cy="276999"/>
          </a:xfrm>
          <a:prstGeom prst="rect">
            <a:avLst/>
          </a:prstGeom>
          <a:noFill/>
        </p:spPr>
        <p:txBody>
          <a:bodyPr wrap="none" rtlCol="0">
            <a:spAutoFit/>
          </a:bodyPr>
          <a:lstStyle/>
          <a:p>
            <a:r>
              <a:rPr lang="en-IN" sz="1200">
                <a:solidFill>
                  <a:schemeClr val="bg2">
                    <a:lumMod val="50000"/>
                  </a:schemeClr>
                </a:solidFill>
              </a:rPr>
              <a:t>Deployment</a:t>
            </a:r>
          </a:p>
        </p:txBody>
      </p:sp>
      <p:sp>
        <p:nvSpPr>
          <p:cNvPr id="177" name="Oval 176">
            <a:extLst>
              <a:ext uri="{FF2B5EF4-FFF2-40B4-BE49-F238E27FC236}">
                <a16:creationId xmlns:a16="http://schemas.microsoft.com/office/drawing/2014/main" id="{09DEC93F-2629-4F48-B61B-4FABE0B33691}"/>
              </a:ext>
            </a:extLst>
          </p:cNvPr>
          <p:cNvSpPr/>
          <p:nvPr/>
        </p:nvSpPr>
        <p:spPr>
          <a:xfrm>
            <a:off x="10064054" y="2469468"/>
            <a:ext cx="91440" cy="91440"/>
          </a:xfrm>
          <a:prstGeom prst="ellipse">
            <a:avLst/>
          </a:prstGeom>
          <a:solidFill>
            <a:schemeClr val="bg1"/>
          </a:solidFill>
          <a:ln w="28575">
            <a:solidFill>
              <a:srgbClr val="997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Oval 184">
            <a:extLst>
              <a:ext uri="{FF2B5EF4-FFF2-40B4-BE49-F238E27FC236}">
                <a16:creationId xmlns:a16="http://schemas.microsoft.com/office/drawing/2014/main" id="{A5F1784B-3E4B-4183-AD19-E4C6EA1C3554}"/>
              </a:ext>
            </a:extLst>
          </p:cNvPr>
          <p:cNvSpPr/>
          <p:nvPr/>
        </p:nvSpPr>
        <p:spPr>
          <a:xfrm>
            <a:off x="8765887" y="2473079"/>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BC198372-D49D-4808-BB45-40BDF5288469}"/>
              </a:ext>
            </a:extLst>
          </p:cNvPr>
          <p:cNvSpPr/>
          <p:nvPr/>
        </p:nvSpPr>
        <p:spPr>
          <a:xfrm>
            <a:off x="9791606" y="2481030"/>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Oval 224">
            <a:extLst>
              <a:ext uri="{FF2B5EF4-FFF2-40B4-BE49-F238E27FC236}">
                <a16:creationId xmlns:a16="http://schemas.microsoft.com/office/drawing/2014/main" id="{8C3BBAE1-B065-4E26-A57F-DFAD654A4B7F}"/>
              </a:ext>
            </a:extLst>
          </p:cNvPr>
          <p:cNvSpPr/>
          <p:nvPr/>
        </p:nvSpPr>
        <p:spPr>
          <a:xfrm>
            <a:off x="10869475" y="2472951"/>
            <a:ext cx="91440" cy="91440"/>
          </a:xfrm>
          <a:prstGeom prst="ellipse">
            <a:avLst/>
          </a:prstGeom>
          <a:solidFill>
            <a:schemeClr val="bg1"/>
          </a:solidFill>
          <a:ln w="28575">
            <a:solidFill>
              <a:srgbClr val="B53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6BEA2FAE-97AC-4B59-B0E5-B00B5BB191DF}"/>
              </a:ext>
            </a:extLst>
          </p:cNvPr>
          <p:cNvGrpSpPr/>
          <p:nvPr/>
        </p:nvGrpSpPr>
        <p:grpSpPr>
          <a:xfrm>
            <a:off x="7695375" y="1880291"/>
            <a:ext cx="1027935" cy="510548"/>
            <a:chOff x="7443915" y="1880291"/>
            <a:chExt cx="1027935" cy="510548"/>
          </a:xfrm>
        </p:grpSpPr>
        <p:grpSp>
          <p:nvGrpSpPr>
            <p:cNvPr id="232" name="Group 231">
              <a:extLst>
                <a:ext uri="{FF2B5EF4-FFF2-40B4-BE49-F238E27FC236}">
                  <a16:creationId xmlns:a16="http://schemas.microsoft.com/office/drawing/2014/main" id="{0A4587D0-E06F-4049-A21F-C588BFEBA660}"/>
                </a:ext>
              </a:extLst>
            </p:cNvPr>
            <p:cNvGrpSpPr/>
            <p:nvPr/>
          </p:nvGrpSpPr>
          <p:grpSpPr>
            <a:xfrm>
              <a:off x="8196407" y="1880291"/>
              <a:ext cx="127658" cy="510548"/>
              <a:chOff x="2066729" y="3059462"/>
              <a:chExt cx="180521" cy="721963"/>
            </a:xfrm>
            <a:solidFill>
              <a:srgbClr val="81B351"/>
            </a:solidFill>
          </p:grpSpPr>
          <p:sp>
            <p:nvSpPr>
              <p:cNvPr id="234" name="Oval 233">
                <a:extLst>
                  <a:ext uri="{FF2B5EF4-FFF2-40B4-BE49-F238E27FC236}">
                    <a16:creationId xmlns:a16="http://schemas.microsoft.com/office/drawing/2014/main" id="{3BBB97A3-BD87-4DCF-9846-378183CB22D5}"/>
                  </a:ext>
                </a:extLst>
              </p:cNvPr>
              <p:cNvSpPr/>
              <p:nvPr/>
            </p:nvSpPr>
            <p:spPr>
              <a:xfrm rot="21188097">
                <a:off x="2131678" y="3728371"/>
                <a:ext cx="53054" cy="530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5" name="Straight Connector 234">
                <a:extLst>
                  <a:ext uri="{FF2B5EF4-FFF2-40B4-BE49-F238E27FC236}">
                    <a16:creationId xmlns:a16="http://schemas.microsoft.com/office/drawing/2014/main" id="{FBD8DE46-37C5-44CF-B27C-D7960EB6B2CF}"/>
                  </a:ext>
                </a:extLst>
              </p:cNvPr>
              <p:cNvCxnSpPr>
                <a:cxnSpLocks/>
              </p:cNvCxnSpPr>
              <p:nvPr/>
            </p:nvCxnSpPr>
            <p:spPr>
              <a:xfrm>
                <a:off x="2153623" y="3331860"/>
                <a:ext cx="0" cy="297145"/>
              </a:xfrm>
              <a:prstGeom prst="line">
                <a:avLst/>
              </a:prstGeom>
              <a:grpFill/>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6" name="Oval 235">
                <a:extLst>
                  <a:ext uri="{FF2B5EF4-FFF2-40B4-BE49-F238E27FC236}">
                    <a16:creationId xmlns:a16="http://schemas.microsoft.com/office/drawing/2014/main" id="{7A0B319E-DE03-4482-BD69-0696650E7ADB}"/>
                  </a:ext>
                </a:extLst>
              </p:cNvPr>
              <p:cNvSpPr/>
              <p:nvPr/>
            </p:nvSpPr>
            <p:spPr>
              <a:xfrm>
                <a:off x="2066729" y="3059462"/>
                <a:ext cx="180521" cy="180522"/>
              </a:xfrm>
              <a:prstGeom prst="ellipse">
                <a:avLst/>
              </a:prstGeom>
              <a:solidFill>
                <a:srgbClr val="00B050"/>
              </a:solid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3" name="TextBox 232">
              <a:extLst>
                <a:ext uri="{FF2B5EF4-FFF2-40B4-BE49-F238E27FC236}">
                  <a16:creationId xmlns:a16="http://schemas.microsoft.com/office/drawing/2014/main" id="{FFA778BE-8A8B-4E3F-A31D-27539C2F09F2}"/>
                </a:ext>
              </a:extLst>
            </p:cNvPr>
            <p:cNvSpPr txBox="1"/>
            <p:nvPr/>
          </p:nvSpPr>
          <p:spPr>
            <a:xfrm>
              <a:off x="7443915" y="2099339"/>
              <a:ext cx="1027935" cy="230832"/>
            </a:xfrm>
            <a:prstGeom prst="rect">
              <a:avLst/>
            </a:prstGeom>
            <a:noFill/>
          </p:spPr>
          <p:txBody>
            <a:bodyPr wrap="square" rtlCol="0">
              <a:spAutoFit/>
            </a:bodyPr>
            <a:lstStyle/>
            <a:p>
              <a:r>
                <a:rPr lang="en-US" sz="900" b="1">
                  <a:solidFill>
                    <a:srgbClr val="00B050"/>
                  </a:solidFill>
                </a:rPr>
                <a:t>Push to Prod</a:t>
              </a:r>
            </a:p>
          </p:txBody>
        </p:sp>
      </p:grpSp>
      <p:cxnSp>
        <p:nvCxnSpPr>
          <p:cNvPr id="239" name="Straight Connector 238">
            <a:extLst>
              <a:ext uri="{FF2B5EF4-FFF2-40B4-BE49-F238E27FC236}">
                <a16:creationId xmlns:a16="http://schemas.microsoft.com/office/drawing/2014/main" id="{62C8B2F8-0279-4E4B-9063-35291A75C8FB}"/>
              </a:ext>
            </a:extLst>
          </p:cNvPr>
          <p:cNvCxnSpPr>
            <a:cxnSpLocks/>
          </p:cNvCxnSpPr>
          <p:nvPr/>
        </p:nvCxnSpPr>
        <p:spPr>
          <a:xfrm>
            <a:off x="11643709" y="2980759"/>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207463D5-89D4-41E3-8428-CD5FFCF153BF}"/>
              </a:ext>
            </a:extLst>
          </p:cNvPr>
          <p:cNvGrpSpPr/>
          <p:nvPr/>
        </p:nvGrpSpPr>
        <p:grpSpPr>
          <a:xfrm>
            <a:off x="11554368" y="1937868"/>
            <a:ext cx="127658" cy="510548"/>
            <a:chOff x="2066729" y="3059462"/>
            <a:chExt cx="180521" cy="721963"/>
          </a:xfrm>
          <a:solidFill>
            <a:srgbClr val="81B351"/>
          </a:solidFill>
        </p:grpSpPr>
        <p:sp>
          <p:nvSpPr>
            <p:cNvPr id="251" name="Oval 250">
              <a:extLst>
                <a:ext uri="{FF2B5EF4-FFF2-40B4-BE49-F238E27FC236}">
                  <a16:creationId xmlns:a16="http://schemas.microsoft.com/office/drawing/2014/main" id="{779A52E2-1ED8-4F6D-B0E3-9D3D4AFA2EE3}"/>
                </a:ext>
              </a:extLst>
            </p:cNvPr>
            <p:cNvSpPr/>
            <p:nvPr/>
          </p:nvSpPr>
          <p:spPr>
            <a:xfrm rot="21188097">
              <a:off x="2131678" y="3728371"/>
              <a:ext cx="53054" cy="530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2" name="Straight Connector 251">
              <a:extLst>
                <a:ext uri="{FF2B5EF4-FFF2-40B4-BE49-F238E27FC236}">
                  <a16:creationId xmlns:a16="http://schemas.microsoft.com/office/drawing/2014/main" id="{C018C455-B519-4809-B9E4-BB21E47E2BBF}"/>
                </a:ext>
              </a:extLst>
            </p:cNvPr>
            <p:cNvCxnSpPr>
              <a:cxnSpLocks/>
            </p:cNvCxnSpPr>
            <p:nvPr/>
          </p:nvCxnSpPr>
          <p:spPr>
            <a:xfrm>
              <a:off x="2153623" y="3331860"/>
              <a:ext cx="0" cy="297145"/>
            </a:xfrm>
            <a:prstGeom prst="line">
              <a:avLst/>
            </a:prstGeom>
            <a:grpFill/>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Oval 252">
              <a:extLst>
                <a:ext uri="{FF2B5EF4-FFF2-40B4-BE49-F238E27FC236}">
                  <a16:creationId xmlns:a16="http://schemas.microsoft.com/office/drawing/2014/main" id="{227A04E2-8772-4753-B05B-593137E1B712}"/>
                </a:ext>
              </a:extLst>
            </p:cNvPr>
            <p:cNvSpPr/>
            <p:nvPr/>
          </p:nvSpPr>
          <p:spPr>
            <a:xfrm>
              <a:off x="2066729" y="3059462"/>
              <a:ext cx="180521" cy="180522"/>
            </a:xfrm>
            <a:prstGeom prst="ellipse">
              <a:avLst/>
            </a:prstGeom>
            <a:solidFill>
              <a:srgbClr val="00B050"/>
            </a:solid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0" name="TextBox 249">
            <a:extLst>
              <a:ext uri="{FF2B5EF4-FFF2-40B4-BE49-F238E27FC236}">
                <a16:creationId xmlns:a16="http://schemas.microsoft.com/office/drawing/2014/main" id="{01ABFA0D-3251-4CB3-A120-DC0C67CCC3BF}"/>
              </a:ext>
            </a:extLst>
          </p:cNvPr>
          <p:cNvSpPr txBox="1"/>
          <p:nvPr/>
        </p:nvSpPr>
        <p:spPr>
          <a:xfrm>
            <a:off x="11590876" y="2080717"/>
            <a:ext cx="601124" cy="369332"/>
          </a:xfrm>
          <a:prstGeom prst="rect">
            <a:avLst/>
          </a:prstGeom>
          <a:noFill/>
        </p:spPr>
        <p:txBody>
          <a:bodyPr wrap="square" rtlCol="0">
            <a:spAutoFit/>
          </a:bodyPr>
          <a:lstStyle/>
          <a:p>
            <a:pPr algn="ctr"/>
            <a:r>
              <a:rPr lang="en-US" sz="900" b="1">
                <a:solidFill>
                  <a:srgbClr val="00B050"/>
                </a:solidFill>
              </a:rPr>
              <a:t>Push to Prod</a:t>
            </a:r>
          </a:p>
        </p:txBody>
      </p:sp>
      <p:sp>
        <p:nvSpPr>
          <p:cNvPr id="254" name="Oval 253">
            <a:extLst>
              <a:ext uri="{FF2B5EF4-FFF2-40B4-BE49-F238E27FC236}">
                <a16:creationId xmlns:a16="http://schemas.microsoft.com/office/drawing/2014/main" id="{F8D4DD5C-BA3C-465B-A6E0-1A2B7A030887}"/>
              </a:ext>
            </a:extLst>
          </p:cNvPr>
          <p:cNvSpPr/>
          <p:nvPr/>
        </p:nvSpPr>
        <p:spPr>
          <a:xfrm>
            <a:off x="8480395" y="2458907"/>
            <a:ext cx="91440" cy="91440"/>
          </a:xfrm>
          <a:prstGeom prst="ellips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TextBox 254">
            <a:extLst>
              <a:ext uri="{FF2B5EF4-FFF2-40B4-BE49-F238E27FC236}">
                <a16:creationId xmlns:a16="http://schemas.microsoft.com/office/drawing/2014/main" id="{A93FB18C-13D8-4892-97E9-905CC57CA416}"/>
              </a:ext>
            </a:extLst>
          </p:cNvPr>
          <p:cNvSpPr txBox="1"/>
          <p:nvPr/>
        </p:nvSpPr>
        <p:spPr>
          <a:xfrm>
            <a:off x="11249540" y="2524425"/>
            <a:ext cx="739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a:ln>
                  <a:noFill/>
                </a:ln>
                <a:solidFill>
                  <a:schemeClr val="bg1">
                    <a:lumMod val="50000"/>
                  </a:schemeClr>
                </a:solidFill>
                <a:effectLst/>
                <a:uLnTx/>
                <a:uFillTx/>
                <a:latin typeface="Calibri" panose="020F0502020204030204"/>
                <a:ea typeface="+mn-ea"/>
                <a:cs typeface="Segoe UI Semibold" panose="020B0702040204020203" pitchFamily="34" charset="0"/>
              </a:rPr>
              <a:t>May 31</a:t>
            </a:r>
          </a:p>
        </p:txBody>
      </p:sp>
      <p:sp>
        <p:nvSpPr>
          <p:cNvPr id="256" name="Oval 255">
            <a:extLst>
              <a:ext uri="{FF2B5EF4-FFF2-40B4-BE49-F238E27FC236}">
                <a16:creationId xmlns:a16="http://schemas.microsoft.com/office/drawing/2014/main" id="{5FACF4E8-E2CA-4732-8FC2-C8EF575EE2D6}"/>
              </a:ext>
            </a:extLst>
          </p:cNvPr>
          <p:cNvSpPr/>
          <p:nvPr/>
        </p:nvSpPr>
        <p:spPr>
          <a:xfrm>
            <a:off x="11579618" y="2469812"/>
            <a:ext cx="91440" cy="91440"/>
          </a:xfrm>
          <a:prstGeom prst="ellips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Oval 256">
            <a:extLst>
              <a:ext uri="{FF2B5EF4-FFF2-40B4-BE49-F238E27FC236}">
                <a16:creationId xmlns:a16="http://schemas.microsoft.com/office/drawing/2014/main" id="{FEE958B8-C3CF-4C3F-9CC2-5C4C23482E4A}"/>
              </a:ext>
            </a:extLst>
          </p:cNvPr>
          <p:cNvSpPr/>
          <p:nvPr/>
        </p:nvSpPr>
        <p:spPr>
          <a:xfrm>
            <a:off x="11154649" y="2475139"/>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8" name="Straight Connector 257">
            <a:extLst>
              <a:ext uri="{FF2B5EF4-FFF2-40B4-BE49-F238E27FC236}">
                <a16:creationId xmlns:a16="http://schemas.microsoft.com/office/drawing/2014/main" id="{013446AD-B7CF-4AFA-B232-AF5919F662CA}"/>
              </a:ext>
            </a:extLst>
          </p:cNvPr>
          <p:cNvCxnSpPr>
            <a:cxnSpLocks/>
          </p:cNvCxnSpPr>
          <p:nvPr/>
        </p:nvCxnSpPr>
        <p:spPr>
          <a:xfrm>
            <a:off x="11246200" y="2997694"/>
            <a:ext cx="0" cy="3614925"/>
          </a:xfrm>
          <a:prstGeom prst="line">
            <a:avLst/>
          </a:prstGeom>
          <a:ln w="1270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506BF3D3-A00D-42A6-91B8-04B0322D5623}"/>
              </a:ext>
            </a:extLst>
          </p:cNvPr>
          <p:cNvGrpSpPr/>
          <p:nvPr/>
        </p:nvGrpSpPr>
        <p:grpSpPr>
          <a:xfrm>
            <a:off x="10160079" y="3782326"/>
            <a:ext cx="849204" cy="349203"/>
            <a:chOff x="7037706" y="3629926"/>
            <a:chExt cx="849204" cy="349203"/>
          </a:xfrm>
        </p:grpSpPr>
        <p:sp>
          <p:nvSpPr>
            <p:cNvPr id="260" name="Rectangle: Rounded Corners 259">
              <a:extLst>
                <a:ext uri="{FF2B5EF4-FFF2-40B4-BE49-F238E27FC236}">
                  <a16:creationId xmlns:a16="http://schemas.microsoft.com/office/drawing/2014/main" id="{B73F5304-D9E2-4989-9B26-2B1B2F561387}"/>
                </a:ext>
              </a:extLst>
            </p:cNvPr>
            <p:cNvSpPr/>
            <p:nvPr/>
          </p:nvSpPr>
          <p:spPr>
            <a:xfrm>
              <a:off x="7037706" y="3629926"/>
              <a:ext cx="849204" cy="685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TextBox 260">
              <a:extLst>
                <a:ext uri="{FF2B5EF4-FFF2-40B4-BE49-F238E27FC236}">
                  <a16:creationId xmlns:a16="http://schemas.microsoft.com/office/drawing/2014/main" id="{7212DDA5-FA74-430B-95F2-902907F59250}"/>
                </a:ext>
              </a:extLst>
            </p:cNvPr>
            <p:cNvSpPr txBox="1"/>
            <p:nvPr/>
          </p:nvSpPr>
          <p:spPr>
            <a:xfrm>
              <a:off x="7039066" y="3702130"/>
              <a:ext cx="835077" cy="276999"/>
            </a:xfrm>
            <a:prstGeom prst="rect">
              <a:avLst/>
            </a:prstGeom>
            <a:noFill/>
          </p:spPr>
          <p:txBody>
            <a:bodyPr wrap="square" rtlCol="0">
              <a:spAutoFit/>
            </a:bodyPr>
            <a:lstStyle/>
            <a:p>
              <a:pPr algn="ctr"/>
              <a:r>
                <a:rPr lang="en-IN" sz="1200">
                  <a:solidFill>
                    <a:schemeClr val="bg2">
                      <a:lumMod val="50000"/>
                    </a:schemeClr>
                  </a:solidFill>
                </a:rPr>
                <a:t>UAT Fixes</a:t>
              </a:r>
            </a:p>
          </p:txBody>
        </p:sp>
      </p:grpSp>
      <p:grpSp>
        <p:nvGrpSpPr>
          <p:cNvPr id="262" name="Group 261">
            <a:extLst>
              <a:ext uri="{FF2B5EF4-FFF2-40B4-BE49-F238E27FC236}">
                <a16:creationId xmlns:a16="http://schemas.microsoft.com/office/drawing/2014/main" id="{943F56B9-1AFC-41DE-875B-2B2EA88E0359}"/>
              </a:ext>
            </a:extLst>
          </p:cNvPr>
          <p:cNvGrpSpPr/>
          <p:nvPr/>
        </p:nvGrpSpPr>
        <p:grpSpPr>
          <a:xfrm>
            <a:off x="10184825" y="5594476"/>
            <a:ext cx="827169" cy="349203"/>
            <a:chOff x="7069769" y="4893440"/>
            <a:chExt cx="827169" cy="349203"/>
          </a:xfrm>
        </p:grpSpPr>
        <p:sp>
          <p:nvSpPr>
            <p:cNvPr id="263" name="Rectangle: Rounded Corners 262">
              <a:extLst>
                <a:ext uri="{FF2B5EF4-FFF2-40B4-BE49-F238E27FC236}">
                  <a16:creationId xmlns:a16="http://schemas.microsoft.com/office/drawing/2014/main" id="{A0BEB7D0-D74F-448D-91AF-54736E840191}"/>
                </a:ext>
              </a:extLst>
            </p:cNvPr>
            <p:cNvSpPr/>
            <p:nvPr/>
          </p:nvSpPr>
          <p:spPr>
            <a:xfrm>
              <a:off x="7103515" y="4893440"/>
              <a:ext cx="786738" cy="685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4" name="TextBox 263">
              <a:extLst>
                <a:ext uri="{FF2B5EF4-FFF2-40B4-BE49-F238E27FC236}">
                  <a16:creationId xmlns:a16="http://schemas.microsoft.com/office/drawing/2014/main" id="{B8A623A0-9B7E-40EF-9A35-3350AFDCBEDE}"/>
                </a:ext>
              </a:extLst>
            </p:cNvPr>
            <p:cNvSpPr txBox="1"/>
            <p:nvPr/>
          </p:nvSpPr>
          <p:spPr>
            <a:xfrm>
              <a:off x="7069769" y="4965644"/>
              <a:ext cx="827169" cy="276999"/>
            </a:xfrm>
            <a:prstGeom prst="rect">
              <a:avLst/>
            </a:prstGeom>
            <a:noFill/>
          </p:spPr>
          <p:txBody>
            <a:bodyPr wrap="square" rtlCol="0">
              <a:spAutoFit/>
            </a:bodyPr>
            <a:lstStyle/>
            <a:p>
              <a:pPr algn="ctr"/>
              <a:r>
                <a:rPr lang="en-IN" sz="1200">
                  <a:solidFill>
                    <a:schemeClr val="bg2">
                      <a:lumMod val="50000"/>
                    </a:schemeClr>
                  </a:solidFill>
                </a:rPr>
                <a:t>UAT Fixes</a:t>
              </a:r>
            </a:p>
          </p:txBody>
        </p:sp>
      </p:grpSp>
      <p:sp>
        <p:nvSpPr>
          <p:cNvPr id="265" name="Rectangle: Rounded Corners 264">
            <a:extLst>
              <a:ext uri="{FF2B5EF4-FFF2-40B4-BE49-F238E27FC236}">
                <a16:creationId xmlns:a16="http://schemas.microsoft.com/office/drawing/2014/main" id="{38F4FB76-DACF-4DA0-9358-9DDDD1B56921}"/>
              </a:ext>
            </a:extLst>
          </p:cNvPr>
          <p:cNvSpPr/>
          <p:nvPr/>
        </p:nvSpPr>
        <p:spPr>
          <a:xfrm>
            <a:off x="10941146" y="4320979"/>
            <a:ext cx="696154" cy="68519"/>
          </a:xfrm>
          <a:prstGeom prst="roundRect">
            <a:avLst>
              <a:gd name="adj" fmla="val 50000"/>
            </a:avLst>
          </a:prstGeom>
          <a:solidFill>
            <a:srgbClr val="81B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6" name="TextBox 265">
            <a:extLst>
              <a:ext uri="{FF2B5EF4-FFF2-40B4-BE49-F238E27FC236}">
                <a16:creationId xmlns:a16="http://schemas.microsoft.com/office/drawing/2014/main" id="{BFA84713-C8B6-4B7C-960C-ED47C71F2C54}"/>
              </a:ext>
            </a:extLst>
          </p:cNvPr>
          <p:cNvSpPr txBox="1"/>
          <p:nvPr/>
        </p:nvSpPr>
        <p:spPr>
          <a:xfrm>
            <a:off x="10775021" y="4401355"/>
            <a:ext cx="1179169" cy="461665"/>
          </a:xfrm>
          <a:prstGeom prst="rect">
            <a:avLst/>
          </a:prstGeom>
          <a:noFill/>
        </p:spPr>
        <p:txBody>
          <a:bodyPr wrap="none" rtlCol="0">
            <a:spAutoFit/>
          </a:bodyPr>
          <a:lstStyle/>
          <a:p>
            <a:pPr algn="ctr"/>
            <a:r>
              <a:rPr lang="en-IN" sz="1200">
                <a:solidFill>
                  <a:schemeClr val="bg2">
                    <a:lumMod val="50000"/>
                  </a:schemeClr>
                </a:solidFill>
              </a:rPr>
              <a:t>KT, Hypercare, </a:t>
            </a:r>
          </a:p>
          <a:p>
            <a:pPr algn="ctr"/>
            <a:r>
              <a:rPr lang="en-IN" sz="1200">
                <a:solidFill>
                  <a:schemeClr val="bg2">
                    <a:lumMod val="50000"/>
                  </a:schemeClr>
                </a:solidFill>
              </a:rPr>
              <a:t>Deployment</a:t>
            </a:r>
          </a:p>
        </p:txBody>
      </p:sp>
      <p:sp>
        <p:nvSpPr>
          <p:cNvPr id="226" name="Oval 225">
            <a:extLst>
              <a:ext uri="{FF2B5EF4-FFF2-40B4-BE49-F238E27FC236}">
                <a16:creationId xmlns:a16="http://schemas.microsoft.com/office/drawing/2014/main" id="{73C5B330-B3D6-4199-A114-706621272AFE}"/>
              </a:ext>
            </a:extLst>
          </p:cNvPr>
          <p:cNvSpPr/>
          <p:nvPr/>
        </p:nvSpPr>
        <p:spPr>
          <a:xfrm>
            <a:off x="8198197" y="2465459"/>
            <a:ext cx="91440" cy="91440"/>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205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568CA-3D9B-40B7-9397-2FE083C96CA3}"/>
              </a:ext>
            </a:extLst>
          </p:cNvPr>
          <p:cNvSpPr>
            <a:spLocks noGrp="1"/>
          </p:cNvSpPr>
          <p:nvPr>
            <p:ph type="title"/>
          </p:nvPr>
        </p:nvSpPr>
        <p:spPr>
          <a:xfrm>
            <a:off x="2267339" y="3523111"/>
            <a:ext cx="6036906" cy="646331"/>
          </a:xfrm>
        </p:spPr>
        <p:txBody>
          <a:bodyPr/>
          <a:lstStyle/>
          <a:p>
            <a:r>
              <a:rPr lang="en-US"/>
              <a:t>User Personas</a:t>
            </a:r>
          </a:p>
        </p:txBody>
      </p:sp>
      <p:sp>
        <p:nvSpPr>
          <p:cNvPr id="3" name="Slide Number Placeholder 2">
            <a:extLst>
              <a:ext uri="{FF2B5EF4-FFF2-40B4-BE49-F238E27FC236}">
                <a16:creationId xmlns:a16="http://schemas.microsoft.com/office/drawing/2014/main" id="{E818520A-0145-4957-904C-2ABA68AFE2A6}"/>
              </a:ext>
            </a:extLst>
          </p:cNvPr>
          <p:cNvSpPr>
            <a:spLocks noGrp="1"/>
          </p:cNvSpPr>
          <p:nvPr>
            <p:ph type="sldNum" sz="quarter" idx="4"/>
          </p:nvPr>
        </p:nvSpPr>
        <p:spPr/>
        <p:txBody>
          <a:bodyPr/>
          <a:lstStyle/>
          <a:p>
            <a:fld id="{2465CFD4-9401-47B7-ADC2-1B0E4994DF73}" type="slidenum">
              <a:rPr lang="en-IN" smtClean="0"/>
              <a:pPr/>
              <a:t>3</a:t>
            </a:fld>
            <a:endParaRPr lang="en-IN"/>
          </a:p>
        </p:txBody>
      </p:sp>
    </p:spTree>
    <p:extLst>
      <p:ext uri="{BB962C8B-B14F-4D97-AF65-F5344CB8AC3E}">
        <p14:creationId xmlns:p14="http://schemas.microsoft.com/office/powerpoint/2010/main" val="129122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30</a:t>
            </a:fld>
            <a:endParaRPr lang="en-IN"/>
          </a:p>
        </p:txBody>
      </p:sp>
      <p:sp>
        <p:nvSpPr>
          <p:cNvPr id="8" name="Content Placeholder 2">
            <a:extLst>
              <a:ext uri="{FF2B5EF4-FFF2-40B4-BE49-F238E27FC236}">
                <a16:creationId xmlns:a16="http://schemas.microsoft.com/office/drawing/2014/main" id="{D629F97A-3E39-4463-B94D-FADC34638A7B}"/>
              </a:ext>
            </a:extLst>
          </p:cNvPr>
          <p:cNvSpPr txBox="1">
            <a:spLocks/>
          </p:cNvSpPr>
          <p:nvPr/>
        </p:nvSpPr>
        <p:spPr>
          <a:xfrm>
            <a:off x="219168" y="193021"/>
            <a:ext cx="9316114"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Overall Solution: Dependencies</a:t>
            </a:r>
          </a:p>
        </p:txBody>
      </p:sp>
      <p:graphicFrame>
        <p:nvGraphicFramePr>
          <p:cNvPr id="3" name="Table 2">
            <a:extLst>
              <a:ext uri="{FF2B5EF4-FFF2-40B4-BE49-F238E27FC236}">
                <a16:creationId xmlns:a16="http://schemas.microsoft.com/office/drawing/2014/main" id="{057F2D17-026B-4326-80A5-22FF537AA42B}"/>
              </a:ext>
            </a:extLst>
          </p:cNvPr>
          <p:cNvGraphicFramePr>
            <a:graphicFrameLocks noGrp="1"/>
          </p:cNvGraphicFramePr>
          <p:nvPr>
            <p:extLst>
              <p:ext uri="{D42A27DB-BD31-4B8C-83A1-F6EECF244321}">
                <p14:modId xmlns:p14="http://schemas.microsoft.com/office/powerpoint/2010/main" val="3929710455"/>
              </p:ext>
            </p:extLst>
          </p:nvPr>
        </p:nvGraphicFramePr>
        <p:xfrm>
          <a:off x="335280" y="728345"/>
          <a:ext cx="10844608" cy="4675352"/>
        </p:xfrm>
        <a:graphic>
          <a:graphicData uri="http://schemas.openxmlformats.org/drawingml/2006/table">
            <a:tbl>
              <a:tblPr firstRow="1" bandRow="1">
                <a:tableStyleId>{5940675A-B579-460E-94D1-54222C63F5DA}</a:tableStyleId>
              </a:tblPr>
              <a:tblGrid>
                <a:gridCol w="607540">
                  <a:extLst>
                    <a:ext uri="{9D8B030D-6E8A-4147-A177-3AD203B41FA5}">
                      <a16:colId xmlns:a16="http://schemas.microsoft.com/office/drawing/2014/main" val="2989844845"/>
                    </a:ext>
                  </a:extLst>
                </a:gridCol>
                <a:gridCol w="8201180">
                  <a:extLst>
                    <a:ext uri="{9D8B030D-6E8A-4147-A177-3AD203B41FA5}">
                      <a16:colId xmlns:a16="http://schemas.microsoft.com/office/drawing/2014/main" val="3067765146"/>
                    </a:ext>
                  </a:extLst>
                </a:gridCol>
                <a:gridCol w="2035888">
                  <a:extLst>
                    <a:ext uri="{9D8B030D-6E8A-4147-A177-3AD203B41FA5}">
                      <a16:colId xmlns:a16="http://schemas.microsoft.com/office/drawing/2014/main" val="1257371679"/>
                    </a:ext>
                  </a:extLst>
                </a:gridCol>
              </a:tblGrid>
              <a:tr h="579434">
                <a:tc>
                  <a:txBody>
                    <a:bodyPr/>
                    <a:lstStyle/>
                    <a:p>
                      <a:pPr marL="0" algn="l" defTabSz="914400" rtl="0" eaLnBrk="1" latinLnBrk="0" hangingPunct="1"/>
                      <a:r>
                        <a:rPr lang="en-US" sz="1600" b="1" kern="1200">
                          <a:solidFill>
                            <a:schemeClr val="lt1"/>
                          </a:solidFill>
                          <a:latin typeface="Segoe UI Semibold"/>
                          <a:ea typeface="+mn-ea"/>
                          <a:cs typeface="Segoe UI Semibold"/>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Due Date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77180712"/>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rtl="0" eaLnBrk="1" fontAlgn="base" latinLnBrk="0" hangingPunct="1">
                        <a:lnSpc>
                          <a:spcPct val="100000"/>
                        </a:lnSpc>
                        <a:spcBef>
                          <a:spcPct val="0"/>
                        </a:spcBef>
                        <a:spcAft>
                          <a:spcPct val="0"/>
                        </a:spcAft>
                        <a:buClrTx/>
                        <a:buSzTx/>
                        <a:buFont typeface="Arial" panose="020B0604020202020204" pitchFamily="34" charset="0"/>
                        <a:buChar char="•"/>
                      </a:pPr>
                      <a:r>
                        <a:rPr lang="en-US" sz="1600" b="0" i="0" u="none" strike="noStrike" kern="1200">
                          <a:solidFill>
                            <a:schemeClr val="tx1"/>
                          </a:solidFill>
                          <a:latin typeface="+mn-lt"/>
                          <a:ea typeface="+mn-ea"/>
                          <a:cs typeface="Segoe UI"/>
                        </a:rPr>
                        <a:t>Create the Account ID dropdown in the Salesforce Portal </a:t>
                      </a:r>
                      <a:endParaRPr lang="en-US" sz="16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1/14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0444746"/>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mn-lt"/>
                          <a:ea typeface="+mn-ea"/>
                          <a:cs typeface="Segoe UI"/>
                        </a:rPr>
                        <a:t>Helper function for getting list of accounts associated with a User (For SFDC widget):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Parameter: User ID</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Output: List of Accounts, Flag for default account</a:t>
                      </a:r>
                      <a:endParaRPr lang="en-US" sz="16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1/17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8708189"/>
                  </a:ext>
                </a:extLst>
              </a:tr>
              <a:tr h="44520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mn-lt"/>
                          <a:ea typeface="+mn-ea"/>
                          <a:cs typeface="Segoe UI"/>
                        </a:rPr>
                        <a:t>Permissions table (For controlling access on workspaces):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User ID (Internal)</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Account ID</a:t>
                      </a:r>
                      <a:endParaRPr lang="en-US" sz="16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1/17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955447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600" b="0" i="0" u="none" strike="noStrike" kern="1200">
                          <a:solidFill>
                            <a:schemeClr val="tx1"/>
                          </a:solidFill>
                          <a:latin typeface="+mn-lt"/>
                          <a:ea typeface="+mn-ea"/>
                          <a:cs typeface="Segoe UI"/>
                        </a:rPr>
                        <a:t>Expose an API endpoint for list of </a:t>
                      </a:r>
                      <a:r>
                        <a:rPr lang="en-US" sz="1600" b="0" i="0" u="none" strike="noStrike" kern="1200" err="1">
                          <a:solidFill>
                            <a:schemeClr val="tx1"/>
                          </a:solidFill>
                          <a:latin typeface="+mn-lt"/>
                          <a:ea typeface="+mn-ea"/>
                          <a:cs typeface="Segoe UI"/>
                        </a:rPr>
                        <a:t>SuperUsers</a:t>
                      </a:r>
                      <a:r>
                        <a:rPr lang="en-US" sz="1600" b="0" i="0" u="none" strike="noStrike" kern="1200">
                          <a:solidFill>
                            <a:schemeClr val="tx1"/>
                          </a:solidFill>
                          <a:latin typeface="+mn-lt"/>
                          <a:ea typeface="+mn-ea"/>
                          <a:cs typeface="Segoe UI"/>
                        </a:rPr>
                        <a:t>/ Admins</a:t>
                      </a:r>
                      <a:endParaRPr lang="en-US" sz="16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600" b="0" i="0" u="none" strike="noStrike" kern="1200">
                          <a:solidFill>
                            <a:schemeClr val="tx1"/>
                          </a:solidFill>
                          <a:latin typeface="Segoe UI"/>
                          <a:ea typeface="+mn-ea"/>
                          <a:cs typeface="Segoe UI"/>
                        </a:rPr>
                        <a:t>1/27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2212258"/>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ct val="0"/>
                        </a:spcBef>
                        <a:spcAft>
                          <a:spcPct val="0"/>
                        </a:spcAft>
                        <a:buClrTx/>
                        <a:buSzTx/>
                        <a:buFont typeface="+mj-lt"/>
                        <a:buNone/>
                      </a:pPr>
                      <a:r>
                        <a:rPr lang="en-US" sz="1600" b="0" i="0" u="none" strike="noStrike" kern="1200">
                          <a:solidFill>
                            <a:schemeClr val="tx1"/>
                          </a:solidFill>
                          <a:latin typeface="Segoe UI"/>
                          <a:ea typeface="+mn-ea"/>
                          <a:cs typeface="Segoe UI"/>
                        </a:rPr>
                        <a:t>Provide dummy data for testing purposes: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Segoe UI"/>
                          <a:ea typeface="+mn-ea"/>
                          <a:cs typeface="Segoe UI"/>
                        </a:rPr>
                        <a:t>Users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Segoe UI"/>
                          <a:ea typeface="+mn-ea"/>
                          <a:cs typeface="Segoe UI"/>
                        </a:rPr>
                        <a:t>Users and associated accounts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600" b="0" i="0" u="none" strike="noStrike" kern="1200">
                          <a:solidFill>
                            <a:schemeClr val="tx1"/>
                          </a:solidFill>
                          <a:latin typeface="Segoe UI"/>
                          <a:ea typeface="+mn-ea"/>
                          <a:cs typeface="Segoe UI"/>
                        </a:rPr>
                        <a:t>2/1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4065992"/>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Integration testing for:</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Call the Customer Provisioning API endpoint</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mn-lt"/>
                          <a:ea typeface="+mn-ea"/>
                          <a:cs typeface="Segoe UI"/>
                        </a:rPr>
                        <a:t>Call the Dataset Refresh API endpoint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600" b="0" i="0" u="none" strike="noStrike" kern="1200">
                        <a:solidFill>
                          <a:schemeClr val="tx1"/>
                        </a:solidFill>
                        <a:latin typeface="Segoe UI"/>
                        <a:ea typeface="+mn-ea"/>
                        <a:cs typeface="Segoe UI"/>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2/19</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u="none" strike="noStrike" kern="1200">
                          <a:solidFill>
                            <a:schemeClr val="tx1"/>
                          </a:solidFill>
                          <a:latin typeface="Segoe UI"/>
                          <a:ea typeface="+mn-ea"/>
                          <a:cs typeface="Segoe UI"/>
                        </a:rPr>
                        <a:t>3/27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660118"/>
                  </a:ext>
                </a:extLst>
              </a:tr>
            </a:tbl>
          </a:graphicData>
        </a:graphic>
      </p:graphicFrame>
    </p:spTree>
    <p:extLst>
      <p:ext uri="{BB962C8B-B14F-4D97-AF65-F5344CB8AC3E}">
        <p14:creationId xmlns:p14="http://schemas.microsoft.com/office/powerpoint/2010/main" val="234896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Power Users: Governance </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31</a:t>
            </a:fld>
            <a:endParaRPr lang="en-IN"/>
          </a:p>
        </p:txBody>
      </p:sp>
      <p:sp>
        <p:nvSpPr>
          <p:cNvPr id="2" name="TextBox 1">
            <a:extLst>
              <a:ext uri="{FF2B5EF4-FFF2-40B4-BE49-F238E27FC236}">
                <a16:creationId xmlns:a16="http://schemas.microsoft.com/office/drawing/2014/main" id="{E9E965C3-FCA1-498F-9012-2F3C1D909FCB}"/>
              </a:ext>
            </a:extLst>
          </p:cNvPr>
          <p:cNvSpPr txBox="1"/>
          <p:nvPr/>
        </p:nvSpPr>
        <p:spPr>
          <a:xfrm>
            <a:off x="377190" y="1017270"/>
            <a:ext cx="11212830" cy="337047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1600"/>
              <a:t>Ensure consistency in terms of UI/UX of the reports</a:t>
            </a:r>
          </a:p>
          <a:p>
            <a:pPr marL="285750" indent="-285750">
              <a:lnSpc>
                <a:spcPct val="150000"/>
              </a:lnSpc>
              <a:buFont typeface="Arial" panose="020B0604020202020204" pitchFamily="34" charset="0"/>
              <a:buChar char="•"/>
            </a:pPr>
            <a:r>
              <a:rPr lang="en-US" sz="1600"/>
              <a:t>Perform the impact analysis for any changes in data model:</a:t>
            </a:r>
            <a:endParaRPr lang="en-US" sz="1600">
              <a:cs typeface="Segoe UI"/>
            </a:endParaRPr>
          </a:p>
          <a:p>
            <a:pPr marL="742950" lvl="1" indent="-285750">
              <a:lnSpc>
                <a:spcPct val="150000"/>
              </a:lnSpc>
              <a:buFont typeface="Arial" panose="020B0604020202020204" pitchFamily="34" charset="0"/>
              <a:buChar char="•"/>
            </a:pPr>
            <a:r>
              <a:rPr lang="en-US" sz="1600"/>
              <a:t>Establish a mechanism for informing downstream users on changes in the data model</a:t>
            </a:r>
            <a:endParaRPr lang="en-US" sz="1600">
              <a:cs typeface="Segoe UI"/>
            </a:endParaRPr>
          </a:p>
          <a:p>
            <a:pPr marL="742950" lvl="1" indent="-285750">
              <a:lnSpc>
                <a:spcPct val="150000"/>
              </a:lnSpc>
              <a:buFont typeface="Arial" panose="020B0604020202020204" pitchFamily="34" charset="0"/>
              <a:buChar char="•"/>
            </a:pPr>
            <a:r>
              <a:rPr lang="en-US" sz="1600"/>
              <a:t>Perform validation of the custom reports on changes in data model</a:t>
            </a:r>
            <a:endParaRPr lang="en-US" sz="1600">
              <a:cs typeface="Segoe UI"/>
            </a:endParaRPr>
          </a:p>
          <a:p>
            <a:pPr marL="285750" indent="-285750">
              <a:lnSpc>
                <a:spcPct val="150000"/>
              </a:lnSpc>
              <a:buFont typeface="Arial" panose="020B0604020202020204" pitchFamily="34" charset="0"/>
              <a:buChar char="•"/>
            </a:pPr>
            <a:r>
              <a:rPr lang="en-US" sz="1600"/>
              <a:t>Ensure that Power User publishes report for a particular account in the account-specific workspace</a:t>
            </a:r>
          </a:p>
          <a:p>
            <a:pPr marL="285750" indent="-285750">
              <a:lnSpc>
                <a:spcPct val="150000"/>
              </a:lnSpc>
              <a:buFont typeface="Arial" panose="020B0604020202020204" pitchFamily="34" charset="0"/>
              <a:buChar char="•"/>
            </a:pPr>
            <a:r>
              <a:rPr lang="en-US" sz="1600"/>
              <a:t>For any development/ testing work, ‘Power Users’ will use Power BI Desktop and Dev workspaces. Once the reports are validated, they can move them to Production workspace.</a:t>
            </a:r>
          </a:p>
          <a:p>
            <a:pPr marL="285750" indent="-285750">
              <a:lnSpc>
                <a:spcPct val="150000"/>
              </a:lnSpc>
              <a:buFont typeface="Arial" panose="020B0604020202020204" pitchFamily="34" charset="0"/>
              <a:buChar char="•"/>
            </a:pPr>
            <a:r>
              <a:rPr lang="en-US" sz="1600"/>
              <a:t>Super Users/ Developers should add tags to the builds/ releases to specify the last stable build</a:t>
            </a:r>
          </a:p>
          <a:p>
            <a:pPr marL="285750" indent="-285750">
              <a:lnSpc>
                <a:spcPct val="150000"/>
              </a:lnSpc>
              <a:buFont typeface="Arial" panose="020B0604020202020204" pitchFamily="34" charset="0"/>
              <a:buChar char="•"/>
            </a:pPr>
            <a:r>
              <a:rPr lang="en-US" sz="1600"/>
              <a:t>Ensure that report back-ups are maintained by Power Users</a:t>
            </a:r>
          </a:p>
        </p:txBody>
      </p:sp>
    </p:spTree>
    <p:extLst>
      <p:ext uri="{BB962C8B-B14F-4D97-AF65-F5344CB8AC3E}">
        <p14:creationId xmlns:p14="http://schemas.microsoft.com/office/powerpoint/2010/main" val="313948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568CA-3D9B-40B7-9397-2FE083C96CA3}"/>
              </a:ext>
            </a:extLst>
          </p:cNvPr>
          <p:cNvSpPr>
            <a:spLocks noGrp="1"/>
          </p:cNvSpPr>
          <p:nvPr>
            <p:ph type="title"/>
          </p:nvPr>
        </p:nvSpPr>
        <p:spPr>
          <a:xfrm>
            <a:off x="2267339" y="3523111"/>
            <a:ext cx="6036906" cy="646331"/>
          </a:xfrm>
        </p:spPr>
        <p:txBody>
          <a:bodyPr/>
          <a:lstStyle/>
          <a:p>
            <a:r>
              <a:rPr lang="en-US"/>
              <a:t>Report Mock-up</a:t>
            </a:r>
          </a:p>
        </p:txBody>
      </p:sp>
      <p:sp>
        <p:nvSpPr>
          <p:cNvPr id="3" name="Slide Number Placeholder 2">
            <a:extLst>
              <a:ext uri="{FF2B5EF4-FFF2-40B4-BE49-F238E27FC236}">
                <a16:creationId xmlns:a16="http://schemas.microsoft.com/office/drawing/2014/main" id="{E818520A-0145-4957-904C-2ABA68AFE2A6}"/>
              </a:ext>
            </a:extLst>
          </p:cNvPr>
          <p:cNvSpPr>
            <a:spLocks noGrp="1"/>
          </p:cNvSpPr>
          <p:nvPr>
            <p:ph type="sldNum" sz="quarter" idx="4"/>
          </p:nvPr>
        </p:nvSpPr>
        <p:spPr/>
        <p:txBody>
          <a:bodyPr/>
          <a:lstStyle/>
          <a:p>
            <a:fld id="{2465CFD4-9401-47B7-ADC2-1B0E4994DF73}" type="slidenum">
              <a:rPr lang="en-IN" smtClean="0"/>
              <a:pPr/>
              <a:t>32</a:t>
            </a:fld>
            <a:endParaRPr lang="en-IN"/>
          </a:p>
        </p:txBody>
      </p:sp>
    </p:spTree>
    <p:extLst>
      <p:ext uri="{BB962C8B-B14F-4D97-AF65-F5344CB8AC3E}">
        <p14:creationId xmlns:p14="http://schemas.microsoft.com/office/powerpoint/2010/main" val="2377311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Report Mock-up</a:t>
            </a:r>
          </a:p>
        </p:txBody>
      </p:sp>
      <p:pic>
        <p:nvPicPr>
          <p:cNvPr id="5" name="Picture 4">
            <a:extLst>
              <a:ext uri="{FF2B5EF4-FFF2-40B4-BE49-F238E27FC236}">
                <a16:creationId xmlns:a16="http://schemas.microsoft.com/office/drawing/2014/main" id="{D08F7A78-4DAA-4235-9640-71727DC8A00A}"/>
              </a:ext>
            </a:extLst>
          </p:cNvPr>
          <p:cNvPicPr>
            <a:picLocks noChangeAspect="1"/>
          </p:cNvPicPr>
          <p:nvPr/>
        </p:nvPicPr>
        <p:blipFill>
          <a:blip r:embed="rId2"/>
          <a:stretch>
            <a:fillRect/>
          </a:stretch>
        </p:blipFill>
        <p:spPr>
          <a:xfrm>
            <a:off x="10186666" y="886457"/>
            <a:ext cx="237494" cy="172723"/>
          </a:xfrm>
          <a:prstGeom prst="rect">
            <a:avLst/>
          </a:prstGeom>
        </p:spPr>
      </p:pic>
      <p:pic>
        <p:nvPicPr>
          <p:cNvPr id="10" name="Picture 9">
            <a:extLst>
              <a:ext uri="{FF2B5EF4-FFF2-40B4-BE49-F238E27FC236}">
                <a16:creationId xmlns:a16="http://schemas.microsoft.com/office/drawing/2014/main" id="{E1AD292F-F2C0-43B8-9BA2-72B925D83E69}"/>
              </a:ext>
            </a:extLst>
          </p:cNvPr>
          <p:cNvPicPr>
            <a:picLocks noChangeAspect="1"/>
          </p:cNvPicPr>
          <p:nvPr/>
        </p:nvPicPr>
        <p:blipFill>
          <a:blip r:embed="rId3"/>
          <a:stretch>
            <a:fillRect/>
          </a:stretch>
        </p:blipFill>
        <p:spPr>
          <a:xfrm>
            <a:off x="1074709" y="766108"/>
            <a:ext cx="10042581" cy="5648952"/>
          </a:xfrm>
          <a:prstGeom prst="rect">
            <a:avLst/>
          </a:prstGeom>
        </p:spPr>
      </p:pic>
    </p:spTree>
    <p:extLst>
      <p:ext uri="{BB962C8B-B14F-4D97-AF65-F5344CB8AC3E}">
        <p14:creationId xmlns:p14="http://schemas.microsoft.com/office/powerpoint/2010/main" val="186905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Report Mock-up</a:t>
            </a:r>
          </a:p>
        </p:txBody>
      </p:sp>
      <p:pic>
        <p:nvPicPr>
          <p:cNvPr id="8" name="Picture 7">
            <a:extLst>
              <a:ext uri="{FF2B5EF4-FFF2-40B4-BE49-F238E27FC236}">
                <a16:creationId xmlns:a16="http://schemas.microsoft.com/office/drawing/2014/main" id="{6B93FB5A-7A6C-48DA-BC10-A26AD1EE02C2}"/>
              </a:ext>
            </a:extLst>
          </p:cNvPr>
          <p:cNvPicPr>
            <a:picLocks noChangeAspect="1"/>
          </p:cNvPicPr>
          <p:nvPr/>
        </p:nvPicPr>
        <p:blipFill>
          <a:blip r:embed="rId3"/>
          <a:stretch>
            <a:fillRect/>
          </a:stretch>
        </p:blipFill>
        <p:spPr>
          <a:xfrm>
            <a:off x="10186666" y="886457"/>
            <a:ext cx="237494" cy="172723"/>
          </a:xfrm>
          <a:prstGeom prst="rect">
            <a:avLst/>
          </a:prstGeom>
        </p:spPr>
      </p:pic>
      <p:pic>
        <p:nvPicPr>
          <p:cNvPr id="7" name="Picture 6">
            <a:extLst>
              <a:ext uri="{FF2B5EF4-FFF2-40B4-BE49-F238E27FC236}">
                <a16:creationId xmlns:a16="http://schemas.microsoft.com/office/drawing/2014/main" id="{156AFD21-D021-47B8-8617-44350BB53D1B}"/>
              </a:ext>
            </a:extLst>
          </p:cNvPr>
          <p:cNvPicPr>
            <a:picLocks noChangeAspect="1"/>
          </p:cNvPicPr>
          <p:nvPr/>
        </p:nvPicPr>
        <p:blipFill>
          <a:blip r:embed="rId4"/>
          <a:stretch>
            <a:fillRect/>
          </a:stretch>
        </p:blipFill>
        <p:spPr>
          <a:xfrm>
            <a:off x="1074709" y="766108"/>
            <a:ext cx="10042581" cy="5648952"/>
          </a:xfrm>
          <a:prstGeom prst="rect">
            <a:avLst/>
          </a:prstGeom>
        </p:spPr>
      </p:pic>
    </p:spTree>
    <p:extLst>
      <p:ext uri="{BB962C8B-B14F-4D97-AF65-F5344CB8AC3E}">
        <p14:creationId xmlns:p14="http://schemas.microsoft.com/office/powerpoint/2010/main" val="98317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568CA-3D9B-40B7-9397-2FE083C96CA3}"/>
              </a:ext>
            </a:extLst>
          </p:cNvPr>
          <p:cNvSpPr>
            <a:spLocks noGrp="1"/>
          </p:cNvSpPr>
          <p:nvPr>
            <p:ph type="title"/>
          </p:nvPr>
        </p:nvSpPr>
        <p:spPr>
          <a:xfrm>
            <a:off x="2267339" y="3523111"/>
            <a:ext cx="6036906" cy="646331"/>
          </a:xfrm>
        </p:spPr>
        <p:txBody>
          <a:bodyPr/>
          <a:lstStyle/>
          <a:p>
            <a:r>
              <a:rPr lang="en-US"/>
              <a:t>User Flow</a:t>
            </a:r>
          </a:p>
        </p:txBody>
      </p:sp>
      <p:sp>
        <p:nvSpPr>
          <p:cNvPr id="3" name="Slide Number Placeholder 2">
            <a:extLst>
              <a:ext uri="{FF2B5EF4-FFF2-40B4-BE49-F238E27FC236}">
                <a16:creationId xmlns:a16="http://schemas.microsoft.com/office/drawing/2014/main" id="{E818520A-0145-4957-904C-2ABA68AFE2A6}"/>
              </a:ext>
            </a:extLst>
          </p:cNvPr>
          <p:cNvSpPr>
            <a:spLocks noGrp="1"/>
          </p:cNvSpPr>
          <p:nvPr>
            <p:ph type="sldNum" sz="quarter" idx="4"/>
          </p:nvPr>
        </p:nvSpPr>
        <p:spPr/>
        <p:txBody>
          <a:bodyPr/>
          <a:lstStyle/>
          <a:p>
            <a:fld id="{2465CFD4-9401-47B7-ADC2-1B0E4994DF73}" type="slidenum">
              <a:rPr lang="en-IN" smtClean="0"/>
              <a:pPr/>
              <a:t>35</a:t>
            </a:fld>
            <a:endParaRPr lang="en-IN"/>
          </a:p>
        </p:txBody>
      </p:sp>
    </p:spTree>
    <p:extLst>
      <p:ext uri="{BB962C8B-B14F-4D97-AF65-F5344CB8AC3E}">
        <p14:creationId xmlns:p14="http://schemas.microsoft.com/office/powerpoint/2010/main" val="4281884184"/>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36</a:t>
            </a:fld>
            <a:endParaRPr lang="en-IN"/>
          </a:p>
        </p:txBody>
      </p:sp>
      <p:pic>
        <p:nvPicPr>
          <p:cNvPr id="5" name="Picture 4" descr="Circle&#10;&#10;Description automatically generated with medium confidence">
            <a:extLst>
              <a:ext uri="{FF2B5EF4-FFF2-40B4-BE49-F238E27FC236}">
                <a16:creationId xmlns:a16="http://schemas.microsoft.com/office/drawing/2014/main" id="{F7C901F6-10DE-4B30-8C33-CC2F84793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786" y="1118056"/>
            <a:ext cx="1408054" cy="985088"/>
          </a:xfrm>
          <a:prstGeom prst="rect">
            <a:avLst/>
          </a:prstGeom>
        </p:spPr>
      </p:pic>
      <p:grpSp>
        <p:nvGrpSpPr>
          <p:cNvPr id="6" name="Group 5">
            <a:extLst>
              <a:ext uri="{FF2B5EF4-FFF2-40B4-BE49-F238E27FC236}">
                <a16:creationId xmlns:a16="http://schemas.microsoft.com/office/drawing/2014/main" id="{6F7A222F-7BE3-403E-997C-7FB2A332EC62}"/>
              </a:ext>
            </a:extLst>
          </p:cNvPr>
          <p:cNvGrpSpPr/>
          <p:nvPr/>
        </p:nvGrpSpPr>
        <p:grpSpPr>
          <a:xfrm>
            <a:off x="3536617" y="2411730"/>
            <a:ext cx="5118767" cy="4046220"/>
            <a:chOff x="3087973" y="3432750"/>
            <a:chExt cx="6385810" cy="5516377"/>
          </a:xfrm>
        </p:grpSpPr>
        <p:sp>
          <p:nvSpPr>
            <p:cNvPr id="7" name="Rectangle: Rounded Corners 6">
              <a:extLst>
                <a:ext uri="{FF2B5EF4-FFF2-40B4-BE49-F238E27FC236}">
                  <a16:creationId xmlns:a16="http://schemas.microsoft.com/office/drawing/2014/main" id="{ACD9E7E2-4BFF-4343-B231-8B795CB34A1D}"/>
                </a:ext>
              </a:extLst>
            </p:cNvPr>
            <p:cNvSpPr/>
            <p:nvPr/>
          </p:nvSpPr>
          <p:spPr>
            <a:xfrm>
              <a:off x="3087973" y="3432750"/>
              <a:ext cx="6385810" cy="5516377"/>
            </a:xfrm>
            <a:prstGeom prst="roundRect">
              <a:avLst>
                <a:gd name="adj" fmla="val 3509"/>
              </a:avLst>
            </a:prstGeom>
            <a:ln>
              <a:noFill/>
            </a:ln>
            <a:effectLst>
              <a:outerShdw blurRad="1016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1E181B54-1CB3-4C7A-A05B-F5A7A0271AA4}"/>
                </a:ext>
              </a:extLst>
            </p:cNvPr>
            <p:cNvSpPr txBox="1"/>
            <p:nvPr/>
          </p:nvSpPr>
          <p:spPr>
            <a:xfrm>
              <a:off x="3447735" y="3642613"/>
              <a:ext cx="5482694" cy="377644"/>
            </a:xfrm>
            <a:prstGeom prst="rect">
              <a:avLst/>
            </a:prstGeom>
            <a:noFill/>
          </p:spPr>
          <p:txBody>
            <a:bodyPr wrap="square" rtlCol="0">
              <a:spAutoFit/>
            </a:bodyPr>
            <a:lstStyle/>
            <a:p>
              <a:r>
                <a:rPr lang="en-US" sz="1200" dirty="0">
                  <a:solidFill>
                    <a:srgbClr val="C00000"/>
                  </a:solidFill>
                </a:rPr>
                <a:t>To access this page, you must log-in to Salesforce</a:t>
              </a:r>
            </a:p>
          </p:txBody>
        </p:sp>
        <p:sp>
          <p:nvSpPr>
            <p:cNvPr id="9" name="TextBox 8">
              <a:extLst>
                <a:ext uri="{FF2B5EF4-FFF2-40B4-BE49-F238E27FC236}">
                  <a16:creationId xmlns:a16="http://schemas.microsoft.com/office/drawing/2014/main" id="{7C17EDAF-B646-4A4C-89DB-71A8DAB9DDF1}"/>
                </a:ext>
              </a:extLst>
            </p:cNvPr>
            <p:cNvSpPr txBox="1"/>
            <p:nvPr/>
          </p:nvSpPr>
          <p:spPr>
            <a:xfrm>
              <a:off x="3445899" y="4185843"/>
              <a:ext cx="2174933" cy="419605"/>
            </a:xfrm>
            <a:prstGeom prst="rect">
              <a:avLst/>
            </a:prstGeom>
            <a:noFill/>
          </p:spPr>
          <p:txBody>
            <a:bodyPr wrap="square" rtlCol="0">
              <a:spAutoFit/>
            </a:bodyPr>
            <a:lstStyle/>
            <a:p>
              <a:r>
                <a:rPr lang="en-US" sz="1400">
                  <a:solidFill>
                    <a:schemeClr val="bg1">
                      <a:lumMod val="50000"/>
                    </a:schemeClr>
                  </a:solidFill>
                </a:rPr>
                <a:t>Username</a:t>
              </a:r>
            </a:p>
          </p:txBody>
        </p:sp>
        <p:sp>
          <p:nvSpPr>
            <p:cNvPr id="10" name="Rectangle: Rounded Corners 9">
              <a:extLst>
                <a:ext uri="{FF2B5EF4-FFF2-40B4-BE49-F238E27FC236}">
                  <a16:creationId xmlns:a16="http://schemas.microsoft.com/office/drawing/2014/main" id="{1948F887-F0A0-4DD9-AFBA-931874B60355}"/>
                </a:ext>
              </a:extLst>
            </p:cNvPr>
            <p:cNvSpPr/>
            <p:nvPr/>
          </p:nvSpPr>
          <p:spPr>
            <a:xfrm>
              <a:off x="3480036" y="4715303"/>
              <a:ext cx="5627914" cy="609601"/>
            </a:xfrm>
            <a:prstGeom prst="roundRect">
              <a:avLst>
                <a:gd name="adj" fmla="val 1127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C0360A40-ED45-4C81-AB7F-8EC4120C0FC1}"/>
                </a:ext>
              </a:extLst>
            </p:cNvPr>
            <p:cNvSpPr txBox="1"/>
            <p:nvPr/>
          </p:nvSpPr>
          <p:spPr>
            <a:xfrm>
              <a:off x="3456785" y="5524788"/>
              <a:ext cx="1980904" cy="419605"/>
            </a:xfrm>
            <a:prstGeom prst="rect">
              <a:avLst/>
            </a:prstGeom>
            <a:noFill/>
          </p:spPr>
          <p:txBody>
            <a:bodyPr wrap="square" rtlCol="0">
              <a:spAutoFit/>
            </a:bodyPr>
            <a:lstStyle/>
            <a:p>
              <a:r>
                <a:rPr lang="en-US" sz="1400">
                  <a:solidFill>
                    <a:schemeClr val="bg1">
                      <a:lumMod val="50000"/>
                    </a:schemeClr>
                  </a:solidFill>
                </a:rPr>
                <a:t>Password</a:t>
              </a:r>
            </a:p>
          </p:txBody>
        </p:sp>
        <p:sp>
          <p:nvSpPr>
            <p:cNvPr id="12" name="Rectangle: Rounded Corners 11">
              <a:extLst>
                <a:ext uri="{FF2B5EF4-FFF2-40B4-BE49-F238E27FC236}">
                  <a16:creationId xmlns:a16="http://schemas.microsoft.com/office/drawing/2014/main" id="{33926E16-8F3D-4FA8-9DFD-48D4E9AA4482}"/>
                </a:ext>
              </a:extLst>
            </p:cNvPr>
            <p:cNvSpPr/>
            <p:nvPr/>
          </p:nvSpPr>
          <p:spPr>
            <a:xfrm>
              <a:off x="3490922" y="6054248"/>
              <a:ext cx="5627914" cy="609601"/>
            </a:xfrm>
            <a:prstGeom prst="roundRect">
              <a:avLst>
                <a:gd name="adj" fmla="val 1127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3EB325D-C16F-4DE6-998C-455605BC5105}"/>
                </a:ext>
              </a:extLst>
            </p:cNvPr>
            <p:cNvSpPr/>
            <p:nvPr/>
          </p:nvSpPr>
          <p:spPr>
            <a:xfrm>
              <a:off x="3512692" y="6903336"/>
              <a:ext cx="5627914" cy="609601"/>
            </a:xfrm>
            <a:prstGeom prst="roundRect">
              <a:avLst>
                <a:gd name="adj" fmla="val 11275"/>
              </a:avLst>
            </a:prstGeom>
            <a:solidFill>
              <a:srgbClr val="00A0E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A1C79E0-3DC5-4E05-A4FC-3C36F8D39FC8}"/>
                </a:ext>
              </a:extLst>
            </p:cNvPr>
            <p:cNvSpPr txBox="1"/>
            <p:nvPr/>
          </p:nvSpPr>
          <p:spPr>
            <a:xfrm>
              <a:off x="3514699" y="7005243"/>
              <a:ext cx="5624762" cy="419605"/>
            </a:xfrm>
            <a:prstGeom prst="rect">
              <a:avLst/>
            </a:prstGeom>
            <a:noFill/>
          </p:spPr>
          <p:txBody>
            <a:bodyPr wrap="square" rtlCol="0">
              <a:spAutoFit/>
            </a:bodyPr>
            <a:lstStyle/>
            <a:p>
              <a:pPr algn="ctr"/>
              <a:r>
                <a:rPr lang="en-US" sz="1400">
                  <a:solidFill>
                    <a:schemeClr val="bg1"/>
                  </a:solidFill>
                </a:rPr>
                <a:t>Log In to Sandbox</a:t>
              </a:r>
            </a:p>
          </p:txBody>
        </p:sp>
        <p:sp>
          <p:nvSpPr>
            <p:cNvPr id="15" name="TextBox 14">
              <a:extLst>
                <a:ext uri="{FF2B5EF4-FFF2-40B4-BE49-F238E27FC236}">
                  <a16:creationId xmlns:a16="http://schemas.microsoft.com/office/drawing/2014/main" id="{6106BA0E-6007-4825-8C95-3EC463555662}"/>
                </a:ext>
              </a:extLst>
            </p:cNvPr>
            <p:cNvSpPr txBox="1"/>
            <p:nvPr/>
          </p:nvSpPr>
          <p:spPr>
            <a:xfrm>
              <a:off x="3819049" y="7655891"/>
              <a:ext cx="2442446" cy="419605"/>
            </a:xfrm>
            <a:prstGeom prst="rect">
              <a:avLst/>
            </a:prstGeom>
            <a:noFill/>
          </p:spPr>
          <p:txBody>
            <a:bodyPr wrap="square" rtlCol="0">
              <a:spAutoFit/>
            </a:bodyPr>
            <a:lstStyle/>
            <a:p>
              <a:r>
                <a:rPr lang="en-US" sz="1400">
                  <a:solidFill>
                    <a:schemeClr val="bg1">
                      <a:lumMod val="50000"/>
                    </a:schemeClr>
                  </a:solidFill>
                </a:rPr>
                <a:t>Remember me</a:t>
              </a:r>
            </a:p>
          </p:txBody>
        </p:sp>
        <p:pic>
          <p:nvPicPr>
            <p:cNvPr id="16" name="Graphic 15" descr="Checkbox Checked with solid fill">
              <a:extLst>
                <a:ext uri="{FF2B5EF4-FFF2-40B4-BE49-F238E27FC236}">
                  <a16:creationId xmlns:a16="http://schemas.microsoft.com/office/drawing/2014/main" id="{9ABACBBA-B0DB-451E-9B55-0712786B0F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5250" y="7658008"/>
              <a:ext cx="408482" cy="408481"/>
            </a:xfrm>
            <a:prstGeom prst="rect">
              <a:avLst/>
            </a:prstGeom>
          </p:spPr>
        </p:pic>
        <p:sp>
          <p:nvSpPr>
            <p:cNvPr id="17" name="TextBox 16">
              <a:extLst>
                <a:ext uri="{FF2B5EF4-FFF2-40B4-BE49-F238E27FC236}">
                  <a16:creationId xmlns:a16="http://schemas.microsoft.com/office/drawing/2014/main" id="{8849DC43-ABC1-43A1-ADC0-F1C78054E475}"/>
                </a:ext>
              </a:extLst>
            </p:cNvPr>
            <p:cNvSpPr txBox="1"/>
            <p:nvPr/>
          </p:nvSpPr>
          <p:spPr>
            <a:xfrm>
              <a:off x="3420254" y="8337035"/>
              <a:ext cx="4993796" cy="419605"/>
            </a:xfrm>
            <a:prstGeom prst="rect">
              <a:avLst/>
            </a:prstGeom>
            <a:noFill/>
          </p:spPr>
          <p:txBody>
            <a:bodyPr wrap="square" rtlCol="0">
              <a:spAutoFit/>
            </a:bodyPr>
            <a:lstStyle/>
            <a:p>
              <a:r>
                <a:rPr lang="en-US" sz="1400">
                  <a:solidFill>
                    <a:srgbClr val="0070C0"/>
                  </a:solidFill>
                </a:rPr>
                <a:t>Forgot your password?</a:t>
              </a:r>
            </a:p>
          </p:txBody>
        </p:sp>
      </p:grpSp>
      <p:pic>
        <p:nvPicPr>
          <p:cNvPr id="20" name="Graphic 19" descr="Cursor with solid fill">
            <a:extLst>
              <a:ext uri="{FF2B5EF4-FFF2-40B4-BE49-F238E27FC236}">
                <a16:creationId xmlns:a16="http://schemas.microsoft.com/office/drawing/2014/main" id="{E9A8FD46-2328-420A-AFF3-4FDB699A1F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rot="944374">
            <a:off x="7107751" y="5234830"/>
            <a:ext cx="320969" cy="320969"/>
          </a:xfrm>
          <a:prstGeom prst="rect">
            <a:avLst/>
          </a:prstGeom>
        </p:spPr>
      </p:pic>
    </p:spTree>
    <p:extLst>
      <p:ext uri="{BB962C8B-B14F-4D97-AF65-F5344CB8AC3E}">
        <p14:creationId xmlns:p14="http://schemas.microsoft.com/office/powerpoint/2010/main" val="417369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E4A3AE-C9B6-4A03-A36D-B76F285C4315}"/>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pic>
        <p:nvPicPr>
          <p:cNvPr id="2" name="Graphic 1" descr="Cursor with solid fill">
            <a:extLst>
              <a:ext uri="{FF2B5EF4-FFF2-40B4-BE49-F238E27FC236}">
                <a16:creationId xmlns:a16="http://schemas.microsoft.com/office/drawing/2014/main" id="{9D38B4D0-91E0-4EB7-B478-3B8DC8440C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944374">
            <a:off x="10996682" y="1722885"/>
            <a:ext cx="320969" cy="320969"/>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8BD3A7D3-089A-4FF6-B49D-F5A26CE22A40}"/>
              </a:ext>
            </a:extLst>
          </p:cNvPr>
          <p:cNvPicPr>
            <a:picLocks noChangeAspect="1"/>
          </p:cNvPicPr>
          <p:nvPr/>
        </p:nvPicPr>
        <p:blipFill>
          <a:blip r:embed="rId4"/>
          <a:stretch>
            <a:fillRect/>
          </a:stretch>
        </p:blipFill>
        <p:spPr>
          <a:xfrm>
            <a:off x="835574" y="876741"/>
            <a:ext cx="9750094" cy="5691344"/>
          </a:xfrm>
          <a:prstGeom prst="rect">
            <a:avLst/>
          </a:prstGeom>
        </p:spPr>
      </p:pic>
    </p:spTree>
    <p:extLst>
      <p:ext uri="{BB962C8B-B14F-4D97-AF65-F5344CB8AC3E}">
        <p14:creationId xmlns:p14="http://schemas.microsoft.com/office/powerpoint/2010/main" val="79350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F314566-1B40-43AA-8EF7-5E1D474E0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4" y="435077"/>
            <a:ext cx="10518332" cy="5916562"/>
          </a:xfrm>
          <a:prstGeom prst="rect">
            <a:avLst/>
          </a:prstGeom>
        </p:spPr>
      </p:pic>
      <p:sp>
        <p:nvSpPr>
          <p:cNvPr id="4" name="Rectangle 3">
            <a:extLst>
              <a:ext uri="{FF2B5EF4-FFF2-40B4-BE49-F238E27FC236}">
                <a16:creationId xmlns:a16="http://schemas.microsoft.com/office/drawing/2014/main" id="{E3E4A3AE-C9B6-4A03-A36D-B76F285C4315}"/>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spTree>
    <p:extLst>
      <p:ext uri="{BB962C8B-B14F-4D97-AF65-F5344CB8AC3E}">
        <p14:creationId xmlns:p14="http://schemas.microsoft.com/office/powerpoint/2010/main" val="557588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F314566-1B40-43AA-8EF7-5E1D474E0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4" y="435077"/>
            <a:ext cx="10518332" cy="5916562"/>
          </a:xfrm>
          <a:prstGeom prst="rect">
            <a:avLst/>
          </a:prstGeom>
        </p:spPr>
      </p:pic>
      <p:sp>
        <p:nvSpPr>
          <p:cNvPr id="4" name="Rectangle 3">
            <a:extLst>
              <a:ext uri="{FF2B5EF4-FFF2-40B4-BE49-F238E27FC236}">
                <a16:creationId xmlns:a16="http://schemas.microsoft.com/office/drawing/2014/main" id="{E3E4A3AE-C9B6-4A03-A36D-B76F285C4315}"/>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pic>
        <p:nvPicPr>
          <p:cNvPr id="2" name="Graphic 1" descr="Cursor with solid fill">
            <a:extLst>
              <a:ext uri="{FF2B5EF4-FFF2-40B4-BE49-F238E27FC236}">
                <a16:creationId xmlns:a16="http://schemas.microsoft.com/office/drawing/2014/main" id="{9D38B4D0-91E0-4EB7-B478-3B8DC8440C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10996682" y="1722885"/>
            <a:ext cx="320969" cy="320969"/>
          </a:xfrm>
          <a:prstGeom prst="rect">
            <a:avLst/>
          </a:prstGeom>
        </p:spPr>
      </p:pic>
    </p:spTree>
    <p:extLst>
      <p:ext uri="{BB962C8B-B14F-4D97-AF65-F5344CB8AC3E}">
        <p14:creationId xmlns:p14="http://schemas.microsoft.com/office/powerpoint/2010/main" val="4197100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3">
            <a:extLst>
              <a:ext uri="{FF2B5EF4-FFF2-40B4-BE49-F238E27FC236}">
                <a16:creationId xmlns:a16="http://schemas.microsoft.com/office/drawing/2014/main" id="{E66D93AF-DAC1-FA4C-BC22-8EDF8DC98301}"/>
              </a:ext>
            </a:extLst>
          </p:cNvPr>
          <p:cNvSpPr>
            <a:spLocks noGrp="1"/>
          </p:cNvSpPr>
          <p:nvPr>
            <p:ph sz="quarter" idx="18"/>
          </p:nvPr>
        </p:nvSpPr>
        <p:spPr/>
        <p:txBody>
          <a:bodyPr/>
          <a:lstStyle/>
          <a:p>
            <a:r>
              <a:rPr lang="en-US"/>
              <a:t>User Personas</a:t>
            </a:r>
          </a:p>
        </p:txBody>
      </p:sp>
      <p:graphicFrame>
        <p:nvGraphicFramePr>
          <p:cNvPr id="239" name="Content Placeholder 4">
            <a:extLst>
              <a:ext uri="{FF2B5EF4-FFF2-40B4-BE49-F238E27FC236}">
                <a16:creationId xmlns:a16="http://schemas.microsoft.com/office/drawing/2014/main" id="{27FF28C8-752A-4013-AD51-754677A40492}"/>
              </a:ext>
            </a:extLst>
          </p:cNvPr>
          <p:cNvGraphicFramePr>
            <a:graphicFrameLocks/>
          </p:cNvGraphicFramePr>
          <p:nvPr>
            <p:extLst>
              <p:ext uri="{D42A27DB-BD31-4B8C-83A1-F6EECF244321}">
                <p14:modId xmlns:p14="http://schemas.microsoft.com/office/powerpoint/2010/main" val="2849594457"/>
              </p:ext>
            </p:extLst>
          </p:nvPr>
        </p:nvGraphicFramePr>
        <p:xfrm>
          <a:off x="493952" y="1055349"/>
          <a:ext cx="10844608" cy="2933257"/>
        </p:xfrm>
        <a:graphic>
          <a:graphicData uri="http://schemas.openxmlformats.org/drawingml/2006/table">
            <a:tbl>
              <a:tblPr firstRow="1" bandRow="1">
                <a:tableStyleId>{5940675A-B579-460E-94D1-54222C63F5DA}</a:tableStyleId>
              </a:tblPr>
              <a:tblGrid>
                <a:gridCol w="4375228">
                  <a:extLst>
                    <a:ext uri="{9D8B030D-6E8A-4147-A177-3AD203B41FA5}">
                      <a16:colId xmlns:a16="http://schemas.microsoft.com/office/drawing/2014/main" val="20001"/>
                    </a:ext>
                  </a:extLst>
                </a:gridCol>
                <a:gridCol w="6469380">
                  <a:extLst>
                    <a:ext uri="{9D8B030D-6E8A-4147-A177-3AD203B41FA5}">
                      <a16:colId xmlns:a16="http://schemas.microsoft.com/office/drawing/2014/main" val="3474677150"/>
                    </a:ext>
                  </a:extLst>
                </a:gridCol>
              </a:tblGrid>
              <a:tr h="579434">
                <a:tc>
                  <a:txBody>
                    <a:bodyPr/>
                    <a:lstStyle/>
                    <a:p>
                      <a:pPr marL="0" algn="l" defTabSz="914400" rtl="0" eaLnBrk="1" latinLnBrk="0" hangingPunct="1"/>
                      <a:r>
                        <a:rPr lang="en-US" sz="1600" b="1" kern="1200">
                          <a:solidFill>
                            <a:schemeClr val="lt1"/>
                          </a:solidFill>
                          <a:latin typeface="Segoe UI Semibold"/>
                          <a:ea typeface="+mn-ea"/>
                          <a:cs typeface="Segoe UI Semibold"/>
                        </a:rPr>
                        <a:t>User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4081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Standard User/ Admin User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View reports for specific accounts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4621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Power User (RE)</a:t>
                      </a:r>
                      <a:endParaRPr lang="en-US" sz="1600">
                        <a:solidFill>
                          <a:schemeClr val="tx1">
                            <a:lumMod val="75000"/>
                            <a:lumOff val="25000"/>
                          </a:schemeClr>
                        </a:solidFill>
                        <a:latin typeface="Segoe UI"/>
                        <a:ea typeface="Segoe UI" pitchFamily="34" charset="0"/>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600" b="0" i="0" u="none" strike="noStrike" kern="1200">
                          <a:solidFill>
                            <a:schemeClr val="tx1"/>
                          </a:solidFill>
                          <a:latin typeface="Segoe UI"/>
                          <a:ea typeface="+mn-ea"/>
                          <a:cs typeface="Segoe UI"/>
                        </a:rPr>
                        <a:t>View reports for specific account</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600" b="0" i="0" u="none" strike="noStrike" kern="1200">
                          <a:solidFill>
                            <a:schemeClr val="tx1"/>
                          </a:solidFill>
                          <a:latin typeface="Segoe UI"/>
                          <a:ea typeface="+mn-ea"/>
                          <a:cs typeface="Segoe UI"/>
                        </a:rPr>
                        <a:t>Create and deploy reports for specific account (Custom reports)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1357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Super User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View, Create and deploy the below:</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600" b="0" i="0" u="none" strike="noStrike" kern="1200">
                          <a:solidFill>
                            <a:schemeClr val="tx1"/>
                          </a:solidFill>
                          <a:latin typeface="Segoe UI"/>
                          <a:ea typeface="+mn-ea"/>
                          <a:cs typeface="Segoe UI"/>
                        </a:rPr>
                        <a:t>Standard reports to all accounts</a:t>
                      </a:r>
                    </a:p>
                    <a:p>
                      <a:pPr marL="342900" marR="0" lvl="0" indent="-342900" algn="l" rtl="0" eaLnBrk="1" fontAlgn="base" latinLnBrk="0" hangingPunct="1">
                        <a:lnSpc>
                          <a:spcPct val="100000"/>
                        </a:lnSpc>
                        <a:spcBef>
                          <a:spcPct val="0"/>
                        </a:spcBef>
                        <a:spcAft>
                          <a:spcPct val="0"/>
                        </a:spcAft>
                        <a:buClrTx/>
                        <a:buSzTx/>
                        <a:buFont typeface="+mj-lt"/>
                        <a:buAutoNum type="arabicPeriod"/>
                      </a:pPr>
                      <a:r>
                        <a:rPr lang="en-US" sz="1600" b="0" i="0" u="none" strike="noStrike" kern="1200">
                          <a:solidFill>
                            <a:schemeClr val="tx1"/>
                          </a:solidFill>
                          <a:latin typeface="Segoe UI"/>
                          <a:ea typeface="+mn-ea"/>
                          <a:cs typeface="Segoe UI"/>
                        </a:rPr>
                        <a:t>Premium reports to Premium accounts (Not a part of current phase)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9231246"/>
                  </a:ext>
                </a:extLst>
              </a:tr>
            </a:tbl>
          </a:graphicData>
        </a:graphic>
      </p:graphicFrame>
      <p:sp>
        <p:nvSpPr>
          <p:cNvPr id="2" name="Slide Number Placeholder 1">
            <a:extLst>
              <a:ext uri="{FF2B5EF4-FFF2-40B4-BE49-F238E27FC236}">
                <a16:creationId xmlns:a16="http://schemas.microsoft.com/office/drawing/2014/main" id="{4783DE22-15DE-4E66-BB48-ADE5150EDAA4}"/>
              </a:ext>
            </a:extLst>
          </p:cNvPr>
          <p:cNvSpPr>
            <a:spLocks noGrp="1"/>
          </p:cNvSpPr>
          <p:nvPr>
            <p:ph type="sldNum" sz="quarter" idx="4"/>
          </p:nvPr>
        </p:nvSpPr>
        <p:spPr/>
        <p:txBody>
          <a:bodyPr/>
          <a:lstStyle/>
          <a:p>
            <a:fld id="{2465CFD4-9401-47B7-ADC2-1B0E4994DF73}" type="slidenum">
              <a:rPr lang="en-IN" smtClean="0"/>
              <a:pPr/>
              <a:t>4</a:t>
            </a:fld>
            <a:endParaRPr lang="en-IN"/>
          </a:p>
        </p:txBody>
      </p:sp>
    </p:spTree>
    <p:extLst>
      <p:ext uri="{BB962C8B-B14F-4D97-AF65-F5344CB8AC3E}">
        <p14:creationId xmlns:p14="http://schemas.microsoft.com/office/powerpoint/2010/main" val="178001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6DD600-BC67-4949-AD6F-ED5A5ACA6F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4" y="435077"/>
            <a:ext cx="10518332" cy="5916561"/>
          </a:xfrm>
          <a:prstGeom prst="rect">
            <a:avLst/>
          </a:prstGeom>
        </p:spPr>
      </p:pic>
      <p:sp>
        <p:nvSpPr>
          <p:cNvPr id="9" name="Rectangle 8">
            <a:extLst>
              <a:ext uri="{FF2B5EF4-FFF2-40B4-BE49-F238E27FC236}">
                <a16:creationId xmlns:a16="http://schemas.microsoft.com/office/drawing/2014/main" id="{3944F285-C862-402D-BCDE-6DAC235526B3}"/>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Cursor with solid fill">
            <a:extLst>
              <a:ext uri="{FF2B5EF4-FFF2-40B4-BE49-F238E27FC236}">
                <a16:creationId xmlns:a16="http://schemas.microsoft.com/office/drawing/2014/main" id="{C10B4B48-30FB-4421-A8DA-B24B10663C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10996682" y="1722885"/>
            <a:ext cx="320969" cy="320969"/>
          </a:xfrm>
          <a:prstGeom prst="rect">
            <a:avLst/>
          </a:prstGeom>
        </p:spPr>
      </p:pic>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cxnSp>
        <p:nvCxnSpPr>
          <p:cNvPr id="8" name="Straight Arrow Connector 7">
            <a:extLst>
              <a:ext uri="{FF2B5EF4-FFF2-40B4-BE49-F238E27FC236}">
                <a16:creationId xmlns:a16="http://schemas.microsoft.com/office/drawing/2014/main" id="{30630DBA-1FF3-45B2-B30A-78AD297C1001}"/>
              </a:ext>
            </a:extLst>
          </p:cNvPr>
          <p:cNvCxnSpPr>
            <a:cxnSpLocks/>
          </p:cNvCxnSpPr>
          <p:nvPr/>
        </p:nvCxnSpPr>
        <p:spPr>
          <a:xfrm flipH="1">
            <a:off x="9396519" y="2305070"/>
            <a:ext cx="649942" cy="62115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EE511FD-A8F0-4612-908C-0BEE26036D81}"/>
              </a:ext>
            </a:extLst>
          </p:cNvPr>
          <p:cNvSpPr/>
          <p:nvPr/>
        </p:nvSpPr>
        <p:spPr>
          <a:xfrm>
            <a:off x="7751645" y="2583262"/>
            <a:ext cx="1713198" cy="1137805"/>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a:t>Creating and populating the account ID dropdown is owned by Juniper</a:t>
            </a:r>
          </a:p>
        </p:txBody>
      </p:sp>
    </p:spTree>
    <p:extLst>
      <p:ext uri="{BB962C8B-B14F-4D97-AF65-F5344CB8AC3E}">
        <p14:creationId xmlns:p14="http://schemas.microsoft.com/office/powerpoint/2010/main" val="196523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7139CC-0920-4F33-937B-1956A17EF9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4" y="435077"/>
            <a:ext cx="10518332" cy="5916561"/>
          </a:xfrm>
          <a:prstGeom prst="rect">
            <a:avLst/>
          </a:prstGeom>
        </p:spPr>
      </p:pic>
      <p:sp>
        <p:nvSpPr>
          <p:cNvPr id="6" name="Rectangle 5">
            <a:extLst>
              <a:ext uri="{FF2B5EF4-FFF2-40B4-BE49-F238E27FC236}">
                <a16:creationId xmlns:a16="http://schemas.microsoft.com/office/drawing/2014/main" id="{DD9A9795-AE8A-4792-99DB-4B9058BE222A}"/>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pic>
        <p:nvPicPr>
          <p:cNvPr id="2" name="Graphic 1" descr="Cursor with solid fill">
            <a:extLst>
              <a:ext uri="{FF2B5EF4-FFF2-40B4-BE49-F238E27FC236}">
                <a16:creationId xmlns:a16="http://schemas.microsoft.com/office/drawing/2014/main" id="{83D072B3-FD3E-4A99-A9CF-E5AB18F541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2980099" y="2093683"/>
            <a:ext cx="320969" cy="320969"/>
          </a:xfrm>
          <a:prstGeom prst="rect">
            <a:avLst/>
          </a:prstGeom>
        </p:spPr>
      </p:pic>
    </p:spTree>
    <p:extLst>
      <p:ext uri="{BB962C8B-B14F-4D97-AF65-F5344CB8AC3E}">
        <p14:creationId xmlns:p14="http://schemas.microsoft.com/office/powerpoint/2010/main" val="349365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966BD1-0E8C-48E3-BE12-5420530AEE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4" y="435077"/>
            <a:ext cx="10518332" cy="5916561"/>
          </a:xfrm>
          <a:prstGeom prst="rect">
            <a:avLst/>
          </a:prstGeom>
        </p:spPr>
      </p:pic>
      <p:sp>
        <p:nvSpPr>
          <p:cNvPr id="8" name="Rectangle 7">
            <a:extLst>
              <a:ext uri="{FF2B5EF4-FFF2-40B4-BE49-F238E27FC236}">
                <a16:creationId xmlns:a16="http://schemas.microsoft.com/office/drawing/2014/main" id="{DC42D1DC-8D53-4CB4-A5A9-79478D010871}"/>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pic>
        <p:nvPicPr>
          <p:cNvPr id="2" name="Graphic 1" descr="Cursor with solid fill">
            <a:extLst>
              <a:ext uri="{FF2B5EF4-FFF2-40B4-BE49-F238E27FC236}">
                <a16:creationId xmlns:a16="http://schemas.microsoft.com/office/drawing/2014/main" id="{A413BC3A-9B95-4F3A-8621-4BDF671A69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2959081" y="3796806"/>
            <a:ext cx="320969" cy="320969"/>
          </a:xfrm>
          <a:prstGeom prst="rect">
            <a:avLst/>
          </a:prstGeom>
        </p:spPr>
      </p:pic>
    </p:spTree>
    <p:extLst>
      <p:ext uri="{BB962C8B-B14F-4D97-AF65-F5344CB8AC3E}">
        <p14:creationId xmlns:p14="http://schemas.microsoft.com/office/powerpoint/2010/main" val="9694427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61D31B-D19F-4901-8130-E3E140D6BC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4" y="435077"/>
            <a:ext cx="10518332" cy="5916561"/>
          </a:xfrm>
          <a:prstGeom prst="rect">
            <a:avLst/>
          </a:prstGeom>
        </p:spPr>
      </p:pic>
      <p:sp>
        <p:nvSpPr>
          <p:cNvPr id="6" name="Rectangle 5">
            <a:extLst>
              <a:ext uri="{FF2B5EF4-FFF2-40B4-BE49-F238E27FC236}">
                <a16:creationId xmlns:a16="http://schemas.microsoft.com/office/drawing/2014/main" id="{F48A6408-2EC7-44F1-9C16-069C47F92CC5}"/>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Cursor with solid fill">
            <a:extLst>
              <a:ext uri="{FF2B5EF4-FFF2-40B4-BE49-F238E27FC236}">
                <a16:creationId xmlns:a16="http://schemas.microsoft.com/office/drawing/2014/main" id="{4C4BED77-2AB2-4EF1-8945-41C9E1A52D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2959081" y="3796806"/>
            <a:ext cx="320969" cy="320969"/>
          </a:xfrm>
          <a:prstGeom prst="rect">
            <a:avLst/>
          </a:prstGeom>
        </p:spPr>
      </p:pic>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sp>
        <p:nvSpPr>
          <p:cNvPr id="7" name="Oval 6">
            <a:extLst>
              <a:ext uri="{FF2B5EF4-FFF2-40B4-BE49-F238E27FC236}">
                <a16:creationId xmlns:a16="http://schemas.microsoft.com/office/drawing/2014/main" id="{4DB744E2-F3F5-443E-9131-F445C735D45C}"/>
              </a:ext>
            </a:extLst>
          </p:cNvPr>
          <p:cNvSpPr/>
          <p:nvPr/>
        </p:nvSpPr>
        <p:spPr>
          <a:xfrm>
            <a:off x="4107180" y="3935730"/>
            <a:ext cx="2225040" cy="153924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Hover over this area to see the Favorite icon and click to mark it as Favorite</a:t>
            </a:r>
          </a:p>
        </p:txBody>
      </p:sp>
      <p:cxnSp>
        <p:nvCxnSpPr>
          <p:cNvPr id="9" name="Straight Arrow Connector 8">
            <a:extLst>
              <a:ext uri="{FF2B5EF4-FFF2-40B4-BE49-F238E27FC236}">
                <a16:creationId xmlns:a16="http://schemas.microsoft.com/office/drawing/2014/main" id="{5AB33D61-E12D-4EA0-870A-A701648EBDE5}"/>
              </a:ext>
            </a:extLst>
          </p:cNvPr>
          <p:cNvCxnSpPr>
            <a:cxnSpLocks/>
            <a:endCxn id="7" idx="1"/>
          </p:cNvCxnSpPr>
          <p:nvPr/>
        </p:nvCxnSpPr>
        <p:spPr>
          <a:xfrm>
            <a:off x="3245751" y="3829173"/>
            <a:ext cx="1187279" cy="33197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12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EF8545-5FC0-4CA2-A3DB-321A3744A8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5" y="435077"/>
            <a:ext cx="10518330" cy="5916561"/>
          </a:xfrm>
          <a:prstGeom prst="rect">
            <a:avLst/>
          </a:prstGeom>
        </p:spPr>
      </p:pic>
      <p:sp>
        <p:nvSpPr>
          <p:cNvPr id="5" name="Rectangle 4">
            <a:extLst>
              <a:ext uri="{FF2B5EF4-FFF2-40B4-BE49-F238E27FC236}">
                <a16:creationId xmlns:a16="http://schemas.microsoft.com/office/drawing/2014/main" id="{BD75D088-B11E-4AF2-9DD2-E904C3A860DE}"/>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sp>
        <p:nvSpPr>
          <p:cNvPr id="8" name="Oval 7">
            <a:extLst>
              <a:ext uri="{FF2B5EF4-FFF2-40B4-BE49-F238E27FC236}">
                <a16:creationId xmlns:a16="http://schemas.microsoft.com/office/drawing/2014/main" id="{2B170D8E-530F-4DB5-ACCD-32247587B01D}"/>
              </a:ext>
            </a:extLst>
          </p:cNvPr>
          <p:cNvSpPr/>
          <p:nvPr/>
        </p:nvSpPr>
        <p:spPr>
          <a:xfrm>
            <a:off x="7114898" y="2189480"/>
            <a:ext cx="1606194" cy="1018540"/>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a:t>You can use this option as well for marking the reports as Favorite</a:t>
            </a:r>
          </a:p>
        </p:txBody>
      </p:sp>
      <p:cxnSp>
        <p:nvCxnSpPr>
          <p:cNvPr id="9" name="Straight Arrow Connector 8">
            <a:extLst>
              <a:ext uri="{FF2B5EF4-FFF2-40B4-BE49-F238E27FC236}">
                <a16:creationId xmlns:a16="http://schemas.microsoft.com/office/drawing/2014/main" id="{11DD90C4-B4BB-4BC1-B2E5-B629EAB78798}"/>
              </a:ext>
            </a:extLst>
          </p:cNvPr>
          <p:cNvCxnSpPr>
            <a:cxnSpLocks/>
            <a:endCxn id="8" idx="7"/>
          </p:cNvCxnSpPr>
          <p:nvPr/>
        </p:nvCxnSpPr>
        <p:spPr>
          <a:xfrm flipH="1">
            <a:off x="8485870" y="2188901"/>
            <a:ext cx="378095" cy="14974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Graphic 1" descr="Cursor with solid fill">
            <a:extLst>
              <a:ext uri="{FF2B5EF4-FFF2-40B4-BE49-F238E27FC236}">
                <a16:creationId xmlns:a16="http://schemas.microsoft.com/office/drawing/2014/main" id="{21A298DF-4340-4007-8319-B9C3D663A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8901482" y="2109534"/>
            <a:ext cx="320969" cy="320969"/>
          </a:xfrm>
          <a:prstGeom prst="rect">
            <a:avLst/>
          </a:prstGeom>
        </p:spPr>
      </p:pic>
    </p:spTree>
    <p:extLst>
      <p:ext uri="{BB962C8B-B14F-4D97-AF65-F5344CB8AC3E}">
        <p14:creationId xmlns:p14="http://schemas.microsoft.com/office/powerpoint/2010/main" val="3515609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5E881-1AD2-4D5D-B032-1E66BBD13C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5" y="435077"/>
            <a:ext cx="10518330" cy="5916561"/>
          </a:xfrm>
          <a:prstGeom prst="rect">
            <a:avLst/>
          </a:prstGeom>
        </p:spPr>
      </p:pic>
      <p:sp>
        <p:nvSpPr>
          <p:cNvPr id="6" name="Rectangle 5">
            <a:extLst>
              <a:ext uri="{FF2B5EF4-FFF2-40B4-BE49-F238E27FC236}">
                <a16:creationId xmlns:a16="http://schemas.microsoft.com/office/drawing/2014/main" id="{158D1C6F-B16E-4718-BC02-F97511C5E1E1}"/>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pic>
        <p:nvPicPr>
          <p:cNvPr id="12" name="Graphic 11" descr="Cursor with solid fill">
            <a:extLst>
              <a:ext uri="{FF2B5EF4-FFF2-40B4-BE49-F238E27FC236}">
                <a16:creationId xmlns:a16="http://schemas.microsoft.com/office/drawing/2014/main" id="{289B3EA6-AC64-4FF8-8328-EEF7E7DBDD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8901482" y="2109534"/>
            <a:ext cx="320969" cy="320969"/>
          </a:xfrm>
          <a:prstGeom prst="rect">
            <a:avLst/>
          </a:prstGeom>
        </p:spPr>
      </p:pic>
    </p:spTree>
    <p:extLst>
      <p:ext uri="{BB962C8B-B14F-4D97-AF65-F5344CB8AC3E}">
        <p14:creationId xmlns:p14="http://schemas.microsoft.com/office/powerpoint/2010/main" val="238605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E27322-04DF-4288-8A02-1DB3F71D6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5" y="435077"/>
            <a:ext cx="10518330" cy="5916561"/>
          </a:xfrm>
          <a:prstGeom prst="rect">
            <a:avLst/>
          </a:prstGeom>
        </p:spPr>
      </p:pic>
      <p:sp>
        <p:nvSpPr>
          <p:cNvPr id="14" name="Rectangle 13">
            <a:extLst>
              <a:ext uri="{FF2B5EF4-FFF2-40B4-BE49-F238E27FC236}">
                <a16:creationId xmlns:a16="http://schemas.microsoft.com/office/drawing/2014/main" id="{B3AF060D-1E28-49FC-89F6-C902A87E8566}"/>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pic>
        <p:nvPicPr>
          <p:cNvPr id="16" name="Graphic 15" descr="Cursor with solid fill">
            <a:extLst>
              <a:ext uri="{FF2B5EF4-FFF2-40B4-BE49-F238E27FC236}">
                <a16:creationId xmlns:a16="http://schemas.microsoft.com/office/drawing/2014/main" id="{69B930D3-CD5E-481C-B170-64F349F6E1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10101018" y="2109534"/>
            <a:ext cx="320969" cy="320969"/>
          </a:xfrm>
          <a:prstGeom prst="rect">
            <a:avLst/>
          </a:prstGeom>
        </p:spPr>
      </p:pic>
      <p:sp>
        <p:nvSpPr>
          <p:cNvPr id="17" name="Freeform: Shape 16">
            <a:extLst>
              <a:ext uri="{FF2B5EF4-FFF2-40B4-BE49-F238E27FC236}">
                <a16:creationId xmlns:a16="http://schemas.microsoft.com/office/drawing/2014/main" id="{6564838D-A790-4816-B1CA-F0E703128F3B}"/>
              </a:ext>
            </a:extLst>
          </p:cNvPr>
          <p:cNvSpPr/>
          <p:nvPr/>
        </p:nvSpPr>
        <p:spPr>
          <a:xfrm>
            <a:off x="836834" y="5206006"/>
            <a:ext cx="424201" cy="538010"/>
          </a:xfrm>
          <a:custGeom>
            <a:avLst/>
            <a:gdLst>
              <a:gd name="connsiteX0" fmla="*/ 191352 w 191352"/>
              <a:gd name="connsiteY0" fmla="*/ 130680 h 242690"/>
              <a:gd name="connsiteX1" fmla="*/ 133013 w 191352"/>
              <a:gd name="connsiteY1" fmla="*/ 130680 h 242690"/>
              <a:gd name="connsiteX2" fmla="*/ 133013 w 191352"/>
              <a:gd name="connsiteY2" fmla="*/ 0 h 242690"/>
              <a:gd name="connsiteX3" fmla="*/ 58339 w 191352"/>
              <a:gd name="connsiteY3" fmla="*/ 0 h 242690"/>
              <a:gd name="connsiteX4" fmla="*/ 58339 w 191352"/>
              <a:gd name="connsiteY4" fmla="*/ 130680 h 242690"/>
              <a:gd name="connsiteX5" fmla="*/ 0 w 191352"/>
              <a:gd name="connsiteY5" fmla="*/ 130680 h 242690"/>
              <a:gd name="connsiteX6" fmla="*/ 95676 w 191352"/>
              <a:gd name="connsiteY6" fmla="*/ 242691 h 24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352" h="242690">
                <a:moveTo>
                  <a:pt x="191352" y="130680"/>
                </a:moveTo>
                <a:lnTo>
                  <a:pt x="133013" y="130680"/>
                </a:lnTo>
                <a:lnTo>
                  <a:pt x="133013" y="0"/>
                </a:lnTo>
                <a:lnTo>
                  <a:pt x="58339" y="0"/>
                </a:lnTo>
                <a:lnTo>
                  <a:pt x="58339" y="130680"/>
                </a:lnTo>
                <a:lnTo>
                  <a:pt x="0" y="130680"/>
                </a:lnTo>
                <a:lnTo>
                  <a:pt x="95676" y="242691"/>
                </a:lnTo>
                <a:close/>
              </a:path>
            </a:pathLst>
          </a:custGeom>
          <a:solidFill>
            <a:srgbClr val="387CCB"/>
          </a:solidFill>
          <a:ln w="4663"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FEEAFCBC-C2E0-4750-82BB-E13F5208FB97}"/>
              </a:ext>
            </a:extLst>
          </p:cNvPr>
          <p:cNvGrpSpPr/>
          <p:nvPr/>
        </p:nvGrpSpPr>
        <p:grpSpPr>
          <a:xfrm>
            <a:off x="836834" y="6351639"/>
            <a:ext cx="10518330" cy="506362"/>
            <a:chOff x="836834" y="6351639"/>
            <a:chExt cx="10518330" cy="506362"/>
          </a:xfrm>
        </p:grpSpPr>
        <p:sp>
          <p:nvSpPr>
            <p:cNvPr id="18" name="Rectangle 17">
              <a:extLst>
                <a:ext uri="{FF2B5EF4-FFF2-40B4-BE49-F238E27FC236}">
                  <a16:creationId xmlns:a16="http://schemas.microsoft.com/office/drawing/2014/main" id="{2E487426-44F0-4258-B896-12AEABF0A8BE}"/>
                </a:ext>
              </a:extLst>
            </p:cNvPr>
            <p:cNvSpPr/>
            <p:nvPr/>
          </p:nvSpPr>
          <p:spPr>
            <a:xfrm>
              <a:off x="836834" y="6351639"/>
              <a:ext cx="10518330" cy="506362"/>
            </a:xfrm>
            <a:prstGeom prst="rect">
              <a:avLst/>
            </a:prstGeom>
            <a:solidFill>
              <a:schemeClr val="bg1"/>
            </a:solidFill>
            <a:ln>
              <a:noFill/>
            </a:ln>
            <a:effectLst>
              <a:outerShdw blurRad="76200" dist="762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2D95F107-82F9-4F43-A055-0E68C7CCCCC0}"/>
                </a:ext>
              </a:extLst>
            </p:cNvPr>
            <p:cNvCxnSpPr>
              <a:cxnSpLocks/>
            </p:cNvCxnSpPr>
            <p:nvPr/>
          </p:nvCxnSpPr>
          <p:spPr>
            <a:xfrm>
              <a:off x="3045135" y="6449722"/>
              <a:ext cx="0" cy="252437"/>
            </a:xfrm>
            <a:prstGeom prst="line">
              <a:avLst/>
            </a:prstGeom>
            <a:ln>
              <a:solidFill>
                <a:srgbClr val="7D7D7D"/>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16796C7-BE93-4168-B9EA-A2CAAF80182C}"/>
                </a:ext>
              </a:extLst>
            </p:cNvPr>
            <p:cNvSpPr txBox="1"/>
            <p:nvPr/>
          </p:nvSpPr>
          <p:spPr>
            <a:xfrm>
              <a:off x="1193666" y="6478028"/>
              <a:ext cx="1612557" cy="246221"/>
            </a:xfrm>
            <a:prstGeom prst="rect">
              <a:avLst/>
            </a:prstGeom>
            <a:noFill/>
          </p:spPr>
          <p:txBody>
            <a:bodyPr wrap="square" rtlCol="0">
              <a:spAutoFit/>
            </a:bodyPr>
            <a:lstStyle/>
            <a:p>
              <a:r>
                <a:rPr lang="en-US" sz="1000"/>
                <a:t>Search Hardware.pptx</a:t>
              </a:r>
            </a:p>
          </p:txBody>
        </p:sp>
        <p:pic>
          <p:nvPicPr>
            <p:cNvPr id="21" name="Graphic 20" descr="Caret Down outline">
              <a:extLst>
                <a:ext uri="{FF2B5EF4-FFF2-40B4-BE49-F238E27FC236}">
                  <a16:creationId xmlns:a16="http://schemas.microsoft.com/office/drawing/2014/main" id="{02C2011D-516D-4A84-ACC4-8C12864CB5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728994" y="6527590"/>
              <a:ext cx="154459" cy="154459"/>
            </a:xfrm>
            <a:prstGeom prst="rect">
              <a:avLst/>
            </a:prstGeom>
          </p:spPr>
        </p:pic>
        <p:sp>
          <p:nvSpPr>
            <p:cNvPr id="22" name="Rectangle: Rounded Corners 21">
              <a:extLst>
                <a:ext uri="{FF2B5EF4-FFF2-40B4-BE49-F238E27FC236}">
                  <a16:creationId xmlns:a16="http://schemas.microsoft.com/office/drawing/2014/main" id="{0527F306-CFED-4027-9390-85A117A8EDC0}"/>
                </a:ext>
              </a:extLst>
            </p:cNvPr>
            <p:cNvSpPr/>
            <p:nvPr/>
          </p:nvSpPr>
          <p:spPr>
            <a:xfrm>
              <a:off x="10150477" y="6518509"/>
              <a:ext cx="724904" cy="20574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2">
                      <a:lumMod val="60000"/>
                      <a:lumOff val="40000"/>
                    </a:schemeClr>
                  </a:solidFill>
                </a:rPr>
                <a:t>Show All</a:t>
              </a:r>
            </a:p>
          </p:txBody>
        </p:sp>
        <p:pic>
          <p:nvPicPr>
            <p:cNvPr id="23" name="Graphic 22" descr="Close outline">
              <a:extLst>
                <a:ext uri="{FF2B5EF4-FFF2-40B4-BE49-F238E27FC236}">
                  <a16:creationId xmlns:a16="http://schemas.microsoft.com/office/drawing/2014/main" id="{FAC1FE56-35B6-44A7-94AD-DDA03FE3EA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1436" y="6570864"/>
              <a:ext cx="108401" cy="108401"/>
            </a:xfrm>
            <a:prstGeom prst="rect">
              <a:avLst/>
            </a:prstGeom>
          </p:spPr>
        </p:pic>
        <p:pic>
          <p:nvPicPr>
            <p:cNvPr id="24" name="Picture 23" descr="Shape, arrow&#10;&#10;Description automatically generated">
              <a:extLst>
                <a:ext uri="{FF2B5EF4-FFF2-40B4-BE49-F238E27FC236}">
                  <a16:creationId xmlns:a16="http://schemas.microsoft.com/office/drawing/2014/main" id="{5E3B77EE-A87C-40C3-AC5F-F9A4FC1DF1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5008" y="6502886"/>
              <a:ext cx="194310" cy="203866"/>
            </a:xfrm>
            <a:prstGeom prst="rect">
              <a:avLst/>
            </a:prstGeom>
          </p:spPr>
        </p:pic>
      </p:grpSp>
    </p:spTree>
    <p:extLst>
      <p:ext uri="{BB962C8B-B14F-4D97-AF65-F5344CB8AC3E}">
        <p14:creationId xmlns:p14="http://schemas.microsoft.com/office/powerpoint/2010/main" val="25236875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anim calcmode="lin" valueType="num">
                                      <p:cBhvr>
                                        <p:cTn id="11" dur="500" fill="hold"/>
                                        <p:tgtEl>
                                          <p:spTgt spid="25"/>
                                        </p:tgtEl>
                                        <p:attrNameLst>
                                          <p:attrName>ppt_x</p:attrName>
                                        </p:attrNameLst>
                                      </p:cBhvr>
                                      <p:tavLst>
                                        <p:tav tm="0">
                                          <p:val>
                                            <p:strVal val="#ppt_x"/>
                                          </p:val>
                                        </p:tav>
                                        <p:tav tm="100000">
                                          <p:val>
                                            <p:strVal val="#ppt_x"/>
                                          </p:val>
                                        </p:tav>
                                      </p:tavLst>
                                    </p:anim>
                                    <p:anim calcmode="lin" valueType="num">
                                      <p:cBhvr>
                                        <p:cTn id="12" dur="500" fill="hold"/>
                                        <p:tgtEl>
                                          <p:spTgt spid="25"/>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42" presetClass="exit" presetSubtype="0" fill="hold" grpId="0" nodeType="afterEffect">
                                  <p:stCondLst>
                                    <p:cond delay="0"/>
                                  </p:stCondLst>
                                  <p:childTnLst>
                                    <p:animEffect transition="out" filter="fade">
                                      <p:cBhvr>
                                        <p:cTn id="15" dur="500"/>
                                        <p:tgtEl>
                                          <p:spTgt spid="17"/>
                                        </p:tgtEl>
                                      </p:cBhvr>
                                    </p:animEffect>
                                    <p:anim calcmode="lin" valueType="num">
                                      <p:cBhvr>
                                        <p:cTn id="16" dur="500"/>
                                        <p:tgtEl>
                                          <p:spTgt spid="17"/>
                                        </p:tgtEl>
                                        <p:attrNameLst>
                                          <p:attrName>ppt_x</p:attrName>
                                        </p:attrNameLst>
                                      </p:cBhvr>
                                      <p:tavLst>
                                        <p:tav tm="0">
                                          <p:val>
                                            <p:strVal val="ppt_x"/>
                                          </p:val>
                                        </p:tav>
                                        <p:tav tm="100000">
                                          <p:val>
                                            <p:strVal val="ppt_x"/>
                                          </p:val>
                                        </p:tav>
                                      </p:tavLst>
                                    </p:anim>
                                    <p:anim calcmode="lin" valueType="num">
                                      <p:cBhvr>
                                        <p:cTn id="17" dur="500"/>
                                        <p:tgtEl>
                                          <p:spTgt spid="17"/>
                                        </p:tgtEl>
                                        <p:attrNameLst>
                                          <p:attrName>ppt_y</p:attrName>
                                        </p:attrNameLst>
                                      </p:cBhvr>
                                      <p:tavLst>
                                        <p:tav tm="0">
                                          <p:val>
                                            <p:strVal val="ppt_y"/>
                                          </p:val>
                                        </p:tav>
                                        <p:tav tm="100000">
                                          <p:val>
                                            <p:strVal val="ppt_y+.1"/>
                                          </p:val>
                                        </p:tav>
                                      </p:tavLst>
                                    </p:anim>
                                    <p:set>
                                      <p:cBhvr>
                                        <p:cTn id="1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1C81DA0-6C1A-4C41-A586-8F1AA11012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5" y="435077"/>
            <a:ext cx="10518330" cy="5916561"/>
          </a:xfrm>
          <a:prstGeom prst="rect">
            <a:avLst/>
          </a:prstGeom>
        </p:spPr>
      </p:pic>
      <p:sp>
        <p:nvSpPr>
          <p:cNvPr id="25" name="Rectangle 24">
            <a:extLst>
              <a:ext uri="{FF2B5EF4-FFF2-40B4-BE49-F238E27FC236}">
                <a16:creationId xmlns:a16="http://schemas.microsoft.com/office/drawing/2014/main" id="{05FD1CB0-E102-40E0-BEA7-9B1C6EE43D6D}"/>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Cursor with solid fill">
            <a:extLst>
              <a:ext uri="{FF2B5EF4-FFF2-40B4-BE49-F238E27FC236}">
                <a16:creationId xmlns:a16="http://schemas.microsoft.com/office/drawing/2014/main" id="{156E0B56-BCF6-43D5-92DE-52D40A6682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9507848" y="2109535"/>
            <a:ext cx="320969" cy="320969"/>
          </a:xfrm>
          <a:prstGeom prst="rect">
            <a:avLst/>
          </a:prstGeom>
        </p:spPr>
      </p:pic>
      <p:sp>
        <p:nvSpPr>
          <p:cNvPr id="28" name="Freeform: Shape 27">
            <a:extLst>
              <a:ext uri="{FF2B5EF4-FFF2-40B4-BE49-F238E27FC236}">
                <a16:creationId xmlns:a16="http://schemas.microsoft.com/office/drawing/2014/main" id="{8691A4E0-F5A9-40B2-A86C-0D9F7F68844B}"/>
              </a:ext>
            </a:extLst>
          </p:cNvPr>
          <p:cNvSpPr/>
          <p:nvPr/>
        </p:nvSpPr>
        <p:spPr>
          <a:xfrm>
            <a:off x="3125593" y="5206006"/>
            <a:ext cx="424201" cy="538010"/>
          </a:xfrm>
          <a:custGeom>
            <a:avLst/>
            <a:gdLst>
              <a:gd name="connsiteX0" fmla="*/ 191352 w 191352"/>
              <a:gd name="connsiteY0" fmla="*/ 130680 h 242690"/>
              <a:gd name="connsiteX1" fmla="*/ 133013 w 191352"/>
              <a:gd name="connsiteY1" fmla="*/ 130680 h 242690"/>
              <a:gd name="connsiteX2" fmla="*/ 133013 w 191352"/>
              <a:gd name="connsiteY2" fmla="*/ 0 h 242690"/>
              <a:gd name="connsiteX3" fmla="*/ 58339 w 191352"/>
              <a:gd name="connsiteY3" fmla="*/ 0 h 242690"/>
              <a:gd name="connsiteX4" fmla="*/ 58339 w 191352"/>
              <a:gd name="connsiteY4" fmla="*/ 130680 h 242690"/>
              <a:gd name="connsiteX5" fmla="*/ 0 w 191352"/>
              <a:gd name="connsiteY5" fmla="*/ 130680 h 242690"/>
              <a:gd name="connsiteX6" fmla="*/ 95676 w 191352"/>
              <a:gd name="connsiteY6" fmla="*/ 242691 h 24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352" h="242690">
                <a:moveTo>
                  <a:pt x="191352" y="130680"/>
                </a:moveTo>
                <a:lnTo>
                  <a:pt x="133013" y="130680"/>
                </a:lnTo>
                <a:lnTo>
                  <a:pt x="133013" y="0"/>
                </a:lnTo>
                <a:lnTo>
                  <a:pt x="58339" y="0"/>
                </a:lnTo>
                <a:lnTo>
                  <a:pt x="58339" y="130680"/>
                </a:lnTo>
                <a:lnTo>
                  <a:pt x="0" y="130680"/>
                </a:lnTo>
                <a:lnTo>
                  <a:pt x="95676" y="242691"/>
                </a:lnTo>
                <a:close/>
              </a:path>
            </a:pathLst>
          </a:custGeom>
          <a:solidFill>
            <a:srgbClr val="387CCB"/>
          </a:solidFill>
          <a:ln w="466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grpSp>
        <p:nvGrpSpPr>
          <p:cNvPr id="29" name="Group 28">
            <a:extLst>
              <a:ext uri="{FF2B5EF4-FFF2-40B4-BE49-F238E27FC236}">
                <a16:creationId xmlns:a16="http://schemas.microsoft.com/office/drawing/2014/main" id="{35002238-AD90-4BB8-8093-6EFDBB7CEE00}"/>
              </a:ext>
            </a:extLst>
          </p:cNvPr>
          <p:cNvGrpSpPr/>
          <p:nvPr/>
        </p:nvGrpSpPr>
        <p:grpSpPr>
          <a:xfrm>
            <a:off x="836834" y="6351639"/>
            <a:ext cx="10518330" cy="506362"/>
            <a:chOff x="836834" y="6351639"/>
            <a:chExt cx="10518330" cy="506362"/>
          </a:xfrm>
        </p:grpSpPr>
        <p:sp>
          <p:nvSpPr>
            <p:cNvPr id="30" name="Rectangle 29">
              <a:extLst>
                <a:ext uri="{FF2B5EF4-FFF2-40B4-BE49-F238E27FC236}">
                  <a16:creationId xmlns:a16="http://schemas.microsoft.com/office/drawing/2014/main" id="{F3F036CD-97BE-432F-BEE3-F8A6684F5CEB}"/>
                </a:ext>
              </a:extLst>
            </p:cNvPr>
            <p:cNvSpPr/>
            <p:nvPr/>
          </p:nvSpPr>
          <p:spPr>
            <a:xfrm>
              <a:off x="836834" y="6351639"/>
              <a:ext cx="10518330" cy="506362"/>
            </a:xfrm>
            <a:prstGeom prst="rect">
              <a:avLst/>
            </a:prstGeom>
            <a:solidFill>
              <a:schemeClr val="bg1"/>
            </a:solidFill>
            <a:ln>
              <a:noFill/>
            </a:ln>
            <a:effectLst>
              <a:outerShdw blurRad="76200" dist="762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7256C3-10FA-49FA-AE8C-771C125F6ADF}"/>
                </a:ext>
              </a:extLst>
            </p:cNvPr>
            <p:cNvCxnSpPr>
              <a:cxnSpLocks/>
            </p:cNvCxnSpPr>
            <p:nvPr/>
          </p:nvCxnSpPr>
          <p:spPr>
            <a:xfrm>
              <a:off x="3045135" y="6449722"/>
              <a:ext cx="0" cy="252437"/>
            </a:xfrm>
            <a:prstGeom prst="line">
              <a:avLst/>
            </a:prstGeom>
            <a:ln>
              <a:solidFill>
                <a:srgbClr val="7D7D7D"/>
              </a:solidFill>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450C6C6B-4C73-4B22-AAA6-A26B672FC71D}"/>
                </a:ext>
              </a:extLst>
            </p:cNvPr>
            <p:cNvSpPr txBox="1"/>
            <p:nvPr/>
          </p:nvSpPr>
          <p:spPr>
            <a:xfrm>
              <a:off x="994416" y="6478028"/>
              <a:ext cx="1811808" cy="246221"/>
            </a:xfrm>
            <a:prstGeom prst="rect">
              <a:avLst/>
            </a:prstGeom>
            <a:noFill/>
          </p:spPr>
          <p:txBody>
            <a:bodyPr wrap="square" rtlCol="0">
              <a:spAutoFit/>
            </a:bodyPr>
            <a:lstStyle/>
            <a:p>
              <a:r>
                <a:rPr lang="en-US" sz="1000"/>
                <a:t>Search Hardware.pptx</a:t>
              </a:r>
            </a:p>
          </p:txBody>
        </p:sp>
        <p:pic>
          <p:nvPicPr>
            <p:cNvPr id="33" name="Graphic 32" descr="Caret Down outline">
              <a:extLst>
                <a:ext uri="{FF2B5EF4-FFF2-40B4-BE49-F238E27FC236}">
                  <a16:creationId xmlns:a16="http://schemas.microsoft.com/office/drawing/2014/main" id="{1055B3D8-E3E5-47AE-A9ED-695D09B4DD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728994" y="6527590"/>
              <a:ext cx="154459" cy="154459"/>
            </a:xfrm>
            <a:prstGeom prst="rect">
              <a:avLst/>
            </a:prstGeom>
          </p:spPr>
        </p:pic>
        <p:sp>
          <p:nvSpPr>
            <p:cNvPr id="34" name="Rectangle: Rounded Corners 33">
              <a:extLst>
                <a:ext uri="{FF2B5EF4-FFF2-40B4-BE49-F238E27FC236}">
                  <a16:creationId xmlns:a16="http://schemas.microsoft.com/office/drawing/2014/main" id="{8E634E6C-EF20-4248-97F8-6A3B214CD5E8}"/>
                </a:ext>
              </a:extLst>
            </p:cNvPr>
            <p:cNvSpPr/>
            <p:nvPr/>
          </p:nvSpPr>
          <p:spPr>
            <a:xfrm>
              <a:off x="10150477" y="6518509"/>
              <a:ext cx="724904" cy="20574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2">
                      <a:lumMod val="60000"/>
                      <a:lumOff val="40000"/>
                    </a:schemeClr>
                  </a:solidFill>
                </a:rPr>
                <a:t>Show All</a:t>
              </a:r>
            </a:p>
          </p:txBody>
        </p:sp>
        <p:pic>
          <p:nvPicPr>
            <p:cNvPr id="35" name="Graphic 34" descr="Close outline">
              <a:extLst>
                <a:ext uri="{FF2B5EF4-FFF2-40B4-BE49-F238E27FC236}">
                  <a16:creationId xmlns:a16="http://schemas.microsoft.com/office/drawing/2014/main" id="{ED569AD9-252F-48D3-8B0E-BBF8CDCC95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1436" y="6570864"/>
              <a:ext cx="108401" cy="108401"/>
            </a:xfrm>
            <a:prstGeom prst="rect">
              <a:avLst/>
            </a:prstGeom>
          </p:spPr>
        </p:pic>
      </p:grpSp>
      <p:grpSp>
        <p:nvGrpSpPr>
          <p:cNvPr id="10" name="Group 9">
            <a:extLst>
              <a:ext uri="{FF2B5EF4-FFF2-40B4-BE49-F238E27FC236}">
                <a16:creationId xmlns:a16="http://schemas.microsoft.com/office/drawing/2014/main" id="{E913D77C-3719-4812-B8F7-0A1E74390194}"/>
              </a:ext>
            </a:extLst>
          </p:cNvPr>
          <p:cNvGrpSpPr/>
          <p:nvPr/>
        </p:nvGrpSpPr>
        <p:grpSpPr>
          <a:xfrm>
            <a:off x="3240539" y="6449722"/>
            <a:ext cx="2090127" cy="274527"/>
            <a:chOff x="3240539" y="6449722"/>
            <a:chExt cx="2090127" cy="274527"/>
          </a:xfrm>
        </p:grpSpPr>
        <p:cxnSp>
          <p:nvCxnSpPr>
            <p:cNvPr id="5" name="Straight Connector 4">
              <a:extLst>
                <a:ext uri="{FF2B5EF4-FFF2-40B4-BE49-F238E27FC236}">
                  <a16:creationId xmlns:a16="http://schemas.microsoft.com/office/drawing/2014/main" id="{2A442353-ED94-4C3D-9BB1-BF27B0D6AE93}"/>
                </a:ext>
              </a:extLst>
            </p:cNvPr>
            <p:cNvCxnSpPr>
              <a:cxnSpLocks/>
            </p:cNvCxnSpPr>
            <p:nvPr/>
          </p:nvCxnSpPr>
          <p:spPr>
            <a:xfrm>
              <a:off x="5330666" y="6449722"/>
              <a:ext cx="0" cy="252437"/>
            </a:xfrm>
            <a:prstGeom prst="line">
              <a:avLst/>
            </a:prstGeom>
            <a:ln>
              <a:solidFill>
                <a:srgbClr val="7D7D7D"/>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68420DB-9BEE-49E3-8E15-15AFEAE6B916}"/>
                </a:ext>
              </a:extLst>
            </p:cNvPr>
            <p:cNvSpPr txBox="1"/>
            <p:nvPr/>
          </p:nvSpPr>
          <p:spPr>
            <a:xfrm>
              <a:off x="3479197" y="6478028"/>
              <a:ext cx="1612557" cy="246221"/>
            </a:xfrm>
            <a:prstGeom prst="rect">
              <a:avLst/>
            </a:prstGeom>
            <a:noFill/>
          </p:spPr>
          <p:txBody>
            <a:bodyPr wrap="square" rtlCol="0">
              <a:spAutoFit/>
            </a:bodyPr>
            <a:lstStyle/>
            <a:p>
              <a:r>
                <a:rPr lang="en-US" sz="1000"/>
                <a:t>Search Hardware.pdf</a:t>
              </a:r>
            </a:p>
          </p:txBody>
        </p:sp>
        <p:pic>
          <p:nvPicPr>
            <p:cNvPr id="8" name="Graphic 7" descr="Caret Down outline">
              <a:extLst>
                <a:ext uri="{FF2B5EF4-FFF2-40B4-BE49-F238E27FC236}">
                  <a16:creationId xmlns:a16="http://schemas.microsoft.com/office/drawing/2014/main" id="{2557E5E4-962D-4BF3-B11A-CB840A2FE5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014525" y="6527590"/>
              <a:ext cx="154459" cy="154459"/>
            </a:xfrm>
            <a:prstGeom prst="rect">
              <a:avLst/>
            </a:prstGeom>
          </p:spPr>
        </p:pic>
        <p:pic>
          <p:nvPicPr>
            <p:cNvPr id="9" name="Picture 8" descr="Shape, arrow&#10;&#10;Description automatically generated">
              <a:extLst>
                <a:ext uri="{FF2B5EF4-FFF2-40B4-BE49-F238E27FC236}">
                  <a16:creationId xmlns:a16="http://schemas.microsoft.com/office/drawing/2014/main" id="{E09E0529-D780-4306-A3CE-C950C919BF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0539" y="6502886"/>
              <a:ext cx="194310" cy="203866"/>
            </a:xfrm>
            <a:prstGeom prst="rect">
              <a:avLst/>
            </a:prstGeom>
          </p:spPr>
        </p:pic>
      </p:grpSp>
    </p:spTree>
    <p:extLst>
      <p:ext uri="{BB962C8B-B14F-4D97-AF65-F5344CB8AC3E}">
        <p14:creationId xmlns:p14="http://schemas.microsoft.com/office/powerpoint/2010/main" val="7545230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anim calcmode="lin" valueType="num">
                                      <p:cBhvr>
                                        <p:cTn id="11" dur="500" fill="hold"/>
                                        <p:tgtEl>
                                          <p:spTgt spid="10"/>
                                        </p:tgtEl>
                                        <p:attrNameLst>
                                          <p:attrName>ppt_x</p:attrName>
                                        </p:attrNameLst>
                                      </p:cBhvr>
                                      <p:tavLst>
                                        <p:tav tm="0">
                                          <p:val>
                                            <p:strVal val="#ppt_x"/>
                                          </p:val>
                                        </p:tav>
                                        <p:tav tm="100000">
                                          <p:val>
                                            <p:strVal val="#ppt_x"/>
                                          </p:val>
                                        </p:tav>
                                      </p:tavLst>
                                    </p:anim>
                                    <p:anim calcmode="lin" valueType="num">
                                      <p:cBhvr>
                                        <p:cTn id="12" dur="50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42" presetClass="exit" presetSubtype="0" fill="hold" grpId="0" nodeType="afterEffect">
                                  <p:stCondLst>
                                    <p:cond delay="0"/>
                                  </p:stCondLst>
                                  <p:childTnLst>
                                    <p:animEffect transition="out" filter="fade">
                                      <p:cBhvr>
                                        <p:cTn id="15" dur="500"/>
                                        <p:tgtEl>
                                          <p:spTgt spid="28"/>
                                        </p:tgtEl>
                                      </p:cBhvr>
                                    </p:animEffect>
                                    <p:anim calcmode="lin" valueType="num">
                                      <p:cBhvr>
                                        <p:cTn id="16" dur="500"/>
                                        <p:tgtEl>
                                          <p:spTgt spid="28"/>
                                        </p:tgtEl>
                                        <p:attrNameLst>
                                          <p:attrName>ppt_x</p:attrName>
                                        </p:attrNameLst>
                                      </p:cBhvr>
                                      <p:tavLst>
                                        <p:tav tm="0">
                                          <p:val>
                                            <p:strVal val="ppt_x"/>
                                          </p:val>
                                        </p:tav>
                                        <p:tav tm="100000">
                                          <p:val>
                                            <p:strVal val="ppt_x"/>
                                          </p:val>
                                        </p:tav>
                                      </p:tavLst>
                                    </p:anim>
                                    <p:anim calcmode="lin" valueType="num">
                                      <p:cBhvr>
                                        <p:cTn id="17" dur="500"/>
                                        <p:tgtEl>
                                          <p:spTgt spid="28"/>
                                        </p:tgtEl>
                                        <p:attrNameLst>
                                          <p:attrName>ppt_y</p:attrName>
                                        </p:attrNameLst>
                                      </p:cBhvr>
                                      <p:tavLst>
                                        <p:tav tm="0">
                                          <p:val>
                                            <p:strVal val="ppt_y"/>
                                          </p:val>
                                        </p:tav>
                                        <p:tav tm="100000">
                                          <p:val>
                                            <p:strVal val="ppt_y+.1"/>
                                          </p:val>
                                        </p:tav>
                                      </p:tavLst>
                                    </p:anim>
                                    <p:set>
                                      <p:cBhvr>
                                        <p:cTn id="18"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BAA213-5E4C-4D68-95D2-B054D5A323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5" y="435077"/>
            <a:ext cx="10518330" cy="5916560"/>
          </a:xfrm>
          <a:prstGeom prst="rect">
            <a:avLst/>
          </a:prstGeom>
        </p:spPr>
      </p:pic>
      <p:sp>
        <p:nvSpPr>
          <p:cNvPr id="13" name="Rectangle 12">
            <a:extLst>
              <a:ext uri="{FF2B5EF4-FFF2-40B4-BE49-F238E27FC236}">
                <a16:creationId xmlns:a16="http://schemas.microsoft.com/office/drawing/2014/main" id="{4A1E02C6-B82E-498D-A879-1E9F1D83F6AB}"/>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pic>
        <p:nvPicPr>
          <p:cNvPr id="15" name="Graphic 14" descr="Cursor with solid fill">
            <a:extLst>
              <a:ext uri="{FF2B5EF4-FFF2-40B4-BE49-F238E27FC236}">
                <a16:creationId xmlns:a16="http://schemas.microsoft.com/office/drawing/2014/main" id="{BFC4A6AA-586E-4D13-B36E-EEFB486720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10559900" y="4331625"/>
            <a:ext cx="320969" cy="320969"/>
          </a:xfrm>
          <a:prstGeom prst="rect">
            <a:avLst/>
          </a:prstGeom>
        </p:spPr>
      </p:pic>
    </p:spTree>
    <p:extLst>
      <p:ext uri="{BB962C8B-B14F-4D97-AF65-F5344CB8AC3E}">
        <p14:creationId xmlns:p14="http://schemas.microsoft.com/office/powerpoint/2010/main" val="8252158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F6C9C5-9C39-43C8-8CED-758DADFBB7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6" y="435077"/>
            <a:ext cx="10518328" cy="5916560"/>
          </a:xfrm>
          <a:prstGeom prst="rect">
            <a:avLst/>
          </a:prstGeom>
        </p:spPr>
      </p:pic>
      <p:sp>
        <p:nvSpPr>
          <p:cNvPr id="7" name="Rectangle 6">
            <a:extLst>
              <a:ext uri="{FF2B5EF4-FFF2-40B4-BE49-F238E27FC236}">
                <a16:creationId xmlns:a16="http://schemas.microsoft.com/office/drawing/2014/main" id="{BE99632F-DA3E-4CF1-93CC-C1B21129DFCD}"/>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cxnSp>
        <p:nvCxnSpPr>
          <p:cNvPr id="23" name="Straight Arrow Connector 22">
            <a:extLst>
              <a:ext uri="{FF2B5EF4-FFF2-40B4-BE49-F238E27FC236}">
                <a16:creationId xmlns:a16="http://schemas.microsoft.com/office/drawing/2014/main" id="{7211EDD6-9E6C-4465-A96D-B11D43E978B8}"/>
              </a:ext>
            </a:extLst>
          </p:cNvPr>
          <p:cNvCxnSpPr>
            <a:cxnSpLocks/>
            <a:endCxn id="24" idx="6"/>
          </p:cNvCxnSpPr>
          <p:nvPr/>
        </p:nvCxnSpPr>
        <p:spPr>
          <a:xfrm flipH="1">
            <a:off x="9492036" y="4480534"/>
            <a:ext cx="30997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3581A5C-D2B8-4971-823C-0834F2836DEC}"/>
              </a:ext>
            </a:extLst>
          </p:cNvPr>
          <p:cNvSpPr/>
          <p:nvPr/>
        </p:nvSpPr>
        <p:spPr>
          <a:xfrm>
            <a:off x="8042094" y="3977453"/>
            <a:ext cx="1449942" cy="1006162"/>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a:t>This provides export functionality in Excel and CSV format (OOB)</a:t>
            </a:r>
          </a:p>
        </p:txBody>
      </p:sp>
      <p:pic>
        <p:nvPicPr>
          <p:cNvPr id="5" name="Graphic 4" descr="Cursor with solid fill">
            <a:extLst>
              <a:ext uri="{FF2B5EF4-FFF2-40B4-BE49-F238E27FC236}">
                <a16:creationId xmlns:a16="http://schemas.microsoft.com/office/drawing/2014/main" id="{F35DE67C-D306-475E-B35B-A6DEBB86C2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10559900" y="4331625"/>
            <a:ext cx="320969" cy="320969"/>
          </a:xfrm>
          <a:prstGeom prst="rect">
            <a:avLst/>
          </a:prstGeom>
        </p:spPr>
      </p:pic>
    </p:spTree>
    <p:extLst>
      <p:ext uri="{BB962C8B-B14F-4D97-AF65-F5344CB8AC3E}">
        <p14:creationId xmlns:p14="http://schemas.microsoft.com/office/powerpoint/2010/main" val="7639961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Usage Pattern</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5</a:t>
            </a:fld>
            <a:endParaRPr lang="en-IN"/>
          </a:p>
        </p:txBody>
      </p:sp>
      <p:graphicFrame>
        <p:nvGraphicFramePr>
          <p:cNvPr id="6" name="Table 5">
            <a:extLst>
              <a:ext uri="{FF2B5EF4-FFF2-40B4-BE49-F238E27FC236}">
                <a16:creationId xmlns:a16="http://schemas.microsoft.com/office/drawing/2014/main" id="{62EE3225-0EB6-40ED-82FC-601E4303D95A}"/>
              </a:ext>
            </a:extLst>
          </p:cNvPr>
          <p:cNvGraphicFramePr>
            <a:graphicFrameLocks noGrp="1"/>
          </p:cNvGraphicFramePr>
          <p:nvPr>
            <p:extLst>
              <p:ext uri="{D42A27DB-BD31-4B8C-83A1-F6EECF244321}">
                <p14:modId xmlns:p14="http://schemas.microsoft.com/office/powerpoint/2010/main" val="2818847864"/>
              </p:ext>
            </p:extLst>
          </p:nvPr>
        </p:nvGraphicFramePr>
        <p:xfrm>
          <a:off x="469324" y="1313584"/>
          <a:ext cx="4897004" cy="3447393"/>
        </p:xfrm>
        <a:graphic>
          <a:graphicData uri="http://schemas.openxmlformats.org/drawingml/2006/table">
            <a:tbl>
              <a:tblPr firstRow="1" bandRow="1">
                <a:tableStyleId>{5940675A-B579-460E-94D1-54222C63F5DA}</a:tableStyleId>
              </a:tblPr>
              <a:tblGrid>
                <a:gridCol w="1627331">
                  <a:extLst>
                    <a:ext uri="{9D8B030D-6E8A-4147-A177-3AD203B41FA5}">
                      <a16:colId xmlns:a16="http://schemas.microsoft.com/office/drawing/2014/main" val="4113398476"/>
                    </a:ext>
                  </a:extLst>
                </a:gridCol>
                <a:gridCol w="3269673">
                  <a:extLst>
                    <a:ext uri="{9D8B030D-6E8A-4147-A177-3AD203B41FA5}">
                      <a16:colId xmlns:a16="http://schemas.microsoft.com/office/drawing/2014/main" val="1912420234"/>
                    </a:ext>
                  </a:extLst>
                </a:gridCol>
              </a:tblGrid>
              <a:tr h="520914">
                <a:tc>
                  <a:txBody>
                    <a:bodyPr/>
                    <a:lstStyle/>
                    <a:p>
                      <a:pPr marL="0" algn="l" defTabSz="914400" rtl="0" eaLnBrk="1" latinLnBrk="0" hangingPunct="1"/>
                      <a:r>
                        <a:rPr lang="en-US" sz="1600" b="1" kern="1200">
                          <a:solidFill>
                            <a:schemeClr val="lt1"/>
                          </a:solidFill>
                          <a:latin typeface="Segoe UI Semibold"/>
                          <a:ea typeface="+mn-ea"/>
                          <a:cs typeface="Segoe UI Semibold"/>
                        </a:rPr>
                        <a:t>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 of accounts and users (estimates)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58007195"/>
                  </a:ext>
                </a:extLst>
              </a:tr>
              <a:tr h="573337">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Reports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600" b="0" i="0" u="none" strike="noStrike" kern="1200">
                          <a:solidFill>
                            <a:schemeClr val="tx1"/>
                          </a:solidFill>
                          <a:latin typeface="Segoe UI"/>
                          <a:ea typeface="+mn-ea"/>
                          <a:cs typeface="Segoe UI"/>
                        </a:rPr>
                        <a:t>Standard: 25</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600" b="0" i="0" u="none" strike="noStrike" kern="1200">
                          <a:solidFill>
                            <a:schemeClr val="tx1"/>
                          </a:solidFill>
                          <a:latin typeface="Segoe UI"/>
                          <a:ea typeface="+mn-ea"/>
                          <a:cs typeface="Segoe UI"/>
                        </a:rPr>
                        <a:t>Premium: On need basis</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600" b="0" i="0" u="none" strike="noStrike" kern="1200">
                          <a:solidFill>
                            <a:schemeClr val="tx1"/>
                          </a:solidFill>
                          <a:latin typeface="Segoe UI"/>
                          <a:ea typeface="+mn-ea"/>
                          <a:cs typeface="Segoe UI"/>
                        </a:rPr>
                        <a:t>Custom: On need basis</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600" b="0" i="0" u="none" strike="noStrike" kern="1200">
                          <a:solidFill>
                            <a:schemeClr val="tx1"/>
                          </a:solidFill>
                          <a:latin typeface="Segoe UI"/>
                          <a:ea typeface="+mn-ea"/>
                          <a:cs typeface="Segoe UI"/>
                        </a:rPr>
                        <a:t>Hidden: Maintained by Juniper Admins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2563507"/>
                  </a:ext>
                </a:extLst>
              </a:tr>
              <a:tr h="30141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Accounts</a:t>
                      </a:r>
                      <a:endParaRPr lang="en-US" sz="1600">
                        <a:solidFill>
                          <a:schemeClr val="tx1">
                            <a:lumMod val="75000"/>
                            <a:lumOff val="25000"/>
                          </a:schemeClr>
                        </a:solidFill>
                        <a:latin typeface="Segoe UI"/>
                        <a:ea typeface="Segoe UI" pitchFamily="34" charset="0"/>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600" b="0" i="0" u="none" strike="noStrike" kern="1200">
                          <a:solidFill>
                            <a:schemeClr val="tx1"/>
                          </a:solidFill>
                          <a:latin typeface="Segoe UI"/>
                          <a:ea typeface="+mn-ea"/>
                          <a:cs typeface="Segoe UI"/>
                        </a:rPr>
                        <a:t>500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4485501"/>
                  </a:ext>
                </a:extLst>
              </a:tr>
              <a:tr h="30141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Internal Users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1500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500935"/>
                  </a:ext>
                </a:extLst>
              </a:tr>
              <a:tr h="33546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External Users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2500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8848590"/>
                  </a:ext>
                </a:extLst>
              </a:tr>
              <a:tr h="55161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1" i="0" u="none" strike="noStrike" kern="1200">
                          <a:solidFill>
                            <a:schemeClr val="tx1"/>
                          </a:solidFill>
                          <a:latin typeface="Segoe UI"/>
                          <a:ea typeface="+mn-ea"/>
                          <a:cs typeface="Segoe UI"/>
                        </a:rPr>
                        <a:t>Total Users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1" i="0" u="none" strike="noStrike" kern="1200">
                          <a:solidFill>
                            <a:schemeClr val="tx1"/>
                          </a:solidFill>
                          <a:latin typeface="Segoe UI"/>
                          <a:ea typeface="+mn-ea"/>
                          <a:cs typeface="Segoe UI"/>
                        </a:rPr>
                        <a:t>4000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7368856"/>
                  </a:ext>
                </a:extLst>
              </a:tr>
            </a:tbl>
          </a:graphicData>
        </a:graphic>
      </p:graphicFrame>
      <p:graphicFrame>
        <p:nvGraphicFramePr>
          <p:cNvPr id="2" name="Table 1">
            <a:extLst>
              <a:ext uri="{FF2B5EF4-FFF2-40B4-BE49-F238E27FC236}">
                <a16:creationId xmlns:a16="http://schemas.microsoft.com/office/drawing/2014/main" id="{49EA3EA6-9063-456B-99DA-F17E51549A52}"/>
              </a:ext>
            </a:extLst>
          </p:cNvPr>
          <p:cNvGraphicFramePr>
            <a:graphicFrameLocks noGrp="1"/>
          </p:cNvGraphicFramePr>
          <p:nvPr>
            <p:extLst>
              <p:ext uri="{D42A27DB-BD31-4B8C-83A1-F6EECF244321}">
                <p14:modId xmlns:p14="http://schemas.microsoft.com/office/powerpoint/2010/main" val="1336292033"/>
              </p:ext>
            </p:extLst>
          </p:nvPr>
        </p:nvGraphicFramePr>
        <p:xfrm>
          <a:off x="5957454" y="1315604"/>
          <a:ext cx="5682095" cy="2739160"/>
        </p:xfrm>
        <a:graphic>
          <a:graphicData uri="http://schemas.openxmlformats.org/drawingml/2006/table">
            <a:tbl>
              <a:tblPr firstRow="1" bandRow="1">
                <a:tableStyleId>{5940675A-B579-460E-94D1-54222C63F5DA}</a:tableStyleId>
              </a:tblPr>
              <a:tblGrid>
                <a:gridCol w="1636568">
                  <a:extLst>
                    <a:ext uri="{9D8B030D-6E8A-4147-A177-3AD203B41FA5}">
                      <a16:colId xmlns:a16="http://schemas.microsoft.com/office/drawing/2014/main" val="4113398476"/>
                    </a:ext>
                  </a:extLst>
                </a:gridCol>
                <a:gridCol w="4045527">
                  <a:extLst>
                    <a:ext uri="{9D8B030D-6E8A-4147-A177-3AD203B41FA5}">
                      <a16:colId xmlns:a16="http://schemas.microsoft.com/office/drawing/2014/main" val="1912420234"/>
                    </a:ext>
                  </a:extLst>
                </a:gridCol>
              </a:tblGrid>
              <a:tr h="605560">
                <a:tc>
                  <a:txBody>
                    <a:bodyPr/>
                    <a:lstStyle/>
                    <a:p>
                      <a:pPr marL="0" algn="l" defTabSz="914400" rtl="0" eaLnBrk="1" latinLnBrk="0" hangingPunct="1"/>
                      <a:r>
                        <a:rPr lang="en-US" sz="1600" b="1" kern="1200">
                          <a:solidFill>
                            <a:schemeClr val="lt1"/>
                          </a:solidFill>
                          <a:latin typeface="Segoe UI Semibold"/>
                          <a:ea typeface="+mn-ea"/>
                          <a:cs typeface="Segoe UI Semibold"/>
                        </a:rPr>
                        <a:t>Demographics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58007195"/>
                  </a:ext>
                </a:extLst>
              </a:tr>
              <a:tr h="573337">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User Distribution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a:solidFill>
                            <a:schemeClr val="tx1"/>
                          </a:solidFill>
                          <a:effectLst/>
                          <a:latin typeface="+mn-lt"/>
                          <a:ea typeface="+mn-ea"/>
                          <a:cs typeface="+mn-cs"/>
                        </a:rPr>
                        <a:t>AMER: 40%</a:t>
                      </a:r>
                    </a:p>
                    <a:p>
                      <a:r>
                        <a:rPr lang="en-US" sz="1600" kern="1200">
                          <a:solidFill>
                            <a:schemeClr val="tx1"/>
                          </a:solidFill>
                          <a:effectLst/>
                          <a:latin typeface="+mn-lt"/>
                          <a:ea typeface="+mn-ea"/>
                          <a:cs typeface="+mn-cs"/>
                        </a:rPr>
                        <a:t>EMEA: 40%</a:t>
                      </a:r>
                    </a:p>
                    <a:p>
                      <a:r>
                        <a:rPr lang="en-US" sz="1600" kern="1200">
                          <a:solidFill>
                            <a:schemeClr val="tx1"/>
                          </a:solidFill>
                          <a:effectLst/>
                          <a:latin typeface="+mn-lt"/>
                          <a:ea typeface="+mn-ea"/>
                          <a:cs typeface="+mn-cs"/>
                        </a:rPr>
                        <a:t>APAC: 20%</a:t>
                      </a:r>
                    </a:p>
                    <a:p>
                      <a:pPr marL="0" marR="0" lvl="0" indent="0" algn="l" defTabSz="914400" rtl="0" eaLnBrk="1" fontAlgn="base" latinLnBrk="0" hangingPunct="1">
                        <a:lnSpc>
                          <a:spcPct val="100000"/>
                        </a:lnSpc>
                        <a:spcBef>
                          <a:spcPct val="0"/>
                        </a:spcBef>
                        <a:spcAft>
                          <a:spcPct val="0"/>
                        </a:spcAft>
                        <a:buClrTx/>
                        <a:buSzTx/>
                        <a:buFont typeface="+mj-lt"/>
                        <a:buNone/>
                        <a:tabLst/>
                        <a:defRPr/>
                      </a:pPr>
                      <a:endParaRPr lang="en-US" sz="16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2563507"/>
                  </a:ext>
                </a:extLst>
              </a:tr>
              <a:tr h="30141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Usage</a:t>
                      </a:r>
                      <a:r>
                        <a:rPr lang="en-US" sz="1600">
                          <a:solidFill>
                            <a:schemeClr val="tx1"/>
                          </a:solidFill>
                          <a:latin typeface="Segoe UI"/>
                          <a:ea typeface="Segoe UI" pitchFamily="34" charset="0"/>
                          <a:cs typeface="Segoe UI"/>
                        </a:rPr>
                        <a:t> Pattern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a:solidFill>
                            <a:schemeClr val="tx1"/>
                          </a:solidFill>
                          <a:effectLst/>
                          <a:latin typeface="+mn-lt"/>
                          <a:ea typeface="+mn-ea"/>
                          <a:cs typeface="+mn-cs"/>
                        </a:rPr>
                        <a:t>Infrequent users: 50% (connect once every quarter)</a:t>
                      </a:r>
                    </a:p>
                    <a:p>
                      <a:r>
                        <a:rPr lang="en-US" sz="1600" kern="1200">
                          <a:solidFill>
                            <a:schemeClr val="tx1"/>
                          </a:solidFill>
                          <a:effectLst/>
                          <a:latin typeface="+mn-lt"/>
                          <a:ea typeface="+mn-ea"/>
                          <a:cs typeface="+mn-cs"/>
                        </a:rPr>
                        <a:t>Regular users 50% (connect daily)</a:t>
                      </a:r>
                    </a:p>
                    <a:p>
                      <a:endParaRPr lang="en-US" sz="1600" kern="1200">
                        <a:solidFill>
                          <a:schemeClr val="tx1"/>
                        </a:solidFill>
                        <a:effectLst/>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4485501"/>
                  </a:ext>
                </a:extLst>
              </a:tr>
            </a:tbl>
          </a:graphicData>
        </a:graphic>
      </p:graphicFrame>
    </p:spTree>
    <p:extLst>
      <p:ext uri="{BB962C8B-B14F-4D97-AF65-F5344CB8AC3E}">
        <p14:creationId xmlns:p14="http://schemas.microsoft.com/office/powerpoint/2010/main" val="348293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5B2387-9D21-4577-AE83-37C3BCB5B1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6" y="435077"/>
            <a:ext cx="10518328" cy="5916560"/>
          </a:xfrm>
          <a:prstGeom prst="rect">
            <a:avLst/>
          </a:prstGeom>
        </p:spPr>
      </p:pic>
      <p:sp>
        <p:nvSpPr>
          <p:cNvPr id="8" name="Rectangle 7">
            <a:extLst>
              <a:ext uri="{FF2B5EF4-FFF2-40B4-BE49-F238E27FC236}">
                <a16:creationId xmlns:a16="http://schemas.microsoft.com/office/drawing/2014/main" id="{4028CF1E-8669-4DA1-8972-B5DC8F4B9787}"/>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pic>
        <p:nvPicPr>
          <p:cNvPr id="4" name="Graphic 3" descr="Cursor with solid fill">
            <a:extLst>
              <a:ext uri="{FF2B5EF4-FFF2-40B4-BE49-F238E27FC236}">
                <a16:creationId xmlns:a16="http://schemas.microsoft.com/office/drawing/2014/main" id="{99B210B5-3898-4EEF-B97B-24708D7EC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10580670" y="2117058"/>
            <a:ext cx="320969" cy="320969"/>
          </a:xfrm>
          <a:prstGeom prst="rect">
            <a:avLst/>
          </a:prstGeom>
        </p:spPr>
      </p:pic>
    </p:spTree>
    <p:extLst>
      <p:ext uri="{BB962C8B-B14F-4D97-AF65-F5344CB8AC3E}">
        <p14:creationId xmlns:p14="http://schemas.microsoft.com/office/powerpoint/2010/main" val="33663248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F245D9-5A8A-4C42-A755-F25541F5A8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6" y="435077"/>
            <a:ext cx="10518328" cy="5916560"/>
          </a:xfrm>
          <a:prstGeom prst="rect">
            <a:avLst/>
          </a:prstGeom>
        </p:spPr>
      </p:pic>
      <p:sp>
        <p:nvSpPr>
          <p:cNvPr id="5" name="Rectangle 4">
            <a:extLst>
              <a:ext uri="{FF2B5EF4-FFF2-40B4-BE49-F238E27FC236}">
                <a16:creationId xmlns:a16="http://schemas.microsoft.com/office/drawing/2014/main" id="{4C1A1C8D-B582-4045-B882-D32478B15D45}"/>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pic>
        <p:nvPicPr>
          <p:cNvPr id="9" name="Graphic 8" descr="Cursor with solid fill">
            <a:extLst>
              <a:ext uri="{FF2B5EF4-FFF2-40B4-BE49-F238E27FC236}">
                <a16:creationId xmlns:a16="http://schemas.microsoft.com/office/drawing/2014/main" id="{E01E6BE4-CB8C-4A4C-BBDD-F930B5CE5C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7237703" y="5784492"/>
            <a:ext cx="320969" cy="320969"/>
          </a:xfrm>
          <a:prstGeom prst="rect">
            <a:avLst/>
          </a:prstGeom>
        </p:spPr>
      </p:pic>
    </p:spTree>
    <p:extLst>
      <p:ext uri="{BB962C8B-B14F-4D97-AF65-F5344CB8AC3E}">
        <p14:creationId xmlns:p14="http://schemas.microsoft.com/office/powerpoint/2010/main" val="33189622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BF24B8-DE06-4D0C-9E9F-B5E50FFA11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6" y="435077"/>
            <a:ext cx="10518328" cy="5916559"/>
          </a:xfrm>
          <a:prstGeom prst="rect">
            <a:avLst/>
          </a:prstGeom>
        </p:spPr>
      </p:pic>
      <p:sp>
        <p:nvSpPr>
          <p:cNvPr id="8" name="Rectangle 7">
            <a:extLst>
              <a:ext uri="{FF2B5EF4-FFF2-40B4-BE49-F238E27FC236}">
                <a16:creationId xmlns:a16="http://schemas.microsoft.com/office/drawing/2014/main" id="{759ED998-DDD4-4033-A966-40F248081C70}"/>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Cursor with solid fill">
            <a:extLst>
              <a:ext uri="{FF2B5EF4-FFF2-40B4-BE49-F238E27FC236}">
                <a16:creationId xmlns:a16="http://schemas.microsoft.com/office/drawing/2014/main" id="{389EDD54-C510-4DCB-8BBD-B81B5E84DE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7386792" y="4402953"/>
            <a:ext cx="320969" cy="320969"/>
          </a:xfrm>
          <a:prstGeom prst="rect">
            <a:avLst/>
          </a:prstGeom>
        </p:spPr>
      </p:pic>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spTree>
    <p:extLst>
      <p:ext uri="{BB962C8B-B14F-4D97-AF65-F5344CB8AC3E}">
        <p14:creationId xmlns:p14="http://schemas.microsoft.com/office/powerpoint/2010/main" val="3335588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5A7EFE-E694-4A53-8C1A-531A0F7F10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6" y="435077"/>
            <a:ext cx="10518327" cy="5916559"/>
          </a:xfrm>
          <a:prstGeom prst="rect">
            <a:avLst/>
          </a:prstGeom>
        </p:spPr>
      </p:pic>
      <p:sp>
        <p:nvSpPr>
          <p:cNvPr id="8" name="Rectangle 7">
            <a:extLst>
              <a:ext uri="{FF2B5EF4-FFF2-40B4-BE49-F238E27FC236}">
                <a16:creationId xmlns:a16="http://schemas.microsoft.com/office/drawing/2014/main" id="{F9C07522-212E-40BF-BAF0-36F9941F1DEE}"/>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Cursor with solid fill">
            <a:extLst>
              <a:ext uri="{FF2B5EF4-FFF2-40B4-BE49-F238E27FC236}">
                <a16:creationId xmlns:a16="http://schemas.microsoft.com/office/drawing/2014/main" id="{4BFB4404-6508-49EC-80BF-A5F7317BC9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6133516" y="4880030"/>
            <a:ext cx="320969" cy="320969"/>
          </a:xfrm>
          <a:prstGeom prst="rect">
            <a:avLst/>
          </a:prstGeom>
        </p:spPr>
      </p:pic>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spTree>
    <p:extLst>
      <p:ext uri="{BB962C8B-B14F-4D97-AF65-F5344CB8AC3E}">
        <p14:creationId xmlns:p14="http://schemas.microsoft.com/office/powerpoint/2010/main" val="1620655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774662-B1D9-4AB7-B8E7-70722A13EA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6" y="435077"/>
            <a:ext cx="10518327" cy="5916558"/>
          </a:xfrm>
          <a:prstGeom prst="rect">
            <a:avLst/>
          </a:prstGeom>
        </p:spPr>
      </p:pic>
      <p:sp>
        <p:nvSpPr>
          <p:cNvPr id="6" name="Rectangle 5">
            <a:extLst>
              <a:ext uri="{FF2B5EF4-FFF2-40B4-BE49-F238E27FC236}">
                <a16:creationId xmlns:a16="http://schemas.microsoft.com/office/drawing/2014/main" id="{56950502-18B9-4B53-9CE7-185D2CC694D2}"/>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Cursor with solid fill">
            <a:extLst>
              <a:ext uri="{FF2B5EF4-FFF2-40B4-BE49-F238E27FC236}">
                <a16:creationId xmlns:a16="http://schemas.microsoft.com/office/drawing/2014/main" id="{C42DBD15-EC2A-47B6-9486-8D63BBF224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6560898" y="4880031"/>
            <a:ext cx="320969" cy="320969"/>
          </a:xfrm>
          <a:prstGeom prst="rect">
            <a:avLst/>
          </a:prstGeom>
        </p:spPr>
      </p:pic>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spTree>
    <p:extLst>
      <p:ext uri="{BB962C8B-B14F-4D97-AF65-F5344CB8AC3E}">
        <p14:creationId xmlns:p14="http://schemas.microsoft.com/office/powerpoint/2010/main" val="341185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774662-B1D9-4AB7-B8E7-70722A13EA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7" y="435077"/>
            <a:ext cx="10518325" cy="5916558"/>
          </a:xfrm>
          <a:prstGeom prst="rect">
            <a:avLst/>
          </a:prstGeom>
        </p:spPr>
      </p:pic>
      <p:sp>
        <p:nvSpPr>
          <p:cNvPr id="6" name="Rectangle 5">
            <a:extLst>
              <a:ext uri="{FF2B5EF4-FFF2-40B4-BE49-F238E27FC236}">
                <a16:creationId xmlns:a16="http://schemas.microsoft.com/office/drawing/2014/main" id="{56950502-18B9-4B53-9CE7-185D2CC694D2}"/>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Cursor with solid fill">
            <a:extLst>
              <a:ext uri="{FF2B5EF4-FFF2-40B4-BE49-F238E27FC236}">
                <a16:creationId xmlns:a16="http://schemas.microsoft.com/office/drawing/2014/main" id="{C42DBD15-EC2A-47B6-9486-8D63BBF224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7077733" y="4880031"/>
            <a:ext cx="320969" cy="320969"/>
          </a:xfrm>
          <a:prstGeom prst="rect">
            <a:avLst/>
          </a:prstGeom>
        </p:spPr>
      </p:pic>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spTree>
    <p:extLst>
      <p:ext uri="{BB962C8B-B14F-4D97-AF65-F5344CB8AC3E}">
        <p14:creationId xmlns:p14="http://schemas.microsoft.com/office/powerpoint/2010/main" val="154563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774662-B1D9-4AB7-B8E7-70722A13EA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7" y="435077"/>
            <a:ext cx="10518325" cy="5916558"/>
          </a:xfrm>
          <a:prstGeom prst="rect">
            <a:avLst/>
          </a:prstGeom>
        </p:spPr>
      </p:pic>
      <p:sp>
        <p:nvSpPr>
          <p:cNvPr id="6" name="Rectangle 5">
            <a:extLst>
              <a:ext uri="{FF2B5EF4-FFF2-40B4-BE49-F238E27FC236}">
                <a16:creationId xmlns:a16="http://schemas.microsoft.com/office/drawing/2014/main" id="{56950502-18B9-4B53-9CE7-185D2CC694D2}"/>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Cursor with solid fill">
            <a:extLst>
              <a:ext uri="{FF2B5EF4-FFF2-40B4-BE49-F238E27FC236}">
                <a16:creationId xmlns:a16="http://schemas.microsoft.com/office/drawing/2014/main" id="{C42DBD15-EC2A-47B6-9486-8D63BBF224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7077733" y="5794433"/>
            <a:ext cx="320969" cy="320969"/>
          </a:xfrm>
          <a:prstGeom prst="rect">
            <a:avLst/>
          </a:prstGeom>
        </p:spPr>
      </p:pic>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spTree>
    <p:extLst>
      <p:ext uri="{BB962C8B-B14F-4D97-AF65-F5344CB8AC3E}">
        <p14:creationId xmlns:p14="http://schemas.microsoft.com/office/powerpoint/2010/main" val="2486071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774662-B1D9-4AB7-B8E7-70722A13EA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837" y="435077"/>
            <a:ext cx="10518325" cy="5916557"/>
          </a:xfrm>
          <a:prstGeom prst="rect">
            <a:avLst/>
          </a:prstGeom>
        </p:spPr>
      </p:pic>
      <p:sp>
        <p:nvSpPr>
          <p:cNvPr id="6" name="Rectangle 5">
            <a:extLst>
              <a:ext uri="{FF2B5EF4-FFF2-40B4-BE49-F238E27FC236}">
                <a16:creationId xmlns:a16="http://schemas.microsoft.com/office/drawing/2014/main" id="{56950502-18B9-4B53-9CE7-185D2CC694D2}"/>
              </a:ext>
            </a:extLst>
          </p:cNvPr>
          <p:cNvSpPr/>
          <p:nvPr/>
        </p:nvSpPr>
        <p:spPr>
          <a:xfrm>
            <a:off x="836834" y="435076"/>
            <a:ext cx="10518332" cy="3306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Cursor with solid fill">
            <a:extLst>
              <a:ext uri="{FF2B5EF4-FFF2-40B4-BE49-F238E27FC236}">
                <a16:creationId xmlns:a16="http://schemas.microsoft.com/office/drawing/2014/main" id="{C42DBD15-EC2A-47B6-9486-8D63BBF224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944374">
            <a:off x="7495176" y="2772938"/>
            <a:ext cx="320969" cy="320969"/>
          </a:xfrm>
          <a:prstGeom prst="rect">
            <a:avLst/>
          </a:prstGeom>
        </p:spPr>
      </p:pic>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Salesforce Embedded Portal (User Experience)</a:t>
            </a:r>
          </a:p>
        </p:txBody>
      </p:sp>
    </p:spTree>
    <p:extLst>
      <p:ext uri="{BB962C8B-B14F-4D97-AF65-F5344CB8AC3E}">
        <p14:creationId xmlns:p14="http://schemas.microsoft.com/office/powerpoint/2010/main" val="8665896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A50CCE-3F82-4C03-A54B-A37271B60596}"/>
              </a:ext>
            </a:extLst>
          </p:cNvPr>
          <p:cNvPicPr>
            <a:picLocks noChangeAspect="1"/>
          </p:cNvPicPr>
          <p:nvPr/>
        </p:nvPicPr>
        <p:blipFill>
          <a:blip r:embed="rId2"/>
          <a:stretch>
            <a:fillRect/>
          </a:stretch>
        </p:blipFill>
        <p:spPr>
          <a:xfrm>
            <a:off x="3455639" y="254952"/>
            <a:ext cx="5345461" cy="6269098"/>
          </a:xfrm>
          <a:prstGeom prst="rect">
            <a:avLst/>
          </a:prstGeom>
        </p:spPr>
      </p:pic>
      <p:sp>
        <p:nvSpPr>
          <p:cNvPr id="5" name="Rectangle 4">
            <a:extLst>
              <a:ext uri="{FF2B5EF4-FFF2-40B4-BE49-F238E27FC236}">
                <a16:creationId xmlns:a16="http://schemas.microsoft.com/office/drawing/2014/main" id="{31FFB261-FD56-4E38-89BE-DBBD14F54EB4}"/>
              </a:ext>
            </a:extLst>
          </p:cNvPr>
          <p:cNvSpPr/>
          <p:nvPr/>
        </p:nvSpPr>
        <p:spPr>
          <a:xfrm>
            <a:off x="3749040" y="1897380"/>
            <a:ext cx="1600200" cy="388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10;&#10;Description automatically generated with medium confidence">
            <a:extLst>
              <a:ext uri="{FF2B5EF4-FFF2-40B4-BE49-F238E27FC236}">
                <a16:creationId xmlns:a16="http://schemas.microsoft.com/office/drawing/2014/main" id="{21E6F0B0-5100-45D5-96BF-0B831B441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255" y="2004060"/>
            <a:ext cx="1198245" cy="327097"/>
          </a:xfrm>
          <a:prstGeom prst="rect">
            <a:avLst/>
          </a:prstGeom>
        </p:spPr>
      </p:pic>
      <p:sp>
        <p:nvSpPr>
          <p:cNvPr id="8" name="Rectangle 7">
            <a:extLst>
              <a:ext uri="{FF2B5EF4-FFF2-40B4-BE49-F238E27FC236}">
                <a16:creationId xmlns:a16="http://schemas.microsoft.com/office/drawing/2014/main" id="{1A86DCDB-093E-404C-A76A-371707F61500}"/>
              </a:ext>
            </a:extLst>
          </p:cNvPr>
          <p:cNvSpPr/>
          <p:nvPr/>
        </p:nvSpPr>
        <p:spPr>
          <a:xfrm>
            <a:off x="3840480" y="2674620"/>
            <a:ext cx="1588770" cy="2971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41EC91E-7681-4F67-B643-79C5AF6805FF}"/>
              </a:ext>
            </a:extLst>
          </p:cNvPr>
          <p:cNvSpPr txBox="1"/>
          <p:nvPr/>
        </p:nvSpPr>
        <p:spPr>
          <a:xfrm>
            <a:off x="3863340" y="2766060"/>
            <a:ext cx="2697480" cy="261610"/>
          </a:xfrm>
          <a:prstGeom prst="rect">
            <a:avLst/>
          </a:prstGeom>
          <a:noFill/>
        </p:spPr>
        <p:txBody>
          <a:bodyPr wrap="square" rtlCol="0">
            <a:spAutoFit/>
          </a:bodyPr>
          <a:lstStyle/>
          <a:p>
            <a:r>
              <a:rPr lang="en-US" sz="1100" b="1">
                <a:latin typeface="+mj-lt"/>
              </a:rPr>
              <a:t>Logical Interface Report</a:t>
            </a:r>
          </a:p>
        </p:txBody>
      </p:sp>
      <p:sp>
        <p:nvSpPr>
          <p:cNvPr id="10" name="Rectangle 9">
            <a:extLst>
              <a:ext uri="{FF2B5EF4-FFF2-40B4-BE49-F238E27FC236}">
                <a16:creationId xmlns:a16="http://schemas.microsoft.com/office/drawing/2014/main" id="{5A172DF2-6369-4C7F-A1B2-FFD4C4E9C870}"/>
              </a:ext>
            </a:extLst>
          </p:cNvPr>
          <p:cNvSpPr/>
          <p:nvPr/>
        </p:nvSpPr>
        <p:spPr>
          <a:xfrm>
            <a:off x="3863340" y="3344372"/>
            <a:ext cx="4251960" cy="95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B76533-2793-4EE7-95E9-D89F40E65C0F}"/>
              </a:ext>
            </a:extLst>
          </p:cNvPr>
          <p:cNvSpPr txBox="1"/>
          <p:nvPr/>
        </p:nvSpPr>
        <p:spPr>
          <a:xfrm>
            <a:off x="3838324" y="3261231"/>
            <a:ext cx="4368416" cy="400110"/>
          </a:xfrm>
          <a:prstGeom prst="rect">
            <a:avLst/>
          </a:prstGeom>
          <a:noFill/>
        </p:spPr>
        <p:txBody>
          <a:bodyPr wrap="square" rtlCol="0">
            <a:spAutoFit/>
          </a:bodyPr>
          <a:lstStyle/>
          <a:p>
            <a:r>
              <a:rPr lang="en-US" sz="1000">
                <a:cs typeface="Arial" panose="020B0604020202020204" pitchFamily="34" charset="0"/>
              </a:rPr>
              <a:t>Link to access Logical Interface Report is attached. This report contains the information related to logical interfaces, their device groups and hosts</a:t>
            </a:r>
          </a:p>
        </p:txBody>
      </p:sp>
      <p:sp>
        <p:nvSpPr>
          <p:cNvPr id="12" name="Rectangle 11">
            <a:extLst>
              <a:ext uri="{FF2B5EF4-FFF2-40B4-BE49-F238E27FC236}">
                <a16:creationId xmlns:a16="http://schemas.microsoft.com/office/drawing/2014/main" id="{76BC16F9-D7A4-4AF4-96A6-69A6BCA17C58}"/>
              </a:ext>
            </a:extLst>
          </p:cNvPr>
          <p:cNvSpPr/>
          <p:nvPr/>
        </p:nvSpPr>
        <p:spPr>
          <a:xfrm>
            <a:off x="4175610" y="4040477"/>
            <a:ext cx="1229710" cy="153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75D93-15F2-43BD-BB4B-E9CA4F68EA2F}"/>
              </a:ext>
            </a:extLst>
          </p:cNvPr>
          <p:cNvSpPr/>
          <p:nvPr/>
        </p:nvSpPr>
        <p:spPr>
          <a:xfrm>
            <a:off x="4155171" y="770259"/>
            <a:ext cx="1274755" cy="1351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3C7977-1959-4EC8-A355-880AD6A6A842}"/>
              </a:ext>
            </a:extLst>
          </p:cNvPr>
          <p:cNvSpPr/>
          <p:nvPr/>
        </p:nvSpPr>
        <p:spPr>
          <a:xfrm>
            <a:off x="3553247" y="328074"/>
            <a:ext cx="2432713" cy="1351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2D4947-757A-4DB2-8591-169C70D45438}"/>
              </a:ext>
            </a:extLst>
          </p:cNvPr>
          <p:cNvSpPr txBox="1"/>
          <p:nvPr/>
        </p:nvSpPr>
        <p:spPr>
          <a:xfrm>
            <a:off x="3461359" y="271652"/>
            <a:ext cx="3067699" cy="246221"/>
          </a:xfrm>
          <a:prstGeom prst="rect">
            <a:avLst/>
          </a:prstGeom>
          <a:noFill/>
        </p:spPr>
        <p:txBody>
          <a:bodyPr wrap="square" rtlCol="0">
            <a:spAutoFit/>
          </a:bodyPr>
          <a:lstStyle/>
          <a:p>
            <a:r>
              <a:rPr lang="en-US" sz="1000">
                <a:solidFill>
                  <a:schemeClr val="bg1"/>
                </a:solidFill>
                <a:latin typeface="+mj-lt"/>
              </a:rPr>
              <a:t>Report Notification: Logical Interface Report</a:t>
            </a:r>
          </a:p>
        </p:txBody>
      </p:sp>
      <p:sp>
        <p:nvSpPr>
          <p:cNvPr id="17" name="Rectangle 16">
            <a:extLst>
              <a:ext uri="{FF2B5EF4-FFF2-40B4-BE49-F238E27FC236}">
                <a16:creationId xmlns:a16="http://schemas.microsoft.com/office/drawing/2014/main" id="{F7C7BD0C-6D4D-4C0D-8B3E-74CCC4F636E2}"/>
              </a:ext>
            </a:extLst>
          </p:cNvPr>
          <p:cNvSpPr/>
          <p:nvPr/>
        </p:nvSpPr>
        <p:spPr>
          <a:xfrm>
            <a:off x="3900361" y="1351370"/>
            <a:ext cx="867890" cy="113288"/>
          </a:xfrm>
          <a:prstGeom prst="rect">
            <a:avLst/>
          </a:prstGeom>
          <a:solidFill>
            <a:srgbClr val="363636"/>
          </a:solidFill>
          <a:ln>
            <a:solidFill>
              <a:srgbClr val="363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102D558-0A00-4D87-894A-3A997ED317A7}"/>
              </a:ext>
            </a:extLst>
          </p:cNvPr>
          <p:cNvSpPr txBox="1"/>
          <p:nvPr/>
        </p:nvSpPr>
        <p:spPr>
          <a:xfrm>
            <a:off x="3815678" y="1305746"/>
            <a:ext cx="1407418" cy="184666"/>
          </a:xfrm>
          <a:prstGeom prst="rect">
            <a:avLst/>
          </a:prstGeom>
          <a:noFill/>
        </p:spPr>
        <p:txBody>
          <a:bodyPr wrap="square" rtlCol="0">
            <a:spAutoFit/>
          </a:bodyPr>
          <a:lstStyle/>
          <a:p>
            <a:r>
              <a:rPr lang="en-US" sz="600">
                <a:solidFill>
                  <a:schemeClr val="bg1"/>
                </a:solidFill>
                <a:latin typeface="Arial" panose="020B0604020202020204" pitchFamily="34" charset="0"/>
                <a:cs typeface="Arial" panose="020B0604020202020204" pitchFamily="34" charset="0"/>
              </a:rPr>
              <a:t>Logical Interface Report.pptx</a:t>
            </a:r>
          </a:p>
        </p:txBody>
      </p:sp>
      <p:sp>
        <p:nvSpPr>
          <p:cNvPr id="18" name="Rectangle 17">
            <a:extLst>
              <a:ext uri="{FF2B5EF4-FFF2-40B4-BE49-F238E27FC236}">
                <a16:creationId xmlns:a16="http://schemas.microsoft.com/office/drawing/2014/main" id="{B8F81175-0856-4172-A50B-8092E574C5CB}"/>
              </a:ext>
            </a:extLst>
          </p:cNvPr>
          <p:cNvSpPr/>
          <p:nvPr/>
        </p:nvSpPr>
        <p:spPr>
          <a:xfrm>
            <a:off x="6816090" y="1793703"/>
            <a:ext cx="1882140" cy="446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C100A651-3F2B-4EAE-A49D-A51821663977}"/>
              </a:ext>
            </a:extLst>
          </p:cNvPr>
          <p:cNvPicPr>
            <a:picLocks noChangeAspect="1"/>
          </p:cNvPicPr>
          <p:nvPr/>
        </p:nvPicPr>
        <p:blipFill>
          <a:blip r:embed="rId4"/>
          <a:stretch>
            <a:fillRect/>
          </a:stretch>
        </p:blipFill>
        <p:spPr>
          <a:xfrm>
            <a:off x="3512103" y="1298567"/>
            <a:ext cx="1690279" cy="329342"/>
          </a:xfrm>
          <a:prstGeom prst="rect">
            <a:avLst/>
          </a:prstGeom>
        </p:spPr>
      </p:pic>
      <p:sp>
        <p:nvSpPr>
          <p:cNvPr id="25" name="TextBox 24">
            <a:extLst>
              <a:ext uri="{FF2B5EF4-FFF2-40B4-BE49-F238E27FC236}">
                <a16:creationId xmlns:a16="http://schemas.microsoft.com/office/drawing/2014/main" id="{21AD918F-723B-4BB3-861B-03C307FEA805}"/>
              </a:ext>
            </a:extLst>
          </p:cNvPr>
          <p:cNvSpPr txBox="1"/>
          <p:nvPr/>
        </p:nvSpPr>
        <p:spPr>
          <a:xfrm>
            <a:off x="3830704" y="3973701"/>
            <a:ext cx="4368416" cy="246221"/>
          </a:xfrm>
          <a:prstGeom prst="rect">
            <a:avLst/>
          </a:prstGeom>
          <a:noFill/>
        </p:spPr>
        <p:txBody>
          <a:bodyPr wrap="square" rtlCol="0">
            <a:spAutoFit/>
          </a:bodyPr>
          <a:lstStyle/>
          <a:p>
            <a:r>
              <a:rPr lang="en-US" sz="1000" u="sng">
                <a:solidFill>
                  <a:schemeClr val="accent2">
                    <a:lumMod val="60000"/>
                    <a:lumOff val="40000"/>
                  </a:schemeClr>
                </a:solidFill>
                <a:cs typeface="Arial" panose="020B0604020202020204" pitchFamily="34" charset="0"/>
              </a:rPr>
              <a:t>Logical Interface Report</a:t>
            </a:r>
          </a:p>
        </p:txBody>
      </p:sp>
      <p:sp>
        <p:nvSpPr>
          <p:cNvPr id="26" name="Rectangle 25">
            <a:extLst>
              <a:ext uri="{FF2B5EF4-FFF2-40B4-BE49-F238E27FC236}">
                <a16:creationId xmlns:a16="http://schemas.microsoft.com/office/drawing/2014/main" id="{DD3F087E-84E5-4D5D-9944-78C878C92C9E}"/>
              </a:ext>
            </a:extLst>
          </p:cNvPr>
          <p:cNvSpPr/>
          <p:nvPr/>
        </p:nvSpPr>
        <p:spPr>
          <a:xfrm>
            <a:off x="3672840" y="4822652"/>
            <a:ext cx="4251960" cy="95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97ED9B3-1629-4B54-B72E-1EB2C1794D70}"/>
              </a:ext>
            </a:extLst>
          </p:cNvPr>
          <p:cNvSpPr txBox="1"/>
          <p:nvPr/>
        </p:nvSpPr>
        <p:spPr>
          <a:xfrm>
            <a:off x="3815678" y="4794649"/>
            <a:ext cx="4368416" cy="861774"/>
          </a:xfrm>
          <a:prstGeom prst="rect">
            <a:avLst/>
          </a:prstGeom>
          <a:noFill/>
        </p:spPr>
        <p:txBody>
          <a:bodyPr wrap="square" rtlCol="0">
            <a:spAutoFit/>
          </a:bodyPr>
          <a:lstStyle/>
          <a:p>
            <a:r>
              <a:rPr lang="en-US" sz="1000">
                <a:cs typeface="Arial" panose="020B0604020202020204" pitchFamily="34" charset="0"/>
              </a:rPr>
              <a:t>You’re receiving this email because you subscribed to the Logical Interface Report. Please contact Juniper Support regarding any issues with the report</a:t>
            </a:r>
          </a:p>
          <a:p>
            <a:r>
              <a:rPr lang="en-US" sz="1000">
                <a:cs typeface="Arial" panose="020B0604020202020204" pitchFamily="34" charset="0"/>
              </a:rPr>
              <a:t>Only Juniper registered users can access the reports. Please go to ___ to register into Juniper</a:t>
            </a:r>
          </a:p>
        </p:txBody>
      </p:sp>
      <p:sp>
        <p:nvSpPr>
          <p:cNvPr id="28" name="Rectangle 27">
            <a:extLst>
              <a:ext uri="{FF2B5EF4-FFF2-40B4-BE49-F238E27FC236}">
                <a16:creationId xmlns:a16="http://schemas.microsoft.com/office/drawing/2014/main" id="{75649FDD-2B20-4075-8C43-276CCB6AEF13}"/>
              </a:ext>
            </a:extLst>
          </p:cNvPr>
          <p:cNvSpPr/>
          <p:nvPr/>
        </p:nvSpPr>
        <p:spPr>
          <a:xfrm>
            <a:off x="3764280" y="5701376"/>
            <a:ext cx="4785360" cy="7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BC657268-3344-4228-B92E-D2D9EA521A8D}"/>
              </a:ext>
            </a:extLst>
          </p:cNvPr>
          <p:cNvCxnSpPr>
            <a:cxnSpLocks/>
          </p:cNvCxnSpPr>
          <p:nvPr/>
        </p:nvCxnSpPr>
        <p:spPr>
          <a:xfrm flipV="1">
            <a:off x="7687921" y="4540065"/>
            <a:ext cx="1425449" cy="76458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14AFFDD-BF39-4C98-B9DD-35EE4852F134}"/>
              </a:ext>
            </a:extLst>
          </p:cNvPr>
          <p:cNvSpPr/>
          <p:nvPr/>
        </p:nvSpPr>
        <p:spPr>
          <a:xfrm>
            <a:off x="9113370" y="3749792"/>
            <a:ext cx="1425449" cy="1267923"/>
          </a:xfrm>
          <a:prstGeom prst="ellipse">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Link to the registration portal will be added here</a:t>
            </a:r>
          </a:p>
        </p:txBody>
      </p:sp>
    </p:spTree>
    <p:extLst>
      <p:ext uri="{BB962C8B-B14F-4D97-AF65-F5344CB8AC3E}">
        <p14:creationId xmlns:p14="http://schemas.microsoft.com/office/powerpoint/2010/main" val="378244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568CA-3D9B-40B7-9397-2FE083C96CA3}"/>
              </a:ext>
            </a:extLst>
          </p:cNvPr>
          <p:cNvSpPr>
            <a:spLocks noGrp="1"/>
          </p:cNvSpPr>
          <p:nvPr>
            <p:ph type="title"/>
          </p:nvPr>
        </p:nvSpPr>
        <p:spPr>
          <a:xfrm>
            <a:off x="2267339" y="3523111"/>
            <a:ext cx="6036906" cy="646331"/>
          </a:xfrm>
        </p:spPr>
        <p:txBody>
          <a:bodyPr/>
          <a:lstStyle/>
          <a:p>
            <a:r>
              <a:rPr lang="en-US"/>
              <a:t>Scope Review</a:t>
            </a:r>
          </a:p>
        </p:txBody>
      </p:sp>
      <p:sp>
        <p:nvSpPr>
          <p:cNvPr id="3" name="Slide Number Placeholder 2">
            <a:extLst>
              <a:ext uri="{FF2B5EF4-FFF2-40B4-BE49-F238E27FC236}">
                <a16:creationId xmlns:a16="http://schemas.microsoft.com/office/drawing/2014/main" id="{E818520A-0145-4957-904C-2ABA68AFE2A6}"/>
              </a:ext>
            </a:extLst>
          </p:cNvPr>
          <p:cNvSpPr>
            <a:spLocks noGrp="1"/>
          </p:cNvSpPr>
          <p:nvPr>
            <p:ph type="sldNum" sz="quarter" idx="4"/>
          </p:nvPr>
        </p:nvSpPr>
        <p:spPr/>
        <p:txBody>
          <a:bodyPr/>
          <a:lstStyle/>
          <a:p>
            <a:fld id="{2465CFD4-9401-47B7-ADC2-1B0E4994DF73}" type="slidenum">
              <a:rPr lang="en-IN" smtClean="0"/>
              <a:pPr/>
              <a:t>59</a:t>
            </a:fld>
            <a:endParaRPr lang="en-IN"/>
          </a:p>
        </p:txBody>
      </p:sp>
    </p:spTree>
    <p:extLst>
      <p:ext uri="{BB962C8B-B14F-4D97-AF65-F5344CB8AC3E}">
        <p14:creationId xmlns:p14="http://schemas.microsoft.com/office/powerpoint/2010/main" val="1402892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568CA-3D9B-40B7-9397-2FE083C96CA3}"/>
              </a:ext>
            </a:extLst>
          </p:cNvPr>
          <p:cNvSpPr>
            <a:spLocks noGrp="1"/>
          </p:cNvSpPr>
          <p:nvPr>
            <p:ph type="title"/>
          </p:nvPr>
        </p:nvSpPr>
        <p:spPr>
          <a:xfrm>
            <a:off x="2267339" y="3523111"/>
            <a:ext cx="6036906" cy="646331"/>
          </a:xfrm>
        </p:spPr>
        <p:txBody>
          <a:bodyPr/>
          <a:lstStyle/>
          <a:p>
            <a:r>
              <a:rPr lang="en-US"/>
              <a:t>Proposed Solution</a:t>
            </a:r>
          </a:p>
        </p:txBody>
      </p:sp>
      <p:sp>
        <p:nvSpPr>
          <p:cNvPr id="3" name="Slide Number Placeholder 2">
            <a:extLst>
              <a:ext uri="{FF2B5EF4-FFF2-40B4-BE49-F238E27FC236}">
                <a16:creationId xmlns:a16="http://schemas.microsoft.com/office/drawing/2014/main" id="{E818520A-0145-4957-904C-2ABA68AFE2A6}"/>
              </a:ext>
            </a:extLst>
          </p:cNvPr>
          <p:cNvSpPr>
            <a:spLocks noGrp="1"/>
          </p:cNvSpPr>
          <p:nvPr>
            <p:ph type="sldNum" sz="quarter" idx="4"/>
          </p:nvPr>
        </p:nvSpPr>
        <p:spPr/>
        <p:txBody>
          <a:bodyPr/>
          <a:lstStyle/>
          <a:p>
            <a:fld id="{2465CFD4-9401-47B7-ADC2-1B0E4994DF73}" type="slidenum">
              <a:rPr lang="en-IN" smtClean="0"/>
              <a:pPr/>
              <a:t>6</a:t>
            </a:fld>
            <a:endParaRPr lang="en-IN"/>
          </a:p>
        </p:txBody>
      </p:sp>
    </p:spTree>
    <p:extLst>
      <p:ext uri="{BB962C8B-B14F-4D97-AF65-F5344CB8AC3E}">
        <p14:creationId xmlns:p14="http://schemas.microsoft.com/office/powerpoint/2010/main" val="10004895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8.2 Enterprise System Integration </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60</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2369211296"/>
              </p:ext>
            </p:extLst>
          </p:nvPr>
        </p:nvGraphicFramePr>
        <p:xfrm>
          <a:off x="426720" y="831215"/>
          <a:ext cx="11460480" cy="5181600"/>
        </p:xfrm>
        <a:graphic>
          <a:graphicData uri="http://schemas.openxmlformats.org/drawingml/2006/table">
            <a:tbl>
              <a:tblPr firstRow="1" bandRow="1">
                <a:tableStyleId>{5940675A-B579-460E-94D1-54222C63F5DA}</a:tableStyleId>
              </a:tblPr>
              <a:tblGrid>
                <a:gridCol w="1973580">
                  <a:extLst>
                    <a:ext uri="{9D8B030D-6E8A-4147-A177-3AD203B41FA5}">
                      <a16:colId xmlns:a16="http://schemas.microsoft.com/office/drawing/2014/main" val="517622802"/>
                    </a:ext>
                  </a:extLst>
                </a:gridCol>
                <a:gridCol w="1541443">
                  <a:extLst>
                    <a:ext uri="{9D8B030D-6E8A-4147-A177-3AD203B41FA5}">
                      <a16:colId xmlns:a16="http://schemas.microsoft.com/office/drawing/2014/main" val="1975103122"/>
                    </a:ext>
                  </a:extLst>
                </a:gridCol>
                <a:gridCol w="5087957">
                  <a:extLst>
                    <a:ext uri="{9D8B030D-6E8A-4147-A177-3AD203B41FA5}">
                      <a16:colId xmlns:a16="http://schemas.microsoft.com/office/drawing/2014/main" val="3873309147"/>
                    </a:ext>
                  </a:extLst>
                </a:gridCol>
                <a:gridCol w="2857500">
                  <a:extLst>
                    <a:ext uri="{9D8B030D-6E8A-4147-A177-3AD203B41FA5}">
                      <a16:colId xmlns:a16="http://schemas.microsoft.com/office/drawing/2014/main" val="2222238810"/>
                    </a:ext>
                  </a:extLst>
                </a:gridCol>
              </a:tblGrid>
              <a:tr h="22606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INT-01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Salesforce lightening component</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The solution needs to offer the capability to integrate into Salesforce lightening components. Reports can be seen from the Salesforce portal without the need to switch to the reporting tool.</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Dashboard view needs to be embedded into the portal. Filtering and rendering needs to be tested.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There are different user types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Customer – can see only their data</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Partner (PAR) – can see the data of the customers they are associated to via the service relationship</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Customer advocate user – can see the data of the customers for which they are on an account team</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JTAC /Global support user – can see data for all accounts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Customers can have different roles (standard / admin/ power user) which will have different capabilities with regards to the reports (view only / edit / create).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Rendering may be at multiple levels.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A full dashboard with sub reports (primary goal)</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highlight>
                            <a:srgbClr val="FFFF00"/>
                          </a:highlight>
                          <a:latin typeface="+mn-lt"/>
                          <a:ea typeface="+mn-ea"/>
                          <a:cs typeface="Segoe UI"/>
                        </a:rPr>
                        <a:t>Individual reports </a:t>
                      </a:r>
                    </a:p>
                    <a:p>
                      <a:pPr marL="628650" marR="0" lvl="1"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Components of a report (e.g. we may want to visualize a chart somewhere in SFDC environment). (Secondary goal)</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Juniper will provide the appropriate data key (usually the </a:t>
                      </a:r>
                      <a:r>
                        <a:rPr lang="en-US" sz="1200" b="0" i="0" u="none" strike="noStrike" kern="1200" err="1">
                          <a:solidFill>
                            <a:schemeClr val="tx1"/>
                          </a:solidFill>
                          <a:latin typeface="+mn-lt"/>
                          <a:ea typeface="+mn-ea"/>
                          <a:cs typeface="Segoe UI"/>
                        </a:rPr>
                        <a:t>AccountID</a:t>
                      </a:r>
                      <a:r>
                        <a:rPr lang="en-US" sz="1200" b="0" i="0" u="none" strike="noStrike" kern="1200">
                          <a:solidFill>
                            <a:schemeClr val="tx1"/>
                          </a:solidFill>
                          <a:latin typeface="+mn-lt"/>
                          <a:ea typeface="+mn-ea"/>
                          <a:cs typeface="Segoe UI"/>
                        </a:rPr>
                        <a:t>, or </a:t>
                      </a:r>
                      <a:r>
                        <a:rPr lang="en-US" sz="1200" b="0" i="0" u="none" strike="noStrike" kern="1200" err="1">
                          <a:solidFill>
                            <a:schemeClr val="tx1"/>
                          </a:solidFill>
                          <a:latin typeface="+mn-lt"/>
                          <a:ea typeface="+mn-ea"/>
                          <a:cs typeface="Segoe UI"/>
                        </a:rPr>
                        <a:t>AccountID</a:t>
                      </a:r>
                      <a:r>
                        <a:rPr lang="en-US" sz="1200" b="0" i="0" u="none" strike="noStrike" kern="1200">
                          <a:solidFill>
                            <a:schemeClr val="tx1"/>
                          </a:solidFill>
                          <a:latin typeface="+mn-lt"/>
                          <a:ea typeface="+mn-ea"/>
                          <a:cs typeface="Segoe UI"/>
                        </a:rPr>
                        <a:t> and Device Serial Number) from which the Vendor system will determine which report or report component to visualize.</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Salesforce Embed Widget with Power BI reports and accounts dropdown</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Accounts dropdown will be populated by the Juniper team based on user access</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Reports available to the account will be rendered on selecting account</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Permissions utility for maintaining access on Power BI Workspaces </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Not supported:</a:t>
                      </a:r>
                    </a:p>
                    <a:p>
                      <a:pPr marL="685800" marR="0" lvl="1"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Individual visuals/ components for a report</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1051442"/>
                  </a:ext>
                </a:extLst>
              </a:tr>
            </a:tbl>
          </a:graphicData>
        </a:graphic>
      </p:graphicFrame>
      <p:graphicFrame>
        <p:nvGraphicFramePr>
          <p:cNvPr id="2" name="Table 4">
            <a:extLst>
              <a:ext uri="{FF2B5EF4-FFF2-40B4-BE49-F238E27FC236}">
                <a16:creationId xmlns:a16="http://schemas.microsoft.com/office/drawing/2014/main" id="{FBBC8FD2-4241-45CC-88A2-CFBFC8290DC1}"/>
              </a:ext>
            </a:extLst>
          </p:cNvPr>
          <p:cNvGraphicFramePr>
            <a:graphicFrameLocks noGrp="1"/>
          </p:cNvGraphicFramePr>
          <p:nvPr>
            <p:extLst>
              <p:ext uri="{D42A27DB-BD31-4B8C-83A1-F6EECF244321}">
                <p14:modId xmlns:p14="http://schemas.microsoft.com/office/powerpoint/2010/main" val="3586503975"/>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181928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8.2 Enterprise System Integration </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61</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1405303208"/>
              </p:ext>
            </p:extLst>
          </p:nvPr>
        </p:nvGraphicFramePr>
        <p:xfrm>
          <a:off x="426720" y="831215"/>
          <a:ext cx="11470005" cy="5273040"/>
        </p:xfrm>
        <a:graphic>
          <a:graphicData uri="http://schemas.openxmlformats.org/drawingml/2006/table">
            <a:tbl>
              <a:tblPr firstRow="1" bandRow="1">
                <a:tableStyleId>{5940675A-B579-460E-94D1-54222C63F5DA}</a:tableStyleId>
              </a:tblPr>
              <a:tblGrid>
                <a:gridCol w="1983105">
                  <a:extLst>
                    <a:ext uri="{9D8B030D-6E8A-4147-A177-3AD203B41FA5}">
                      <a16:colId xmlns:a16="http://schemas.microsoft.com/office/drawing/2014/main" val="517622802"/>
                    </a:ext>
                  </a:extLst>
                </a:gridCol>
                <a:gridCol w="1514475">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67025">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INT-02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n-lt"/>
                          <a:ea typeface="+mn-ea"/>
                          <a:cs typeface="Segoe UI"/>
                        </a:rPr>
                        <a:t>Office365 Suite (Teams, SharePoint, Power Apps)</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Reports can be accessed from Teams or SharePoint. </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Reports can be exported as PDF or Excel spreadsheets.</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Reports or data from reports can be accessed by Power Apps.</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Export to PDF/PPT functionality on SFDC portal</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#1 and #3 are OOB functionalities in Power BI</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Export to Excel/CSV is OOB at visual level</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014501"/>
                  </a:ext>
                </a:extLst>
              </a:tr>
              <a:tr h="44520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INT-03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Segoe UI"/>
                          <a:ea typeface="+mn-ea"/>
                          <a:cs typeface="Segoe UI"/>
                        </a:rPr>
                        <a:t>Data API</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Provide API that allows data to be queried in a programmatic way. Ability to manage data lifecycle that is cashed or persisted in the Vendor system/platform.</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OOB of Power BI capability to get data from data model</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1787143"/>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INT-04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Segoe UI"/>
                          <a:ea typeface="+mn-ea"/>
                          <a:cs typeface="Segoe UI"/>
                        </a:rPr>
                        <a:t>Data Backend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mn-lt"/>
                          <a:ea typeface="+mn-ea"/>
                          <a:cs typeface="Segoe UI"/>
                        </a:rPr>
                        <a:t>Integration to Snowflake and AWS.</a:t>
                      </a:r>
                    </a:p>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mn-lt"/>
                          <a:ea typeface="+mn-ea"/>
                          <a:cs typeface="Segoe UI"/>
                        </a:rPr>
                        <a:t> </a:t>
                      </a:r>
                    </a:p>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mn-lt"/>
                          <a:ea typeface="+mn-ea"/>
                          <a:cs typeface="Segoe UI"/>
                        </a:rPr>
                        <a:t>Juniper will provide access to materialized views for each customer account.</a:t>
                      </a:r>
                    </a:p>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mn-lt"/>
                          <a:ea typeface="+mn-ea"/>
                          <a:cs typeface="Segoe UI"/>
                        </a:rPr>
                        <a:t>The Vendor system needs to tell Juniper how we can communicate the instantiation of these materialized views. A stored procedure exposed by the Vendor system could be the method. This will trigger the Vendor system to create the reports (and refresh regularly) the report for each Customer Account ID.</a:t>
                      </a:r>
                    </a:p>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mn-lt"/>
                          <a:ea typeface="+mn-ea"/>
                          <a:cs typeface="Segoe UI"/>
                        </a:rPr>
                        <a:t> </a:t>
                      </a:r>
                    </a:p>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mn-lt"/>
                          <a:ea typeface="+mn-ea"/>
                          <a:cs typeface="Segoe UI"/>
                        </a:rPr>
                        <a:t>Schedule Management: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Set, unset schedules for extracts / pulls from Snowflake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Ensure that schedules are not too clustered around the same time period impacting general performance of the application.</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API Endpoint is exposed for customer provisioning</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Juniper team will invoke the endpoint with the customer id</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Extracts/Pulls from Snowflake are controlled using Power BI OOB refresh functionality</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98415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INT-05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mn-lt"/>
                          <a:ea typeface="+mn-ea"/>
                          <a:cs typeface="Segoe UI"/>
                        </a:rPr>
                        <a:t>ODATAv4 data sources</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Support for ODATAv4 data sources</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Power BI OOB connectors are available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6717524"/>
                  </a:ext>
                </a:extLst>
              </a:tr>
            </a:tbl>
          </a:graphicData>
        </a:graphic>
      </p:graphicFrame>
      <p:graphicFrame>
        <p:nvGraphicFramePr>
          <p:cNvPr id="2" name="Table 4">
            <a:extLst>
              <a:ext uri="{FF2B5EF4-FFF2-40B4-BE49-F238E27FC236}">
                <a16:creationId xmlns:a16="http://schemas.microsoft.com/office/drawing/2014/main" id="{1DB6D896-49CC-4F95-BD8A-1776DCFD0518}"/>
              </a:ext>
            </a:extLst>
          </p:cNvPr>
          <p:cNvGraphicFramePr>
            <a:graphicFrameLocks noGrp="1"/>
          </p:cNvGraphicFramePr>
          <p:nvPr>
            <p:extLst>
              <p:ext uri="{D42A27DB-BD31-4B8C-83A1-F6EECF244321}">
                <p14:modId xmlns:p14="http://schemas.microsoft.com/office/powerpoint/2010/main" val="622874908"/>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77997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8.2 Enterprise System Integration </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62</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990269"/>
              </p:ext>
            </p:extLst>
          </p:nvPr>
        </p:nvGraphicFramePr>
        <p:xfrm>
          <a:off x="426720" y="831215"/>
          <a:ext cx="11460479" cy="4998720"/>
        </p:xfrm>
        <a:graphic>
          <a:graphicData uri="http://schemas.openxmlformats.org/drawingml/2006/table">
            <a:tbl>
              <a:tblPr firstRow="1" bandRow="1">
                <a:tableStyleId>{5940675A-B579-460E-94D1-54222C63F5DA}</a:tableStyleId>
              </a:tblPr>
              <a:tblGrid>
                <a:gridCol w="1983105">
                  <a:extLst>
                    <a:ext uri="{9D8B030D-6E8A-4147-A177-3AD203B41FA5}">
                      <a16:colId xmlns:a16="http://schemas.microsoft.com/office/drawing/2014/main" val="517622802"/>
                    </a:ext>
                  </a:extLst>
                </a:gridCol>
                <a:gridCol w="1514475">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INT-06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Juniper User Authentication and Authorization systems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SFDC is master of all AAA, the Vendor SaaS is a delegate of SFDC.</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Support and integration with Juniper User Authentication and Authorization systems (SSO). Integration with SFDC for authentication.</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 External users – OKTA</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 Internal users – LDAP (ADFS)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Automatically assigned role-based access granted to users for view, configure or customize access to reports</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Reports can be accessed only through SFDC thereby adhering to existing security protocols</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Utility for maintaining access on Power BI Workspaces for edit/create will be managed using the SFDC custom object with permissions info created by Juniper team</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8675862"/>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INT-08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Link level integration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Web hook to access external web sites: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Right click to create a case in Juniper Support Center, pulling though data (serial number, device type, etc.) to populate case.</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Drill down options to reports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Search on item in Report – e.g. Serial Number</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Link to webpage – e.g. to Juniper EOL web page, from EOL data in a Report.</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External link for accessing Juniper Support portal is added on the required report</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Search functionality is present on Power BI reports for required slicer as OOB functionality</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Drilldown option in required reports can be enabled as this is supported OOB in Power BI</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3380759"/>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INT-08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Multiple Account IDs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Juniper will send the Vendor system the customer Account ID to serve as the data key to determine which reports to render.</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In the case where multiple Account IDs are sent, the user should have the ability to see an aggregate view (all customer Account IDs) or choose from a multi-select menu should they want to narrow down their data view.</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Accounts dropdown available on SFDC portal as per access</a:t>
                      </a:r>
                    </a:p>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Account dropdown will be created as a single select drop down.</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7763482"/>
                  </a:ext>
                </a:extLst>
              </a:tr>
            </a:tbl>
          </a:graphicData>
        </a:graphic>
      </p:graphicFrame>
      <p:graphicFrame>
        <p:nvGraphicFramePr>
          <p:cNvPr id="2" name="Table 4">
            <a:extLst>
              <a:ext uri="{FF2B5EF4-FFF2-40B4-BE49-F238E27FC236}">
                <a16:creationId xmlns:a16="http://schemas.microsoft.com/office/drawing/2014/main" id="{6680CC9F-311B-4DD9-BDA6-3201C146BCB7}"/>
              </a:ext>
            </a:extLst>
          </p:cNvPr>
          <p:cNvGraphicFramePr>
            <a:graphicFrameLocks noGrp="1"/>
          </p:cNvGraphicFramePr>
          <p:nvPr>
            <p:extLst>
              <p:ext uri="{D42A27DB-BD31-4B8C-83A1-F6EECF244321}">
                <p14:modId xmlns:p14="http://schemas.microsoft.com/office/powerpoint/2010/main" val="622874908"/>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147765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8.3 Licensing</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63</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3214287058"/>
              </p:ext>
            </p:extLst>
          </p:nvPr>
        </p:nvGraphicFramePr>
        <p:xfrm>
          <a:off x="426720" y="831215"/>
          <a:ext cx="11460479" cy="4175760"/>
        </p:xfrm>
        <a:graphic>
          <a:graphicData uri="http://schemas.openxmlformats.org/drawingml/2006/table">
            <a:tbl>
              <a:tblPr firstRow="1" bandRow="1">
                <a:tableStyleId>{5940675A-B579-460E-94D1-54222C63F5DA}</a:tableStyleId>
              </a:tblPr>
              <a:tblGrid>
                <a:gridCol w="1973580">
                  <a:extLst>
                    <a:ext uri="{9D8B030D-6E8A-4147-A177-3AD203B41FA5}">
                      <a16:colId xmlns:a16="http://schemas.microsoft.com/office/drawing/2014/main" val="517622802"/>
                    </a:ext>
                  </a:extLst>
                </a:gridCol>
                <a:gridCol w="1524000">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58198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LM-01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Management of users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On/Off-board, transition. Provisioning of users, license usage tracking</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Includes the following:</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onboarding users,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decommissioning users,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granting users access to appropriate accounts/folders/dashboards,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manage access (if a new customer account is added and an existing partner has access to this customer, the partner’s access should be enhanced to include this new addition).</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Utility for maintaining access on Power BI Workspaces for edit/create using the SFDC custom object created by Juniper team</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n-lt"/>
                          <a:ea typeface="+mn-ea"/>
                          <a:cs typeface="Segoe UI"/>
                        </a:rPr>
                        <a:t>The utility will be configured to run daily</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8675862"/>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LM-02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User types, logging &amp; auditing.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Support must include but not limited to the following roles: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Infrequent User: Users who visits the web-embedded visualization experience once or less than once per quarter.</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Regular Users: Users who visit the web-embedded visualization experience on a regular basis (daily, weekly, monthly, etc.)</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Power Users: Users who leverage the desktop application to create or modify reports.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Super User: Juniper administration user able to perform all/any actions for all customers. This is a highly restricted roles.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All actions must support logging and auditing to provide a view of what has been view/changed by users including timestamp, and source along with other logging/auditing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mn-lt"/>
                          <a:ea typeface="+mn-ea"/>
                          <a:cs typeface="Segoe UI"/>
                        </a:rPr>
                        <a:t>Usage metrics is surfaced in a Usage Report using logs from Application Insights</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3380759"/>
                  </a:ext>
                </a:extLst>
              </a:tr>
            </a:tbl>
          </a:graphicData>
        </a:graphic>
      </p:graphicFrame>
      <p:graphicFrame>
        <p:nvGraphicFramePr>
          <p:cNvPr id="2" name="Table 4">
            <a:extLst>
              <a:ext uri="{FF2B5EF4-FFF2-40B4-BE49-F238E27FC236}">
                <a16:creationId xmlns:a16="http://schemas.microsoft.com/office/drawing/2014/main" id="{2BA4CFAD-26E7-4B0D-8EF8-AEB087EDEB0A}"/>
              </a:ext>
            </a:extLst>
          </p:cNvPr>
          <p:cNvGraphicFramePr>
            <a:graphicFrameLocks noGrp="1"/>
          </p:cNvGraphicFramePr>
          <p:nvPr>
            <p:extLst>
              <p:ext uri="{D42A27DB-BD31-4B8C-83A1-F6EECF244321}">
                <p14:modId xmlns:p14="http://schemas.microsoft.com/office/powerpoint/2010/main" val="622874908"/>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340564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8.3 Licensing</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64</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4250253874"/>
              </p:ext>
            </p:extLst>
          </p:nvPr>
        </p:nvGraphicFramePr>
        <p:xfrm>
          <a:off x="426720" y="831215"/>
          <a:ext cx="11460480" cy="1706880"/>
        </p:xfrm>
        <a:graphic>
          <a:graphicData uri="http://schemas.openxmlformats.org/drawingml/2006/table">
            <a:tbl>
              <a:tblPr firstRow="1" bandRow="1">
                <a:tableStyleId>{5940675A-B579-460E-94D1-54222C63F5DA}</a:tableStyleId>
              </a:tblPr>
              <a:tblGrid>
                <a:gridCol w="1973580">
                  <a:extLst>
                    <a:ext uri="{9D8B030D-6E8A-4147-A177-3AD203B41FA5}">
                      <a16:colId xmlns:a16="http://schemas.microsoft.com/office/drawing/2014/main" val="517622802"/>
                    </a:ext>
                  </a:extLst>
                </a:gridCol>
                <a:gridCol w="1524000">
                  <a:extLst>
                    <a:ext uri="{9D8B030D-6E8A-4147-A177-3AD203B41FA5}">
                      <a16:colId xmlns:a16="http://schemas.microsoft.com/office/drawing/2014/main" val="1975103122"/>
                    </a:ext>
                  </a:extLst>
                </a:gridCol>
                <a:gridCol w="5114925">
                  <a:extLst>
                    <a:ext uri="{9D8B030D-6E8A-4147-A177-3AD203B41FA5}">
                      <a16:colId xmlns:a16="http://schemas.microsoft.com/office/drawing/2014/main" val="3873309147"/>
                    </a:ext>
                  </a:extLst>
                </a:gridCol>
                <a:gridCol w="2847975">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LM-03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highlight>
                            <a:srgbClr val="FFFF00"/>
                          </a:highlight>
                          <a:latin typeface="+mn-lt"/>
                          <a:ea typeface="+mn-ea"/>
                          <a:cs typeface="Segoe UI"/>
                        </a:rPr>
                        <a:t>License pricing models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Price tiers for different user types.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Regular users pricing based on usage. Cost for Regular Users who log in sparingly (monthly for example) should be priced differently than for those who use the portal daily. This should be a usage-based pricing model that is competitive in the market.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Power user cost to be market competitive</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i="0" u="none" strike="noStrike" kern="1200">
                          <a:solidFill>
                            <a:schemeClr val="tx1"/>
                          </a:solidFill>
                          <a:latin typeface="+mn-lt"/>
                          <a:ea typeface="+mn-ea"/>
                          <a:cs typeface="Segoe UI"/>
                        </a:rPr>
                        <a:t>No cost for one-time users (viewers)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mn-lt"/>
                          <a:ea typeface="+mn-ea"/>
                          <a:cs typeface="Segoe UI"/>
                        </a:rPr>
                        <a:t>This is not a part of Power BI Widget</a:t>
                      </a:r>
                      <a:endParaRPr lang="en-US" sz="1200" b="0" i="0" u="none" strike="noStrike" kern="1200">
                        <a:solidFill>
                          <a:schemeClr val="tx1"/>
                        </a:solidFill>
                        <a:latin typeface="Segoe UI"/>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7763482"/>
                  </a:ext>
                </a:extLst>
              </a:tr>
            </a:tbl>
          </a:graphicData>
        </a:graphic>
      </p:graphicFrame>
      <p:graphicFrame>
        <p:nvGraphicFramePr>
          <p:cNvPr id="2" name="Table 4">
            <a:extLst>
              <a:ext uri="{FF2B5EF4-FFF2-40B4-BE49-F238E27FC236}">
                <a16:creationId xmlns:a16="http://schemas.microsoft.com/office/drawing/2014/main" id="{4E6CDB63-109A-44F7-AE36-C9A3D710C554}"/>
              </a:ext>
            </a:extLst>
          </p:cNvPr>
          <p:cNvGraphicFramePr>
            <a:graphicFrameLocks noGrp="1"/>
          </p:cNvGraphicFramePr>
          <p:nvPr>
            <p:extLst>
              <p:ext uri="{D42A27DB-BD31-4B8C-83A1-F6EECF244321}">
                <p14:modId xmlns:p14="http://schemas.microsoft.com/office/powerpoint/2010/main" val="622874908"/>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34865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8.4 Audits</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65</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3020091508"/>
              </p:ext>
            </p:extLst>
          </p:nvPr>
        </p:nvGraphicFramePr>
        <p:xfrm>
          <a:off x="426720" y="831215"/>
          <a:ext cx="11460479" cy="1524000"/>
        </p:xfrm>
        <a:graphic>
          <a:graphicData uri="http://schemas.openxmlformats.org/drawingml/2006/table">
            <a:tbl>
              <a:tblPr firstRow="1" bandRow="1">
                <a:tableStyleId>{5940675A-B579-460E-94D1-54222C63F5DA}</a:tableStyleId>
              </a:tblPr>
              <a:tblGrid>
                <a:gridCol w="1973580">
                  <a:extLst>
                    <a:ext uri="{9D8B030D-6E8A-4147-A177-3AD203B41FA5}">
                      <a16:colId xmlns:a16="http://schemas.microsoft.com/office/drawing/2014/main" val="517622802"/>
                    </a:ext>
                  </a:extLst>
                </a:gridCol>
                <a:gridCol w="1533525">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47974">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Provide capability to audit the Vendor system usage according to Juniper security practices which includes periodic review of developer access, review of role-based access implementation, review of applied permissions for the protection of data and assurance of encryption at rest and in transit. Specific review of privileged access (PAM). The verification of the segmentation of users and data.</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Segoe UI"/>
                          <a:ea typeface="+mn-ea"/>
                          <a:cs typeface="Segoe UI"/>
                        </a:rPr>
                        <a:t>Access can be reviewed and monitored on Azure and Power BI portal. Juniper team has administrator access on these systems already.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7763482"/>
                  </a:ext>
                </a:extLst>
              </a:tr>
            </a:tbl>
          </a:graphicData>
        </a:graphic>
      </p:graphicFrame>
      <p:graphicFrame>
        <p:nvGraphicFramePr>
          <p:cNvPr id="2" name="Table 4">
            <a:extLst>
              <a:ext uri="{FF2B5EF4-FFF2-40B4-BE49-F238E27FC236}">
                <a16:creationId xmlns:a16="http://schemas.microsoft.com/office/drawing/2014/main" id="{06483912-3007-4630-9FDC-6C6AF72CF1BE}"/>
              </a:ext>
            </a:extLst>
          </p:cNvPr>
          <p:cNvGraphicFramePr>
            <a:graphicFrameLocks noGrp="1"/>
          </p:cNvGraphicFramePr>
          <p:nvPr>
            <p:extLst>
              <p:ext uri="{D42A27DB-BD31-4B8C-83A1-F6EECF244321}">
                <p14:modId xmlns:p14="http://schemas.microsoft.com/office/powerpoint/2010/main" val="622874908"/>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125693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8.5 Life Cycle Management</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66</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2915179699"/>
              </p:ext>
            </p:extLst>
          </p:nvPr>
        </p:nvGraphicFramePr>
        <p:xfrm>
          <a:off x="426720" y="831215"/>
          <a:ext cx="11460479" cy="5162550"/>
        </p:xfrm>
        <a:graphic>
          <a:graphicData uri="http://schemas.openxmlformats.org/drawingml/2006/table">
            <a:tbl>
              <a:tblPr firstRow="1" bandRow="1">
                <a:tableStyleId>{5940675A-B579-460E-94D1-54222C63F5DA}</a:tableStyleId>
              </a:tblPr>
              <a:tblGrid>
                <a:gridCol w="1973580">
                  <a:extLst>
                    <a:ext uri="{9D8B030D-6E8A-4147-A177-3AD203B41FA5}">
                      <a16:colId xmlns:a16="http://schemas.microsoft.com/office/drawing/2014/main" val="517622802"/>
                    </a:ext>
                  </a:extLst>
                </a:gridCol>
                <a:gridCol w="1524000">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58198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LFC-01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Capacity Management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The vendor should provide the client knowledge on capacity management, permissible upload and download limits, the calendar restraints to these etc. As such, there must be a warning if any thresholds are in range of being crossed.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j-lt"/>
                          <a:ea typeface="+mn-ea"/>
                          <a:cs typeface="Segoe UI"/>
                        </a:rPr>
                        <a:t>Azure Alerts will be setup on Power BI Service</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u="none" strike="noStrike" kern="1200">
                          <a:solidFill>
                            <a:schemeClr val="tx1"/>
                          </a:solidFill>
                          <a:latin typeface="+mj-lt"/>
                          <a:ea typeface="+mn-ea"/>
                          <a:cs typeface="Segoe UI"/>
                        </a:rPr>
                        <a:t>Risks and assumptions will be called out in the architecture slide deck. This will be called out as a part of the hand off activities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8675862"/>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LFC-02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Exception process management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There should be an ability to auto-terminate long running jobs that are cannibalizing the system or allow administrative oversight on exception processes.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kern="1200">
                          <a:solidFill>
                            <a:schemeClr val="tx1"/>
                          </a:solidFill>
                          <a:effectLst/>
                          <a:latin typeface="+mj-lt"/>
                          <a:ea typeface="+mn-ea"/>
                          <a:cs typeface="+mn-cs"/>
                        </a:rPr>
                        <a:t>Refreshes that are running too long can be monitored on Power BI refresh schedule. Exceptions raised during refresh will be visible on the Power BI portal</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3380759"/>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LFC-03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Metrics/SLA</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Provide SLA and metrics to monitor system performance. Is there a way to recommend best practices on queries used?</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kern="1200">
                          <a:solidFill>
                            <a:schemeClr val="tx1"/>
                          </a:solidFill>
                          <a:effectLst/>
                          <a:latin typeface="+mj-lt"/>
                          <a:ea typeface="+mn-ea"/>
                          <a:cs typeface="+mn-cs"/>
                        </a:rPr>
                        <a:t>System performance can be monitored on the capacity metrics app</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5192916"/>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LFC-04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Upgrades &amp; compatibility</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Upgrades and patches to the system should be vendor managed – there should be backward compatibility release notes to the client.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kern="1200">
                          <a:solidFill>
                            <a:schemeClr val="tx1"/>
                          </a:solidFill>
                          <a:effectLst/>
                          <a:latin typeface="+mj-lt"/>
                          <a:ea typeface="+mn-ea"/>
                          <a:cs typeface="+mn-cs"/>
                        </a:rPr>
                        <a:t>GitHub pipeline will be created for incremental deployments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9972417"/>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LFC-05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Admin responsibilities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There should be a gradation of administrative rights – an overall site admin, folder admins </a:t>
                      </a:r>
                      <a:r>
                        <a:rPr lang="en-US" sz="1200" kern="1200" err="1">
                          <a:solidFill>
                            <a:schemeClr val="tx1"/>
                          </a:solidFill>
                          <a:effectLst/>
                          <a:latin typeface="+mj-lt"/>
                          <a:ea typeface="+mn-ea"/>
                          <a:cs typeface="+mn-cs"/>
                        </a:rPr>
                        <a:t>etc</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kern="1200">
                          <a:solidFill>
                            <a:schemeClr val="tx1"/>
                          </a:solidFill>
                          <a:effectLst/>
                          <a:latin typeface="+mj-lt"/>
                          <a:ea typeface="+mn-ea"/>
                          <a:cs typeface="+mn-cs"/>
                        </a:rPr>
                        <a:t>Per discussion, super admin role will have access across the workspaces and access to perform incremental deployments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15744"/>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LFC-06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Access Validation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The system should provide the capability of being SSO compliant.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mj-lt"/>
                          <a:ea typeface="+mn-ea"/>
                          <a:cs typeface="Segoe UI"/>
                        </a:rPr>
                        <a:t>Supported OOB by Power BI</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776028"/>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LFC-07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Integration to Cloud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If hosted on one of the major cloud providers (AWS/GCP/Azure) – the tool should provide the capability to be embedded with Juniper’s VPC.</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kern="1200">
                          <a:solidFill>
                            <a:schemeClr val="tx1"/>
                          </a:solidFill>
                          <a:effectLst/>
                          <a:latin typeface="+mj-lt"/>
                          <a:ea typeface="+mn-ea"/>
                          <a:cs typeface="+mn-cs"/>
                        </a:rPr>
                        <a:t>Power BI embed widget is embedded in existing SFDC portal</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1096"/>
                  </a:ext>
                </a:extLst>
              </a:tr>
            </a:tbl>
          </a:graphicData>
        </a:graphic>
      </p:graphicFrame>
      <p:graphicFrame>
        <p:nvGraphicFramePr>
          <p:cNvPr id="2" name="Table 4">
            <a:extLst>
              <a:ext uri="{FF2B5EF4-FFF2-40B4-BE49-F238E27FC236}">
                <a16:creationId xmlns:a16="http://schemas.microsoft.com/office/drawing/2014/main" id="{B4F67F78-53D2-4D2C-8EA1-D60F86CEADC2}"/>
              </a:ext>
            </a:extLst>
          </p:cNvPr>
          <p:cNvGraphicFramePr>
            <a:graphicFrameLocks noGrp="1"/>
          </p:cNvGraphicFramePr>
          <p:nvPr>
            <p:extLst>
              <p:ext uri="{D42A27DB-BD31-4B8C-83A1-F6EECF244321}">
                <p14:modId xmlns:p14="http://schemas.microsoft.com/office/powerpoint/2010/main" val="622874908"/>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360859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8.5 Life Cycle Management</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67</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3165506501"/>
              </p:ext>
            </p:extLst>
          </p:nvPr>
        </p:nvGraphicFramePr>
        <p:xfrm>
          <a:off x="426720" y="831215"/>
          <a:ext cx="11460479" cy="4175760"/>
        </p:xfrm>
        <a:graphic>
          <a:graphicData uri="http://schemas.openxmlformats.org/drawingml/2006/table">
            <a:tbl>
              <a:tblPr firstRow="1" bandRow="1">
                <a:tableStyleId>{5940675A-B579-460E-94D1-54222C63F5DA}</a:tableStyleId>
              </a:tblPr>
              <a:tblGrid>
                <a:gridCol w="1983105">
                  <a:extLst>
                    <a:ext uri="{9D8B030D-6E8A-4147-A177-3AD203B41FA5}">
                      <a16:colId xmlns:a16="http://schemas.microsoft.com/office/drawing/2014/main" val="517622802"/>
                    </a:ext>
                  </a:extLst>
                </a:gridCol>
                <a:gridCol w="1524000">
                  <a:extLst>
                    <a:ext uri="{9D8B030D-6E8A-4147-A177-3AD203B41FA5}">
                      <a16:colId xmlns:a16="http://schemas.microsoft.com/office/drawing/2014/main" val="1975103122"/>
                    </a:ext>
                  </a:extLst>
                </a:gridCol>
                <a:gridCol w="5095875">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LFC-08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Location of Vendor instance to be provided</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kern="1200">
                          <a:solidFill>
                            <a:schemeClr val="tx1"/>
                          </a:solidFill>
                          <a:effectLst/>
                          <a:latin typeface="+mj-lt"/>
                          <a:ea typeface="+mn-ea"/>
                          <a:cs typeface="+mn-cs"/>
                        </a:rPr>
                        <a:t>Cloud resources are being provisioned in West US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4792730"/>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LFC-09</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Infrastructure and Service Management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Ensure availability and access to the system throughout business hours across all geographies supported by Juniper and its associates</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Respond and service incidents, tickets with agreed to SLAs</a:t>
                      </a:r>
                    </a:p>
                    <a:p>
                      <a:pPr marL="171450" indent="-171450">
                        <a:buFont typeface="Arial" panose="020B0604020202020204" pitchFamily="34" charset="0"/>
                        <a:buChar char="•"/>
                      </a:pPr>
                      <a:r>
                        <a:rPr lang="en-US" sz="1200" kern="1200">
                          <a:solidFill>
                            <a:schemeClr val="tx1"/>
                          </a:solidFill>
                          <a:effectLst/>
                          <a:latin typeface="+mj-lt"/>
                          <a:ea typeface="+mn-ea"/>
                          <a:cs typeface="+mn-cs"/>
                        </a:rPr>
                        <a:t>Manage stakeholder communication as well as coordination with the Vendor in the event of planned or unplanned outages</a:t>
                      </a:r>
                    </a:p>
                    <a:p>
                      <a:pPr marL="171450" indent="-171450">
                        <a:buFont typeface="Arial" panose="020B0604020202020204" pitchFamily="34" charset="0"/>
                        <a:buChar char="•"/>
                      </a:pPr>
                      <a:r>
                        <a:rPr lang="en-US" sz="1200" kern="1200">
                          <a:solidFill>
                            <a:schemeClr val="tx1"/>
                          </a:solidFill>
                          <a:effectLst/>
                          <a:latin typeface="+mj-lt"/>
                          <a:ea typeface="+mn-ea"/>
                          <a:cs typeface="+mn-cs"/>
                        </a:rPr>
                        <a:t>Work with vendor for piloting beta or preview features as needed.</a:t>
                      </a:r>
                    </a:p>
                    <a:p>
                      <a:pPr marL="171450" indent="-171450">
                        <a:buFont typeface="Arial" panose="020B0604020202020204" pitchFamily="34" charset="0"/>
                        <a:buChar char="•"/>
                      </a:pPr>
                      <a:r>
                        <a:rPr lang="en-US" sz="1200" kern="1200">
                          <a:solidFill>
                            <a:schemeClr val="tx1"/>
                          </a:solidFill>
                          <a:effectLst/>
                          <a:latin typeface="+mj-lt"/>
                          <a:ea typeface="+mn-ea"/>
                          <a:cs typeface="+mn-cs"/>
                        </a:rPr>
                        <a:t>Juniper requires two separate instances/environments (development and production) with pre-defined SLAs for each. </a:t>
                      </a:r>
                    </a:p>
                    <a:p>
                      <a:pPr marL="171450" indent="-171450">
                        <a:buFont typeface="Arial" panose="020B0604020202020204" pitchFamily="34" charset="0"/>
                        <a:buChar char="•"/>
                      </a:pPr>
                      <a:r>
                        <a:rPr lang="en-US" sz="1200" kern="1200">
                          <a:solidFill>
                            <a:schemeClr val="tx1"/>
                          </a:solidFill>
                          <a:effectLst/>
                          <a:latin typeface="+mj-lt"/>
                          <a:ea typeface="+mn-ea"/>
                          <a:cs typeface="+mn-cs"/>
                        </a:rPr>
                        <a:t>The solution will comprise of two ecosystems:</a:t>
                      </a:r>
                    </a:p>
                    <a:p>
                      <a:pPr marL="628650" lvl="1" indent="-171450" rtl="0" fontAlgn="ctr">
                        <a:buFont typeface="Arial" panose="020B0604020202020204" pitchFamily="34" charset="0"/>
                        <a:buChar char="•"/>
                      </a:pPr>
                      <a:r>
                        <a:rPr lang="en-US" sz="1200" b="0" i="0" kern="1200">
                          <a:solidFill>
                            <a:schemeClr val="tx1"/>
                          </a:solidFill>
                          <a:effectLst/>
                          <a:latin typeface="+mj-lt"/>
                          <a:ea typeface="+mn-ea"/>
                          <a:cs typeface="+mn-cs"/>
                        </a:rPr>
                        <a:t>Canned/Golden Reports: These will be managed and controlled by the Apex-EP core team. These can be thought of as the “golden reports”. For this Juniper requires two separate instances (development and production) with pre-defined SLAs for each. </a:t>
                      </a:r>
                    </a:p>
                    <a:p>
                      <a:pPr marL="628650" lvl="1" indent="-171450" rtl="0" fontAlgn="ctr">
                        <a:buFont typeface="Arial" panose="020B0604020202020204" pitchFamily="34" charset="0"/>
                        <a:buChar char="•"/>
                      </a:pPr>
                      <a:r>
                        <a:rPr lang="en-US" sz="1200" b="0" i="0" kern="1200">
                          <a:solidFill>
                            <a:schemeClr val="tx1"/>
                          </a:solidFill>
                          <a:effectLst/>
                          <a:latin typeface="+mj-lt"/>
                          <a:ea typeface="+mn-ea"/>
                          <a:cs typeface="+mn-cs"/>
                        </a:rPr>
                        <a:t>Custom Reports: These will be based on the Canned Reports. Account facing people (Service Managers, Resident Engineers, etc.) will be able to build custom reports for their customers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Power BI Service has a 99.9% availability SLA</a:t>
                      </a:r>
                    </a:p>
                    <a:p>
                      <a:pPr marL="228600" indent="-228600" rtl="0" fontAlgn="ctr">
                        <a:buFont typeface="+mj-lt"/>
                        <a:buAutoNum type="arabicPeriod"/>
                      </a:pPr>
                      <a:r>
                        <a:rPr lang="en-US" sz="1200" b="0" i="0" kern="1200">
                          <a:solidFill>
                            <a:schemeClr val="tx1"/>
                          </a:solidFill>
                          <a:effectLst/>
                          <a:latin typeface="+mj-lt"/>
                          <a:ea typeface="+mn-ea"/>
                          <a:cs typeface="+mn-cs"/>
                        </a:rPr>
                        <a:t>SLAs to service tickets are governed based on EA with Microsoft team.</a:t>
                      </a:r>
                    </a:p>
                    <a:p>
                      <a:pPr marL="228600" indent="-228600" rtl="0" fontAlgn="ctr">
                        <a:buFont typeface="+mj-lt"/>
                        <a:buAutoNum type="arabicPeriod"/>
                      </a:pPr>
                      <a:r>
                        <a:rPr lang="en-US" sz="1200" b="0" i="0" kern="1200">
                          <a:solidFill>
                            <a:schemeClr val="tx1"/>
                          </a:solidFill>
                          <a:effectLst/>
                          <a:latin typeface="+mj-lt"/>
                          <a:ea typeface="+mn-ea"/>
                          <a:cs typeface="+mn-cs"/>
                        </a:rPr>
                        <a:t>Dev, Staging and Production environments are provisioned.</a:t>
                      </a:r>
                    </a:p>
                    <a:p>
                      <a:pPr marL="228600" indent="-228600" rtl="0" fontAlgn="ctr">
                        <a:buFont typeface="+mj-lt"/>
                        <a:buAutoNum type="arabicPeriod"/>
                      </a:pPr>
                      <a:r>
                        <a:rPr lang="en-US" sz="1200" b="0" i="0" kern="1200">
                          <a:solidFill>
                            <a:schemeClr val="tx1"/>
                          </a:solidFill>
                          <a:effectLst/>
                          <a:latin typeface="+mj-lt"/>
                          <a:ea typeface="+mn-ea"/>
                          <a:cs typeface="+mn-cs"/>
                        </a:rPr>
                        <a:t>Canned/Golden reports can be managed and deployed from GIT repository and pipelines. (Different version of Standard reports)</a:t>
                      </a:r>
                    </a:p>
                    <a:p>
                      <a:pPr marL="228600" indent="-228600" rtl="0" fontAlgn="ctr">
                        <a:buFont typeface="+mj-lt"/>
                        <a:buAutoNum type="arabicPeriod"/>
                      </a:pPr>
                      <a:r>
                        <a:rPr lang="en-US" sz="1200" b="0" i="0" kern="1200">
                          <a:solidFill>
                            <a:schemeClr val="tx1"/>
                          </a:solidFill>
                          <a:effectLst/>
                          <a:latin typeface="+mj-lt"/>
                          <a:ea typeface="+mn-ea"/>
                          <a:cs typeface="+mn-cs"/>
                        </a:rPr>
                        <a:t>Power users will be able to deploy custom reports. Access for Power Users will be managed using the SFDC custom object shared by Juniper team.</a:t>
                      </a:r>
                    </a:p>
                    <a:p>
                      <a:pPr marL="0" marR="0" lvl="0" indent="0" algn="l" defTabSz="914400" rtl="0" eaLnBrk="1" fontAlgn="base" latinLnBrk="0" hangingPunct="1">
                        <a:lnSpc>
                          <a:spcPct val="100000"/>
                        </a:lnSpc>
                        <a:spcBef>
                          <a:spcPct val="0"/>
                        </a:spcBef>
                        <a:spcAft>
                          <a:spcPct val="0"/>
                        </a:spcAft>
                        <a:buClrTx/>
                        <a:buSzTx/>
                        <a:buFont typeface="+mj-lt"/>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5963467"/>
                  </a:ext>
                </a:extLst>
              </a:tr>
            </a:tbl>
          </a:graphicData>
        </a:graphic>
      </p:graphicFrame>
      <p:graphicFrame>
        <p:nvGraphicFramePr>
          <p:cNvPr id="2" name="Table 4">
            <a:extLst>
              <a:ext uri="{FF2B5EF4-FFF2-40B4-BE49-F238E27FC236}">
                <a16:creationId xmlns:a16="http://schemas.microsoft.com/office/drawing/2014/main" id="{6A2DD307-6DC2-42D0-838E-0A91AB0F98EF}"/>
              </a:ext>
            </a:extLst>
          </p:cNvPr>
          <p:cNvGraphicFramePr>
            <a:graphicFrameLocks noGrp="1"/>
          </p:cNvGraphicFramePr>
          <p:nvPr>
            <p:extLst>
              <p:ext uri="{D42A27DB-BD31-4B8C-83A1-F6EECF244321}">
                <p14:modId xmlns:p14="http://schemas.microsoft.com/office/powerpoint/2010/main" val="622874908"/>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320961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8.5 Life Cycle Management</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68</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308873333"/>
              </p:ext>
            </p:extLst>
          </p:nvPr>
        </p:nvGraphicFramePr>
        <p:xfrm>
          <a:off x="426720" y="831215"/>
          <a:ext cx="11460479" cy="4541520"/>
        </p:xfrm>
        <a:graphic>
          <a:graphicData uri="http://schemas.openxmlformats.org/drawingml/2006/table">
            <a:tbl>
              <a:tblPr firstRow="1" bandRow="1">
                <a:tableStyleId>{5940675A-B579-460E-94D1-54222C63F5DA}</a:tableStyleId>
              </a:tblPr>
              <a:tblGrid>
                <a:gridCol w="1973580">
                  <a:extLst>
                    <a:ext uri="{9D8B030D-6E8A-4147-A177-3AD203B41FA5}">
                      <a16:colId xmlns:a16="http://schemas.microsoft.com/office/drawing/2014/main" val="517622802"/>
                    </a:ext>
                  </a:extLst>
                </a:gridCol>
                <a:gridCol w="1524000">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LFC-10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User Management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rtl="0" fontAlgn="ctr">
                        <a:buFont typeface="Arial" panose="020B0604020202020204" pitchFamily="34" charset="0"/>
                        <a:buChar char="•"/>
                      </a:pPr>
                      <a:r>
                        <a:rPr lang="en-US" sz="1200" kern="1200">
                          <a:solidFill>
                            <a:schemeClr val="tx1"/>
                          </a:solidFill>
                          <a:effectLst/>
                          <a:latin typeface="+mj-lt"/>
                          <a:ea typeface="+mn-ea"/>
                          <a:cs typeface="+mn-cs"/>
                        </a:rPr>
                        <a:t>Onboarding users</a:t>
                      </a:r>
                    </a:p>
                    <a:p>
                      <a:pPr marL="285750" indent="-285750" rtl="0" fontAlgn="ctr">
                        <a:buFont typeface="Arial" panose="020B0604020202020204" pitchFamily="34" charset="0"/>
                        <a:buChar char="•"/>
                      </a:pPr>
                      <a:r>
                        <a:rPr lang="en-US" sz="1200" kern="1200">
                          <a:solidFill>
                            <a:schemeClr val="tx1"/>
                          </a:solidFill>
                          <a:effectLst/>
                          <a:latin typeface="+mj-lt"/>
                          <a:ea typeface="+mn-ea"/>
                          <a:cs typeface="+mn-cs"/>
                        </a:rPr>
                        <a:t>Decommissioning users</a:t>
                      </a:r>
                    </a:p>
                    <a:p>
                      <a:pPr marL="285750" indent="-285750" rtl="0" fontAlgn="ctr">
                        <a:buFont typeface="Arial" panose="020B0604020202020204" pitchFamily="34" charset="0"/>
                        <a:buChar char="•"/>
                      </a:pPr>
                      <a:r>
                        <a:rPr lang="en-US" sz="1200" kern="1200">
                          <a:solidFill>
                            <a:schemeClr val="tx1"/>
                          </a:solidFill>
                          <a:effectLst/>
                          <a:latin typeface="+mj-lt"/>
                          <a:ea typeface="+mn-ea"/>
                          <a:cs typeface="+mn-cs"/>
                        </a:rPr>
                        <a:t>Granting users access to appropriate accounts/folders/dashboards</a:t>
                      </a:r>
                    </a:p>
                    <a:p>
                      <a:pPr marL="285750" indent="-285750" rtl="0" fontAlgn="ctr">
                        <a:buFont typeface="Arial" panose="020B0604020202020204" pitchFamily="34" charset="0"/>
                        <a:buChar char="•"/>
                      </a:pPr>
                      <a:r>
                        <a:rPr lang="en-US" sz="1200" kern="1200">
                          <a:solidFill>
                            <a:schemeClr val="tx1"/>
                          </a:solidFill>
                          <a:effectLst/>
                          <a:latin typeface="+mj-lt"/>
                          <a:ea typeface="+mn-ea"/>
                          <a:cs typeface="+mn-cs"/>
                        </a:rPr>
                        <a:t>Manage access (if a new customer account is added and an existing partner has access to this customer, the partner’s access should be enhanced to include this new addition)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rtl="0" fontAlgn="ctr">
                        <a:buFont typeface="+mj-lt"/>
                        <a:buAutoNum type="arabicPeriod"/>
                      </a:pPr>
                      <a:r>
                        <a:rPr lang="en-US" sz="1200" b="0" i="0" kern="1200">
                          <a:solidFill>
                            <a:schemeClr val="tx1"/>
                          </a:solidFill>
                          <a:effectLst/>
                          <a:latin typeface="+mj-lt"/>
                          <a:ea typeface="+mn-ea"/>
                          <a:cs typeface="+mn-cs"/>
                        </a:rPr>
                        <a:t>Permissions utility for maintaining access on Power BI Workspaces for edit/create using the custom object created by SFDC team</a:t>
                      </a:r>
                    </a:p>
                    <a:p>
                      <a:pPr marL="342900" indent="-342900" rtl="0" fontAlgn="ctr">
                        <a:buFont typeface="+mj-lt"/>
                        <a:buAutoNum type="arabicPeriod"/>
                      </a:pPr>
                      <a:r>
                        <a:rPr lang="en-US" sz="1200" b="0" i="0" kern="1200">
                          <a:solidFill>
                            <a:schemeClr val="tx1"/>
                          </a:solidFill>
                          <a:effectLst/>
                          <a:latin typeface="+mj-lt"/>
                          <a:ea typeface="+mn-ea"/>
                          <a:cs typeface="+mn-cs"/>
                        </a:rPr>
                        <a:t>Utility for de-commissioning user access</a:t>
                      </a:r>
                    </a:p>
                    <a:p>
                      <a:pPr marL="0" marR="0" lvl="0" indent="0" algn="l" defTabSz="914400" rtl="0" eaLnBrk="1" fontAlgn="base" latinLnBrk="0" hangingPunct="1">
                        <a:lnSpc>
                          <a:spcPct val="100000"/>
                        </a:lnSpc>
                        <a:spcBef>
                          <a:spcPct val="0"/>
                        </a:spcBef>
                        <a:spcAft>
                          <a:spcPct val="0"/>
                        </a:spcAft>
                        <a:buClrTx/>
                        <a:buSzTx/>
                        <a:buFont typeface="+mj-lt"/>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5688628"/>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LFC-11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Schedule Management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r>
                        <a:rPr lang="en-US" sz="1200" kern="1200">
                          <a:solidFill>
                            <a:schemeClr val="tx1"/>
                          </a:solidFill>
                          <a:effectLst/>
                          <a:latin typeface="+mj-lt"/>
                          <a:ea typeface="+mn-ea"/>
                          <a:cs typeface="+mn-cs"/>
                        </a:rPr>
                        <a:t>Set, unset schedules for extracts / pulls from Snowflake</a:t>
                      </a:r>
                    </a:p>
                    <a:p>
                      <a:pPr rtl="0" fontAlgn="ctr"/>
                      <a:r>
                        <a:rPr lang="en-US" sz="1200" kern="1200">
                          <a:solidFill>
                            <a:schemeClr val="tx1"/>
                          </a:solidFill>
                          <a:effectLst/>
                          <a:latin typeface="+mj-lt"/>
                          <a:ea typeface="+mn-ea"/>
                          <a:cs typeface="+mn-cs"/>
                        </a:rPr>
                        <a:t>Ensure that schedules are not too clustered around the same time period impacting general performance of the application</a:t>
                      </a:r>
                    </a:p>
                    <a:p>
                      <a:pPr marL="285750" indent="-285750" rtl="0" fontAlgn="ctr">
                        <a:buFont typeface="Arial" panose="020B0604020202020204" pitchFamily="34" charset="0"/>
                        <a:buChar char="•"/>
                      </a:pPr>
                      <a:endParaRPr lang="en-US" sz="120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kern="1200">
                          <a:solidFill>
                            <a:schemeClr val="tx1"/>
                          </a:solidFill>
                          <a:effectLst/>
                          <a:latin typeface="+mj-lt"/>
                          <a:ea typeface="+mn-ea"/>
                          <a:cs typeface="+mn-cs"/>
                        </a:rPr>
                        <a:t>Power BI refreshes can be set/unset using OOB Power BI functionality</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2892063"/>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LFC-12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Capacity and compute management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r>
                        <a:rPr lang="en-US" sz="1200" kern="1200">
                          <a:solidFill>
                            <a:schemeClr val="tx1"/>
                          </a:solidFill>
                          <a:effectLst/>
                          <a:latin typeface="+mj-lt"/>
                          <a:ea typeface="+mn-ea"/>
                          <a:cs typeface="+mn-cs"/>
                        </a:rPr>
                        <a:t>Assign workspaces to capacity</a:t>
                      </a:r>
                    </a:p>
                    <a:p>
                      <a:pPr rtl="0" fontAlgn="ctr"/>
                      <a:r>
                        <a:rPr lang="en-US" sz="1200" kern="1200">
                          <a:solidFill>
                            <a:schemeClr val="tx1"/>
                          </a:solidFill>
                          <a:effectLst/>
                          <a:latin typeface="+mj-lt"/>
                          <a:ea typeface="+mn-ea"/>
                          <a:cs typeface="+mn-cs"/>
                        </a:rPr>
                        <a:t>Manage workloads to configure and optimize memory usage</a:t>
                      </a:r>
                    </a:p>
                    <a:p>
                      <a:pPr rtl="0" fontAlgn="ctr"/>
                      <a:r>
                        <a:rPr lang="en-US" sz="1200" kern="1200">
                          <a:solidFill>
                            <a:schemeClr val="tx1"/>
                          </a:solidFill>
                          <a:effectLst/>
                          <a:latin typeface="+mj-lt"/>
                          <a:ea typeface="+mn-ea"/>
                          <a:cs typeface="+mn-cs"/>
                        </a:rPr>
                        <a:t>Restart capacity</a:t>
                      </a:r>
                    </a:p>
                    <a:p>
                      <a:pPr marL="285750" indent="-285750" rtl="0" fontAlgn="ctr">
                        <a:buFont typeface="Arial" panose="020B0604020202020204" pitchFamily="34" charset="0"/>
                        <a:buChar char="•"/>
                      </a:pPr>
                      <a:endParaRPr lang="en-US" sz="120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r>
                        <a:rPr lang="en-US" sz="1200" b="0" i="0" kern="1200">
                          <a:solidFill>
                            <a:schemeClr val="tx1"/>
                          </a:solidFill>
                          <a:effectLst/>
                          <a:latin typeface="+mj-lt"/>
                          <a:ea typeface="+mn-ea"/>
                          <a:cs typeface="+mn-cs"/>
                        </a:rPr>
                        <a:t>Capacity management is done as a part of  customer provisioning pipeline</a:t>
                      </a:r>
                    </a:p>
                    <a:p>
                      <a:pPr rtl="0" fontAlgn="ctr"/>
                      <a:r>
                        <a:rPr lang="en-US" sz="1200" b="0" i="0" kern="1200">
                          <a:solidFill>
                            <a:schemeClr val="tx1"/>
                          </a:solidFill>
                          <a:effectLst/>
                          <a:latin typeface="+mj-lt"/>
                          <a:ea typeface="+mn-ea"/>
                          <a:cs typeface="+mn-cs"/>
                        </a:rPr>
                        <a:t>Workload management and ability to manage the capacity is provided OOB by Power BI</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117466"/>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LFC-13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Audit Management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r>
                        <a:rPr lang="en-US" sz="1200" kern="1200">
                          <a:solidFill>
                            <a:schemeClr val="tx1"/>
                          </a:solidFill>
                          <a:effectLst/>
                          <a:latin typeface="+mj-lt"/>
                          <a:ea typeface="+mn-ea"/>
                          <a:cs typeface="+mn-cs"/>
                        </a:rPr>
                        <a:t>Manage access to Vendor administrative/management tools</a:t>
                      </a:r>
                    </a:p>
                    <a:p>
                      <a:pPr rtl="0" fontAlgn="ctr"/>
                      <a:r>
                        <a:rPr lang="en-US" sz="1200" kern="1200">
                          <a:solidFill>
                            <a:schemeClr val="tx1"/>
                          </a:solidFill>
                          <a:effectLst/>
                          <a:latin typeface="+mj-lt"/>
                          <a:ea typeface="+mn-ea"/>
                          <a:cs typeface="+mn-cs"/>
                        </a:rPr>
                        <a:t>Enable, disable, and manage access to the Vendor features</a:t>
                      </a:r>
                    </a:p>
                    <a:p>
                      <a:pPr rtl="0" fontAlgn="ctr"/>
                      <a:r>
                        <a:rPr lang="en-US" sz="1200" kern="1200">
                          <a:solidFill>
                            <a:schemeClr val="tx1"/>
                          </a:solidFill>
                          <a:effectLst/>
                          <a:latin typeface="+mj-lt"/>
                          <a:ea typeface="+mn-ea"/>
                          <a:cs typeface="+mn-cs"/>
                        </a:rPr>
                        <a:t>Report usage and performance. Take corrective measures on optimizing performance as needed.</a:t>
                      </a:r>
                    </a:p>
                    <a:p>
                      <a:pPr rtl="0" fontAlgn="ctr"/>
                      <a:r>
                        <a:rPr lang="en-US" sz="1200" kern="1200">
                          <a:solidFill>
                            <a:schemeClr val="tx1"/>
                          </a:solidFill>
                          <a:effectLst/>
                          <a:latin typeface="+mj-lt"/>
                          <a:ea typeface="+mn-ea"/>
                          <a:cs typeface="+mn-cs"/>
                        </a:rPr>
                        <a:t>Review and manage auditing.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r>
                        <a:rPr lang="en-US" sz="1200" b="0" i="0" kern="1200">
                          <a:solidFill>
                            <a:schemeClr val="tx1"/>
                          </a:solidFill>
                          <a:effectLst/>
                          <a:latin typeface="+mj-lt"/>
                          <a:ea typeface="+mn-ea"/>
                          <a:cs typeface="+mn-cs"/>
                        </a:rPr>
                        <a:t>Power BI provides ability to enable/disable certain features</a:t>
                      </a:r>
                    </a:p>
                    <a:p>
                      <a:pPr rtl="0" fontAlgn="ctr"/>
                      <a:r>
                        <a:rPr lang="en-US" sz="1200" b="0" i="0" kern="1200">
                          <a:solidFill>
                            <a:schemeClr val="tx1"/>
                          </a:solidFill>
                          <a:effectLst/>
                          <a:latin typeface="+mj-lt"/>
                          <a:ea typeface="+mn-ea"/>
                          <a:cs typeface="+mn-cs"/>
                        </a:rPr>
                        <a:t>Performance optimization/monitoring can be done using capacity metrics app</a:t>
                      </a:r>
                    </a:p>
                    <a:p>
                      <a:pPr marL="0" marR="0" lvl="0" indent="0" algn="l" defTabSz="914400" rtl="0" eaLnBrk="1" fontAlgn="base" latinLnBrk="0" hangingPunct="1">
                        <a:lnSpc>
                          <a:spcPct val="100000"/>
                        </a:lnSpc>
                        <a:spcBef>
                          <a:spcPct val="0"/>
                        </a:spcBef>
                        <a:spcAft>
                          <a:spcPct val="0"/>
                        </a:spcAft>
                        <a:buClrTx/>
                        <a:buSzTx/>
                        <a:buFont typeface="+mj-lt"/>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0025187"/>
                  </a:ext>
                </a:extLst>
              </a:tr>
            </a:tbl>
          </a:graphicData>
        </a:graphic>
      </p:graphicFrame>
      <p:graphicFrame>
        <p:nvGraphicFramePr>
          <p:cNvPr id="2" name="Table 4">
            <a:extLst>
              <a:ext uri="{FF2B5EF4-FFF2-40B4-BE49-F238E27FC236}">
                <a16:creationId xmlns:a16="http://schemas.microsoft.com/office/drawing/2014/main" id="{C10C5891-F822-4025-9394-D8F391C0531C}"/>
              </a:ext>
            </a:extLst>
          </p:cNvPr>
          <p:cNvGraphicFramePr>
            <a:graphicFrameLocks noGrp="1"/>
          </p:cNvGraphicFramePr>
          <p:nvPr>
            <p:extLst>
              <p:ext uri="{D42A27DB-BD31-4B8C-83A1-F6EECF244321}">
                <p14:modId xmlns:p14="http://schemas.microsoft.com/office/powerpoint/2010/main" val="622874908"/>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285462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8.5 Life Cycle Management</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69</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2516686530"/>
              </p:ext>
            </p:extLst>
          </p:nvPr>
        </p:nvGraphicFramePr>
        <p:xfrm>
          <a:off x="426720" y="831215"/>
          <a:ext cx="11460479" cy="5547360"/>
        </p:xfrm>
        <a:graphic>
          <a:graphicData uri="http://schemas.openxmlformats.org/drawingml/2006/table">
            <a:tbl>
              <a:tblPr firstRow="1" bandRow="1">
                <a:tableStyleId>{5940675A-B579-460E-94D1-54222C63F5DA}</a:tableStyleId>
              </a:tblPr>
              <a:tblGrid>
                <a:gridCol w="1973580">
                  <a:extLst>
                    <a:ext uri="{9D8B030D-6E8A-4147-A177-3AD203B41FA5}">
                      <a16:colId xmlns:a16="http://schemas.microsoft.com/office/drawing/2014/main" val="517622802"/>
                    </a:ext>
                  </a:extLst>
                </a:gridCol>
                <a:gridCol w="1524000">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235933">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83649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LFC-14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Administrative APIs and SDK</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r>
                        <a:rPr lang="en-US" sz="1200" kern="1200">
                          <a:solidFill>
                            <a:schemeClr val="tx1"/>
                          </a:solidFill>
                          <a:effectLst/>
                          <a:latin typeface="+mj-lt"/>
                          <a:ea typeface="+mn-ea"/>
                          <a:cs typeface="+mn-cs"/>
                        </a:rPr>
                        <a:t>Build custom admin tools. </a:t>
                      </a:r>
                    </a:p>
                    <a:p>
                      <a:pPr lvl="1" rtl="0" fontAlgn="ctr"/>
                      <a:r>
                        <a:rPr lang="en-US" sz="1200" kern="1200">
                          <a:solidFill>
                            <a:schemeClr val="tx1"/>
                          </a:solidFill>
                          <a:effectLst/>
                          <a:latin typeface="+mj-lt"/>
                          <a:ea typeface="+mn-ea"/>
                          <a:cs typeface="+mn-cs"/>
                        </a:rPr>
                        <a:t>e.g. Build usage reports that indicate how often dashboards are accessed and by whom, trends on the same and aggregation of results across partners</a:t>
                      </a:r>
                    </a:p>
                    <a:p>
                      <a:pPr rtl="0" fontAlgn="ctr"/>
                      <a:r>
                        <a:rPr lang="en-US" sz="1200" kern="1200">
                          <a:solidFill>
                            <a:schemeClr val="tx1"/>
                          </a:solidFill>
                          <a:effectLst/>
                          <a:latin typeface="+mj-lt"/>
                          <a:ea typeface="+mn-ea"/>
                          <a:cs typeface="+mn-cs"/>
                        </a:rPr>
                        <a:t>Work with developers to leverage above APIs to build reports based on data related to administration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mj-lt"/>
                          <a:ea typeface="+mn-ea"/>
                          <a:cs typeface="Segoe UI"/>
                        </a:rPr>
                        <a:t>Usage report will be created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9297212"/>
                  </a:ext>
                </a:extLst>
              </a:tr>
              <a:tr h="109387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LFC-15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Core Vendor Activities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Manage workspaces</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Publish Vendor visuals</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Verify code used to embed Vendor in other applications</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Ensure quality of service</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Troubleshoot data access and other issues</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Acquire and work with Premium capacity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Solution performs workspace management for individual customers and publishes standard reports</a:t>
                      </a:r>
                    </a:p>
                    <a:p>
                      <a:pPr marL="228600" indent="-228600" rtl="0" fontAlgn="ctr">
                        <a:buFont typeface="+mj-lt"/>
                        <a:buAutoNum type="arabicPeriod"/>
                      </a:pPr>
                      <a:r>
                        <a:rPr lang="en-US" sz="1200" b="0" i="0" kern="1200">
                          <a:solidFill>
                            <a:schemeClr val="tx1"/>
                          </a:solidFill>
                          <a:effectLst/>
                          <a:latin typeface="+mj-lt"/>
                          <a:ea typeface="+mn-ea"/>
                          <a:cs typeface="+mn-cs"/>
                        </a:rPr>
                        <a:t>Code will be shared with Juniper team. Power BI Embedded capacity will be used for provisioning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915640"/>
                  </a:ext>
                </a:extLst>
              </a:tr>
              <a:tr h="45041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LFC-16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Planned/</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Unplanned Outages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Arial" panose="020B0604020202020204" pitchFamily="34" charset="0"/>
                        <a:buNone/>
                      </a:pPr>
                      <a:r>
                        <a:rPr lang="en-US" sz="1200" kern="1200">
                          <a:solidFill>
                            <a:schemeClr val="tx1"/>
                          </a:solidFill>
                          <a:effectLst/>
                          <a:latin typeface="+mj-lt"/>
                          <a:ea typeface="+mn-ea"/>
                          <a:cs typeface="+mn-cs"/>
                        </a:rPr>
                        <a:t>SLAs and standard communications for Planned and Unplanned outages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kern="1200">
                          <a:solidFill>
                            <a:schemeClr val="tx1"/>
                          </a:solidFill>
                          <a:effectLst/>
                          <a:latin typeface="+mj-lt"/>
                          <a:ea typeface="+mn-ea"/>
                          <a:cs typeface="+mn-cs"/>
                        </a:rPr>
                        <a:t>SLA's and communications for planned/unplanned outage will be based on cloud service</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4544104"/>
                  </a:ext>
                </a:extLst>
              </a:tr>
              <a:tr h="83649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LFC-17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Administrative access (privileged internal user)</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Named user internal account emergency use.</a:t>
                      </a:r>
                    </a:p>
                    <a:p>
                      <a:r>
                        <a:rPr lang="en-US" sz="1200" kern="1200">
                          <a:solidFill>
                            <a:schemeClr val="tx1"/>
                          </a:solidFill>
                          <a:effectLst/>
                          <a:latin typeface="+mj-lt"/>
                          <a:ea typeface="+mn-ea"/>
                          <a:cs typeface="+mn-cs"/>
                        </a:rPr>
                        <a:t>Juniper requires the privileged administration access directly with the Vendor system. Commercial agreements for use of the Vendor system/solution will also be direct between Juniper and the Vendor.</a:t>
                      </a:r>
                    </a:p>
                    <a:p>
                      <a:r>
                        <a:rPr lang="en-US" sz="1200" kern="1200">
                          <a:solidFill>
                            <a:schemeClr val="tx1"/>
                          </a:solidFill>
                          <a:effectLst/>
                          <a:latin typeface="+mj-lt"/>
                          <a:ea typeface="+mn-ea"/>
                          <a:cs typeface="+mn-cs"/>
                        </a:rPr>
                        <a:t>In case a partner is used by the vendor, the partner is the integrator and system configuration partner only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kern="1200">
                          <a:solidFill>
                            <a:schemeClr val="tx1"/>
                          </a:solidFill>
                          <a:effectLst/>
                          <a:latin typeface="+mj-lt"/>
                          <a:ea typeface="+mn-ea"/>
                          <a:cs typeface="+mn-cs"/>
                        </a:rPr>
                        <a:t>Juniper is admin on Power BI and the Azure subscription</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7175136"/>
                  </a:ext>
                </a:extLst>
              </a:tr>
              <a:tr h="7078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LFC-18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Disaster Recovery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Arial" panose="020B0604020202020204" pitchFamily="34" charset="0"/>
                        <a:buNone/>
                      </a:pPr>
                      <a:r>
                        <a:rPr lang="en-US" sz="1200" kern="1200">
                          <a:solidFill>
                            <a:schemeClr val="tx1"/>
                          </a:solidFill>
                          <a:effectLst/>
                          <a:latin typeface="+mj-lt"/>
                          <a:ea typeface="+mn-ea"/>
                          <a:cs typeface="+mn-cs"/>
                        </a:rPr>
                        <a:t>Should follow standard cloud protocols and recovery agreements in the event of unforeseen circumstances.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Standard Power BI reports are available in the Git Repository</a:t>
                      </a:r>
                    </a:p>
                    <a:p>
                      <a:pPr marL="228600" indent="-228600" rtl="0" fontAlgn="ctr">
                        <a:buFont typeface="+mj-lt"/>
                        <a:buAutoNum type="arabicPeriod"/>
                      </a:pPr>
                      <a:r>
                        <a:rPr lang="en-US" sz="1200" b="0" i="0" kern="1200">
                          <a:solidFill>
                            <a:schemeClr val="tx1"/>
                          </a:solidFill>
                          <a:effectLst/>
                          <a:latin typeface="+mj-lt"/>
                          <a:ea typeface="+mn-ea"/>
                          <a:cs typeface="+mn-cs"/>
                        </a:rPr>
                        <a:t>Custom Reports created by Power Users maintained by Power Users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526820"/>
                  </a:ext>
                </a:extLst>
              </a:tr>
            </a:tbl>
          </a:graphicData>
        </a:graphic>
      </p:graphicFrame>
      <p:graphicFrame>
        <p:nvGraphicFramePr>
          <p:cNvPr id="6" name="Table 4">
            <a:extLst>
              <a:ext uri="{FF2B5EF4-FFF2-40B4-BE49-F238E27FC236}">
                <a16:creationId xmlns:a16="http://schemas.microsoft.com/office/drawing/2014/main" id="{5351DF2D-9239-4513-A5F7-5D10C27167B5}"/>
              </a:ext>
            </a:extLst>
          </p:cNvPr>
          <p:cNvGraphicFramePr>
            <a:graphicFrameLocks noGrp="1"/>
          </p:cNvGraphicFramePr>
          <p:nvPr>
            <p:extLst>
              <p:ext uri="{D42A27DB-BD31-4B8C-83A1-F6EECF244321}">
                <p14:modId xmlns:p14="http://schemas.microsoft.com/office/powerpoint/2010/main" val="2562897168"/>
              </p:ext>
            </p:extLst>
          </p:nvPr>
        </p:nvGraphicFramePr>
        <p:xfrm>
          <a:off x="426720" y="6451955"/>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348876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253459" y="181591"/>
            <a:ext cx="3095532" cy="481647"/>
          </a:xfrm>
        </p:spPr>
        <p:txBody>
          <a:bodyPr/>
          <a:lstStyle/>
          <a:p>
            <a:r>
              <a:rPr lang="en-IN"/>
              <a:t>Overall Components</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7</a:t>
            </a:fld>
            <a:endParaRPr lang="en-IN"/>
          </a:p>
        </p:txBody>
      </p:sp>
      <p:sp>
        <p:nvSpPr>
          <p:cNvPr id="333" name="Oval 332">
            <a:extLst>
              <a:ext uri="{FF2B5EF4-FFF2-40B4-BE49-F238E27FC236}">
                <a16:creationId xmlns:a16="http://schemas.microsoft.com/office/drawing/2014/main" id="{5A3EA96C-44F7-48FE-A740-92EF13CC93C9}"/>
              </a:ext>
            </a:extLst>
          </p:cNvPr>
          <p:cNvSpPr/>
          <p:nvPr/>
        </p:nvSpPr>
        <p:spPr>
          <a:xfrm>
            <a:off x="1676586" y="6408527"/>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a:t>
            </a:r>
          </a:p>
        </p:txBody>
      </p:sp>
      <p:sp>
        <p:nvSpPr>
          <p:cNvPr id="334" name="TextBox 333">
            <a:extLst>
              <a:ext uri="{FF2B5EF4-FFF2-40B4-BE49-F238E27FC236}">
                <a16:creationId xmlns:a16="http://schemas.microsoft.com/office/drawing/2014/main" id="{2B4BFF80-6D4B-46B1-8DE6-FA42490171AD}"/>
              </a:ext>
            </a:extLst>
          </p:cNvPr>
          <p:cNvSpPr txBox="1"/>
          <p:nvPr/>
        </p:nvSpPr>
        <p:spPr>
          <a:xfrm>
            <a:off x="1927508" y="6426312"/>
            <a:ext cx="1541202"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Customer Provisioning</a:t>
            </a:r>
          </a:p>
        </p:txBody>
      </p:sp>
      <p:sp>
        <p:nvSpPr>
          <p:cNvPr id="335" name="Oval 334">
            <a:extLst>
              <a:ext uri="{FF2B5EF4-FFF2-40B4-BE49-F238E27FC236}">
                <a16:creationId xmlns:a16="http://schemas.microsoft.com/office/drawing/2014/main" id="{2B4672CE-99C6-4851-90EB-D635884D1097}"/>
              </a:ext>
            </a:extLst>
          </p:cNvPr>
          <p:cNvSpPr/>
          <p:nvPr/>
        </p:nvSpPr>
        <p:spPr>
          <a:xfrm>
            <a:off x="3689193" y="6452438"/>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2</a:t>
            </a:r>
          </a:p>
        </p:txBody>
      </p:sp>
      <p:sp>
        <p:nvSpPr>
          <p:cNvPr id="336" name="TextBox 335">
            <a:extLst>
              <a:ext uri="{FF2B5EF4-FFF2-40B4-BE49-F238E27FC236}">
                <a16:creationId xmlns:a16="http://schemas.microsoft.com/office/drawing/2014/main" id="{F7713E24-9001-424E-8EF5-934859AD1B07}"/>
              </a:ext>
            </a:extLst>
          </p:cNvPr>
          <p:cNvSpPr txBox="1"/>
          <p:nvPr/>
        </p:nvSpPr>
        <p:spPr>
          <a:xfrm>
            <a:off x="3936641" y="6451781"/>
            <a:ext cx="1190337"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Power BI Reports</a:t>
            </a:r>
          </a:p>
        </p:txBody>
      </p:sp>
      <p:sp>
        <p:nvSpPr>
          <p:cNvPr id="337" name="Oval 336">
            <a:extLst>
              <a:ext uri="{FF2B5EF4-FFF2-40B4-BE49-F238E27FC236}">
                <a16:creationId xmlns:a16="http://schemas.microsoft.com/office/drawing/2014/main" id="{ADC61670-9783-45CB-BBCB-1A7F2191B842}"/>
              </a:ext>
            </a:extLst>
          </p:cNvPr>
          <p:cNvSpPr/>
          <p:nvPr/>
        </p:nvSpPr>
        <p:spPr>
          <a:xfrm>
            <a:off x="5402213" y="6449201"/>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3</a:t>
            </a:r>
          </a:p>
        </p:txBody>
      </p:sp>
      <p:sp>
        <p:nvSpPr>
          <p:cNvPr id="338" name="TextBox 337">
            <a:extLst>
              <a:ext uri="{FF2B5EF4-FFF2-40B4-BE49-F238E27FC236}">
                <a16:creationId xmlns:a16="http://schemas.microsoft.com/office/drawing/2014/main" id="{2B659F03-8101-4E99-A6C0-851ECE7CA43A}"/>
              </a:ext>
            </a:extLst>
          </p:cNvPr>
          <p:cNvSpPr txBox="1"/>
          <p:nvPr/>
        </p:nvSpPr>
        <p:spPr>
          <a:xfrm>
            <a:off x="5623774" y="6447234"/>
            <a:ext cx="1359525"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Report Notifications</a:t>
            </a:r>
          </a:p>
        </p:txBody>
      </p:sp>
      <p:sp>
        <p:nvSpPr>
          <p:cNvPr id="101" name="Oval 100">
            <a:extLst>
              <a:ext uri="{FF2B5EF4-FFF2-40B4-BE49-F238E27FC236}">
                <a16:creationId xmlns:a16="http://schemas.microsoft.com/office/drawing/2014/main" id="{B6A4E767-53A2-4375-9BA9-202A073E6387}"/>
              </a:ext>
            </a:extLst>
          </p:cNvPr>
          <p:cNvSpPr/>
          <p:nvPr/>
        </p:nvSpPr>
        <p:spPr>
          <a:xfrm>
            <a:off x="7249453" y="6453827"/>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4</a:t>
            </a:r>
          </a:p>
        </p:txBody>
      </p:sp>
      <p:sp>
        <p:nvSpPr>
          <p:cNvPr id="102" name="TextBox 101">
            <a:extLst>
              <a:ext uri="{FF2B5EF4-FFF2-40B4-BE49-F238E27FC236}">
                <a16:creationId xmlns:a16="http://schemas.microsoft.com/office/drawing/2014/main" id="{AFC2B80E-A020-44BA-AAD4-5222C132CE99}"/>
              </a:ext>
            </a:extLst>
          </p:cNvPr>
          <p:cNvSpPr txBox="1"/>
          <p:nvPr/>
        </p:nvSpPr>
        <p:spPr>
          <a:xfrm>
            <a:off x="7465033" y="6451089"/>
            <a:ext cx="2237052"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Embedded Analytics in Salesforce</a:t>
            </a:r>
          </a:p>
        </p:txBody>
      </p:sp>
      <p:sp>
        <p:nvSpPr>
          <p:cNvPr id="107" name="Rectangle 106">
            <a:extLst>
              <a:ext uri="{FF2B5EF4-FFF2-40B4-BE49-F238E27FC236}">
                <a16:creationId xmlns:a16="http://schemas.microsoft.com/office/drawing/2014/main" id="{8B801391-DE71-4210-825B-A7FD8A467062}"/>
              </a:ext>
            </a:extLst>
          </p:cNvPr>
          <p:cNvSpPr/>
          <p:nvPr/>
        </p:nvSpPr>
        <p:spPr>
          <a:xfrm>
            <a:off x="3840480" y="754380"/>
            <a:ext cx="3863340" cy="533781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sp>
        <p:nvSpPr>
          <p:cNvPr id="109" name="Rectangle 108">
            <a:extLst>
              <a:ext uri="{FF2B5EF4-FFF2-40B4-BE49-F238E27FC236}">
                <a16:creationId xmlns:a16="http://schemas.microsoft.com/office/drawing/2014/main" id="{2D1A50B3-8162-4170-912F-C79A30A99655}"/>
              </a:ext>
            </a:extLst>
          </p:cNvPr>
          <p:cNvSpPr/>
          <p:nvPr/>
        </p:nvSpPr>
        <p:spPr>
          <a:xfrm>
            <a:off x="858244" y="777240"/>
            <a:ext cx="2693504" cy="345948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grpSp>
        <p:nvGrpSpPr>
          <p:cNvPr id="121" name="Group 120">
            <a:extLst>
              <a:ext uri="{FF2B5EF4-FFF2-40B4-BE49-F238E27FC236}">
                <a16:creationId xmlns:a16="http://schemas.microsoft.com/office/drawing/2014/main" id="{AF301FA7-DD12-474E-A0E6-671DC3D4BFD2}"/>
              </a:ext>
            </a:extLst>
          </p:cNvPr>
          <p:cNvGrpSpPr/>
          <p:nvPr/>
        </p:nvGrpSpPr>
        <p:grpSpPr>
          <a:xfrm>
            <a:off x="4126498" y="1688633"/>
            <a:ext cx="910885" cy="631065"/>
            <a:chOff x="7613519" y="4603796"/>
            <a:chExt cx="910885" cy="631065"/>
          </a:xfrm>
        </p:grpSpPr>
        <p:pic>
          <p:nvPicPr>
            <p:cNvPr id="122" name="Picture 121" descr="Icon&#10;&#10;Description automatically generated">
              <a:extLst>
                <a:ext uri="{FF2B5EF4-FFF2-40B4-BE49-F238E27FC236}">
                  <a16:creationId xmlns:a16="http://schemas.microsoft.com/office/drawing/2014/main" id="{9E1EA2CF-AB6D-48C7-9206-42F4D0C07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111" y="4603796"/>
              <a:ext cx="348184" cy="348184"/>
            </a:xfrm>
            <a:prstGeom prst="rect">
              <a:avLst/>
            </a:prstGeom>
          </p:spPr>
        </p:pic>
        <p:sp>
          <p:nvSpPr>
            <p:cNvPr id="123" name="Google Shape;1482;p225">
              <a:extLst>
                <a:ext uri="{FF2B5EF4-FFF2-40B4-BE49-F238E27FC236}">
                  <a16:creationId xmlns:a16="http://schemas.microsoft.com/office/drawing/2014/main" id="{A7CB9F82-05FA-4B4F-986A-A4430F6271F2}"/>
                </a:ext>
              </a:extLst>
            </p:cNvPr>
            <p:cNvSpPr/>
            <p:nvPr/>
          </p:nvSpPr>
          <p:spPr>
            <a:xfrm>
              <a:off x="7613519" y="4974788"/>
              <a:ext cx="910885" cy="260073"/>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Custom Report</a:t>
              </a:r>
              <a:endParaRPr sz="1000">
                <a:solidFill>
                  <a:srgbClr val="000000"/>
                </a:solidFill>
                <a:latin typeface="Arial"/>
                <a:ea typeface="Arial"/>
                <a:cs typeface="Arial"/>
                <a:sym typeface="Arial"/>
              </a:endParaRPr>
            </a:p>
          </p:txBody>
        </p:sp>
      </p:grpSp>
      <p:sp>
        <p:nvSpPr>
          <p:cNvPr id="132" name="Rectangle 131">
            <a:extLst>
              <a:ext uri="{FF2B5EF4-FFF2-40B4-BE49-F238E27FC236}">
                <a16:creationId xmlns:a16="http://schemas.microsoft.com/office/drawing/2014/main" id="{7BA84B91-2DF1-487B-94CB-C780F3129C77}"/>
              </a:ext>
            </a:extLst>
          </p:cNvPr>
          <p:cNvSpPr/>
          <p:nvPr/>
        </p:nvSpPr>
        <p:spPr>
          <a:xfrm>
            <a:off x="4106071" y="1531620"/>
            <a:ext cx="957419" cy="3167163"/>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AEAEA"/>
                </a:solidFill>
              </a:ln>
              <a:noFill/>
            </a:endParaRPr>
          </a:p>
        </p:txBody>
      </p:sp>
      <p:grpSp>
        <p:nvGrpSpPr>
          <p:cNvPr id="133" name="Group 132">
            <a:extLst>
              <a:ext uri="{FF2B5EF4-FFF2-40B4-BE49-F238E27FC236}">
                <a16:creationId xmlns:a16="http://schemas.microsoft.com/office/drawing/2014/main" id="{06480939-1CC4-452E-B4E6-3C8A9FAB37E7}"/>
              </a:ext>
            </a:extLst>
          </p:cNvPr>
          <p:cNvGrpSpPr/>
          <p:nvPr/>
        </p:nvGrpSpPr>
        <p:grpSpPr>
          <a:xfrm>
            <a:off x="4149826" y="3789504"/>
            <a:ext cx="910885" cy="649537"/>
            <a:chOff x="7613519" y="4585324"/>
            <a:chExt cx="910885" cy="649537"/>
          </a:xfrm>
        </p:grpSpPr>
        <p:pic>
          <p:nvPicPr>
            <p:cNvPr id="134" name="Picture 133" descr="Icon&#10;&#10;Description automatically generated">
              <a:extLst>
                <a:ext uri="{FF2B5EF4-FFF2-40B4-BE49-F238E27FC236}">
                  <a16:creationId xmlns:a16="http://schemas.microsoft.com/office/drawing/2014/main" id="{0A00655B-EAB2-4C99-8A51-4C53031B0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3984" y="4603796"/>
              <a:ext cx="332445" cy="332445"/>
            </a:xfrm>
            <a:prstGeom prst="rect">
              <a:avLst/>
            </a:prstGeom>
          </p:spPr>
        </p:pic>
        <p:sp>
          <p:nvSpPr>
            <p:cNvPr id="135" name="Google Shape;1482;p225">
              <a:extLst>
                <a:ext uri="{FF2B5EF4-FFF2-40B4-BE49-F238E27FC236}">
                  <a16:creationId xmlns:a16="http://schemas.microsoft.com/office/drawing/2014/main" id="{70D5FB33-DDD8-4A45-BA3A-B9F1E4D853A2}"/>
                </a:ext>
              </a:extLst>
            </p:cNvPr>
            <p:cNvSpPr/>
            <p:nvPr/>
          </p:nvSpPr>
          <p:spPr>
            <a:xfrm>
              <a:off x="7613519" y="4974788"/>
              <a:ext cx="910885" cy="260073"/>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Std Reports</a:t>
              </a:r>
              <a:endParaRPr sz="1000">
                <a:solidFill>
                  <a:srgbClr val="000000"/>
                </a:solidFill>
                <a:latin typeface="Arial"/>
                <a:ea typeface="Arial"/>
                <a:cs typeface="Arial"/>
                <a:sym typeface="Arial"/>
              </a:endParaRPr>
            </a:p>
          </p:txBody>
        </p:sp>
        <p:pic>
          <p:nvPicPr>
            <p:cNvPr id="136" name="Picture 135" descr="Icon&#10;&#10;Description automatically generated">
              <a:extLst>
                <a:ext uri="{FF2B5EF4-FFF2-40B4-BE49-F238E27FC236}">
                  <a16:creationId xmlns:a16="http://schemas.microsoft.com/office/drawing/2014/main" id="{92BB2AD0-DD80-45F0-B5D6-BAF4289C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145" y="4585324"/>
              <a:ext cx="351914" cy="351914"/>
            </a:xfrm>
            <a:prstGeom prst="rect">
              <a:avLst/>
            </a:prstGeom>
          </p:spPr>
        </p:pic>
      </p:grpSp>
      <p:grpSp>
        <p:nvGrpSpPr>
          <p:cNvPr id="137" name="Group 136">
            <a:extLst>
              <a:ext uri="{FF2B5EF4-FFF2-40B4-BE49-F238E27FC236}">
                <a16:creationId xmlns:a16="http://schemas.microsoft.com/office/drawing/2014/main" id="{63BD3796-9319-4BD7-8A24-CB9B2CEC37AD}"/>
              </a:ext>
            </a:extLst>
          </p:cNvPr>
          <p:cNvGrpSpPr/>
          <p:nvPr/>
        </p:nvGrpSpPr>
        <p:grpSpPr>
          <a:xfrm>
            <a:off x="4157741" y="2701880"/>
            <a:ext cx="910885" cy="649538"/>
            <a:chOff x="7613519" y="4585323"/>
            <a:chExt cx="910885" cy="649538"/>
          </a:xfrm>
        </p:grpSpPr>
        <p:pic>
          <p:nvPicPr>
            <p:cNvPr id="138" name="Picture 137" descr="Icon&#10;&#10;Description automatically generated">
              <a:extLst>
                <a:ext uri="{FF2B5EF4-FFF2-40B4-BE49-F238E27FC236}">
                  <a16:creationId xmlns:a16="http://schemas.microsoft.com/office/drawing/2014/main" id="{02BB1F36-5414-48B8-8F41-933231BA1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3985" y="4585325"/>
              <a:ext cx="348184" cy="348184"/>
            </a:xfrm>
            <a:prstGeom prst="rect">
              <a:avLst/>
            </a:prstGeom>
          </p:spPr>
        </p:pic>
        <p:sp>
          <p:nvSpPr>
            <p:cNvPr id="139" name="Google Shape;1482;p225">
              <a:extLst>
                <a:ext uri="{FF2B5EF4-FFF2-40B4-BE49-F238E27FC236}">
                  <a16:creationId xmlns:a16="http://schemas.microsoft.com/office/drawing/2014/main" id="{366D1727-634E-4D3F-BA3A-4E03E1D91528}"/>
                </a:ext>
              </a:extLst>
            </p:cNvPr>
            <p:cNvSpPr/>
            <p:nvPr/>
          </p:nvSpPr>
          <p:spPr>
            <a:xfrm>
              <a:off x="7613519" y="4974788"/>
              <a:ext cx="910885" cy="260073"/>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Premium Reports</a:t>
              </a:r>
              <a:endParaRPr sz="1000">
                <a:solidFill>
                  <a:srgbClr val="000000"/>
                </a:solidFill>
                <a:latin typeface="Arial"/>
                <a:ea typeface="Arial"/>
                <a:cs typeface="Arial"/>
                <a:sym typeface="Arial"/>
              </a:endParaRPr>
            </a:p>
          </p:txBody>
        </p:sp>
        <p:pic>
          <p:nvPicPr>
            <p:cNvPr id="140" name="Picture 139" descr="Icon&#10;&#10;Description automatically generated">
              <a:extLst>
                <a:ext uri="{FF2B5EF4-FFF2-40B4-BE49-F238E27FC236}">
                  <a16:creationId xmlns:a16="http://schemas.microsoft.com/office/drawing/2014/main" id="{347E6867-7AE3-4EAD-87D8-73D4DA785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144" y="4585323"/>
              <a:ext cx="348184" cy="348184"/>
            </a:xfrm>
            <a:prstGeom prst="rect">
              <a:avLst/>
            </a:prstGeom>
          </p:spPr>
        </p:pic>
      </p:grpSp>
      <p:sp>
        <p:nvSpPr>
          <p:cNvPr id="142" name="Google Shape;1482;p225">
            <a:extLst>
              <a:ext uri="{FF2B5EF4-FFF2-40B4-BE49-F238E27FC236}">
                <a16:creationId xmlns:a16="http://schemas.microsoft.com/office/drawing/2014/main" id="{CCCD0554-9A3F-4D9C-8B88-6EEB35AA1906}"/>
              </a:ext>
            </a:extLst>
          </p:cNvPr>
          <p:cNvSpPr/>
          <p:nvPr/>
        </p:nvSpPr>
        <p:spPr>
          <a:xfrm>
            <a:off x="4079883" y="1252598"/>
            <a:ext cx="998951" cy="244031"/>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Account_10011</a:t>
            </a:r>
            <a:endParaRPr sz="1000">
              <a:solidFill>
                <a:srgbClr val="000000"/>
              </a:solidFill>
              <a:latin typeface="Arial"/>
              <a:ea typeface="Arial"/>
              <a:cs typeface="Arial"/>
              <a:sym typeface="Arial"/>
            </a:endParaRPr>
          </a:p>
        </p:txBody>
      </p:sp>
      <p:sp>
        <p:nvSpPr>
          <p:cNvPr id="148" name="TextBox 147">
            <a:extLst>
              <a:ext uri="{FF2B5EF4-FFF2-40B4-BE49-F238E27FC236}">
                <a16:creationId xmlns:a16="http://schemas.microsoft.com/office/drawing/2014/main" id="{8E58A943-C77A-44CA-A1D4-D5C201C45230}"/>
              </a:ext>
            </a:extLst>
          </p:cNvPr>
          <p:cNvSpPr txBox="1"/>
          <p:nvPr/>
        </p:nvSpPr>
        <p:spPr>
          <a:xfrm>
            <a:off x="6471509" y="5477666"/>
            <a:ext cx="812769"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Snowflake</a:t>
            </a:r>
          </a:p>
        </p:txBody>
      </p:sp>
      <p:grpSp>
        <p:nvGrpSpPr>
          <p:cNvPr id="149" name="Group 148">
            <a:extLst>
              <a:ext uri="{FF2B5EF4-FFF2-40B4-BE49-F238E27FC236}">
                <a16:creationId xmlns:a16="http://schemas.microsoft.com/office/drawing/2014/main" id="{90A80D2E-0929-4F1C-AA4C-8AF0D5B179E9}"/>
              </a:ext>
            </a:extLst>
          </p:cNvPr>
          <p:cNvGrpSpPr/>
          <p:nvPr/>
        </p:nvGrpSpPr>
        <p:grpSpPr>
          <a:xfrm>
            <a:off x="4178889" y="5139777"/>
            <a:ext cx="812769" cy="595279"/>
            <a:chOff x="10891803" y="1840009"/>
            <a:chExt cx="812769" cy="595279"/>
          </a:xfrm>
        </p:grpSpPr>
        <p:pic>
          <p:nvPicPr>
            <p:cNvPr id="150" name="Picture 149" descr="Logo&#10;&#10;Description automatically generated">
              <a:extLst>
                <a:ext uri="{FF2B5EF4-FFF2-40B4-BE49-F238E27FC236}">
                  <a16:creationId xmlns:a16="http://schemas.microsoft.com/office/drawing/2014/main" id="{7DC9F47A-AB02-4F0D-85B6-C3B99C905383}"/>
                </a:ext>
              </a:extLst>
            </p:cNvPr>
            <p:cNvPicPr>
              <a:picLocks noChangeAspect="1"/>
            </p:cNvPicPr>
            <p:nvPr/>
          </p:nvPicPr>
          <p:blipFill rotWithShape="1">
            <a:blip r:embed="rId4">
              <a:extLst>
                <a:ext uri="{28A0092B-C50C-407E-A947-70E740481C1C}">
                  <a14:useLocalDpi xmlns:a14="http://schemas.microsoft.com/office/drawing/2010/main" val="0"/>
                </a:ext>
              </a:extLst>
            </a:blip>
            <a:srcRect r="75227"/>
            <a:stretch/>
          </p:blipFill>
          <p:spPr>
            <a:xfrm>
              <a:off x="11134171" y="1840009"/>
              <a:ext cx="333125" cy="321473"/>
            </a:xfrm>
            <a:prstGeom prst="rect">
              <a:avLst/>
            </a:prstGeom>
          </p:spPr>
        </p:pic>
        <p:sp>
          <p:nvSpPr>
            <p:cNvPr id="151" name="TextBox 150">
              <a:extLst>
                <a:ext uri="{FF2B5EF4-FFF2-40B4-BE49-F238E27FC236}">
                  <a16:creationId xmlns:a16="http://schemas.microsoft.com/office/drawing/2014/main" id="{4791F8C3-C16B-47E8-9BD8-A559C37F20E3}"/>
                </a:ext>
              </a:extLst>
            </p:cNvPr>
            <p:cNvSpPr txBox="1"/>
            <p:nvPr/>
          </p:nvSpPr>
          <p:spPr>
            <a:xfrm>
              <a:off x="10891803" y="2181372"/>
              <a:ext cx="812769"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Snowflake</a:t>
              </a:r>
            </a:p>
          </p:txBody>
        </p:sp>
      </p:grpSp>
      <p:sp>
        <p:nvSpPr>
          <p:cNvPr id="154" name="TextBox 153">
            <a:extLst>
              <a:ext uri="{FF2B5EF4-FFF2-40B4-BE49-F238E27FC236}">
                <a16:creationId xmlns:a16="http://schemas.microsoft.com/office/drawing/2014/main" id="{9961A536-2991-4CAA-9FCF-C00470C0642D}"/>
              </a:ext>
            </a:extLst>
          </p:cNvPr>
          <p:cNvSpPr txBox="1"/>
          <p:nvPr/>
        </p:nvSpPr>
        <p:spPr>
          <a:xfrm>
            <a:off x="5326806" y="5494766"/>
            <a:ext cx="812769"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Snowflake</a:t>
            </a:r>
          </a:p>
        </p:txBody>
      </p:sp>
      <p:sp>
        <p:nvSpPr>
          <p:cNvPr id="155" name="TextBox 154">
            <a:extLst>
              <a:ext uri="{FF2B5EF4-FFF2-40B4-BE49-F238E27FC236}">
                <a16:creationId xmlns:a16="http://schemas.microsoft.com/office/drawing/2014/main" id="{17AEE376-1D30-4B54-BC37-9B81E223EF30}"/>
              </a:ext>
            </a:extLst>
          </p:cNvPr>
          <p:cNvSpPr txBox="1"/>
          <p:nvPr/>
        </p:nvSpPr>
        <p:spPr>
          <a:xfrm>
            <a:off x="3923759" y="5759345"/>
            <a:ext cx="3697102"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Reports connected to account specific materialized views</a:t>
            </a:r>
          </a:p>
        </p:txBody>
      </p:sp>
      <p:grpSp>
        <p:nvGrpSpPr>
          <p:cNvPr id="160" name="Group 159">
            <a:extLst>
              <a:ext uri="{FF2B5EF4-FFF2-40B4-BE49-F238E27FC236}">
                <a16:creationId xmlns:a16="http://schemas.microsoft.com/office/drawing/2014/main" id="{99510925-62CE-4843-BF85-9846D7FD02A7}"/>
              </a:ext>
            </a:extLst>
          </p:cNvPr>
          <p:cNvGrpSpPr/>
          <p:nvPr/>
        </p:nvGrpSpPr>
        <p:grpSpPr>
          <a:xfrm>
            <a:off x="3741585" y="767103"/>
            <a:ext cx="1443637" cy="377085"/>
            <a:chOff x="7245543" y="4229400"/>
            <a:chExt cx="1443637" cy="377085"/>
          </a:xfrm>
        </p:grpSpPr>
        <p:sp>
          <p:nvSpPr>
            <p:cNvPr id="161" name="Rectangle 160">
              <a:extLst>
                <a:ext uri="{FF2B5EF4-FFF2-40B4-BE49-F238E27FC236}">
                  <a16:creationId xmlns:a16="http://schemas.microsoft.com/office/drawing/2014/main" id="{7320E0AC-211F-4453-8930-491D99CB9589}"/>
                </a:ext>
              </a:extLst>
            </p:cNvPr>
            <p:cNvSpPr/>
            <p:nvPr/>
          </p:nvSpPr>
          <p:spPr>
            <a:xfrm>
              <a:off x="7330085" y="4229400"/>
              <a:ext cx="983643" cy="3770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endParaRPr lang="en-US" sz="1050">
                <a:solidFill>
                  <a:prstClr val="white"/>
                </a:solidFill>
                <a:latin typeface="Segoe UI" panose="020B0502040204020203" pitchFamily="34" charset="0"/>
                <a:cs typeface="Segoe UI" panose="020B0502040204020203" pitchFamily="34" charset="0"/>
              </a:endParaRPr>
            </a:p>
          </p:txBody>
        </p:sp>
        <p:sp>
          <p:nvSpPr>
            <p:cNvPr id="162" name="TextBox 161">
              <a:extLst>
                <a:ext uri="{FF2B5EF4-FFF2-40B4-BE49-F238E27FC236}">
                  <a16:creationId xmlns:a16="http://schemas.microsoft.com/office/drawing/2014/main" id="{5C5450D4-2D9D-4E54-8CA4-F3A8F614C60C}"/>
                </a:ext>
              </a:extLst>
            </p:cNvPr>
            <p:cNvSpPr txBox="1"/>
            <p:nvPr/>
          </p:nvSpPr>
          <p:spPr>
            <a:xfrm>
              <a:off x="7245543" y="4310661"/>
              <a:ext cx="1443637" cy="280428"/>
            </a:xfrm>
            <a:prstGeom prst="rect">
              <a:avLst/>
            </a:prstGeom>
            <a:noFill/>
          </p:spPr>
          <p:txBody>
            <a:bodyPr wrap="square" rtlCol="0" anchor="t">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Power BI  </a:t>
              </a:r>
            </a:p>
          </p:txBody>
        </p:sp>
        <p:pic>
          <p:nvPicPr>
            <p:cNvPr id="163" name="Picture 162" descr="Icon&#10;&#10;Description automatically generated">
              <a:extLst>
                <a:ext uri="{FF2B5EF4-FFF2-40B4-BE49-F238E27FC236}">
                  <a16:creationId xmlns:a16="http://schemas.microsoft.com/office/drawing/2014/main" id="{53853155-4DDC-47E7-B2CB-3C50AB3A7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794" y="4251245"/>
              <a:ext cx="268279" cy="296291"/>
            </a:xfrm>
            <a:prstGeom prst="rect">
              <a:avLst/>
            </a:prstGeom>
          </p:spPr>
        </p:pic>
      </p:grpSp>
      <p:grpSp>
        <p:nvGrpSpPr>
          <p:cNvPr id="164" name="Group 163">
            <a:extLst>
              <a:ext uri="{FF2B5EF4-FFF2-40B4-BE49-F238E27FC236}">
                <a16:creationId xmlns:a16="http://schemas.microsoft.com/office/drawing/2014/main" id="{F65DAEC2-883F-46DE-BD47-8001FE341E3D}"/>
              </a:ext>
            </a:extLst>
          </p:cNvPr>
          <p:cNvGrpSpPr/>
          <p:nvPr/>
        </p:nvGrpSpPr>
        <p:grpSpPr>
          <a:xfrm>
            <a:off x="1848319" y="1476988"/>
            <a:ext cx="744817" cy="648323"/>
            <a:chOff x="5930821" y="3351508"/>
            <a:chExt cx="744817" cy="648323"/>
          </a:xfrm>
        </p:grpSpPr>
        <p:pic>
          <p:nvPicPr>
            <p:cNvPr id="165" name="Picture 164" descr="A picture containing clock&#10;&#10;Description automatically generated">
              <a:extLst>
                <a:ext uri="{FF2B5EF4-FFF2-40B4-BE49-F238E27FC236}">
                  <a16:creationId xmlns:a16="http://schemas.microsoft.com/office/drawing/2014/main" id="{1CDECB60-BDD6-44DE-B0AF-BD162A1627E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85242" y="3351508"/>
              <a:ext cx="362136" cy="362136"/>
            </a:xfrm>
            <a:prstGeom prst="rect">
              <a:avLst/>
            </a:prstGeom>
          </p:spPr>
        </p:pic>
        <p:sp>
          <p:nvSpPr>
            <p:cNvPr id="166" name="TextBox 165">
              <a:extLst>
                <a:ext uri="{FF2B5EF4-FFF2-40B4-BE49-F238E27FC236}">
                  <a16:creationId xmlns:a16="http://schemas.microsoft.com/office/drawing/2014/main" id="{CBBA3A90-A381-44A2-98F8-867BCA9A62B9}"/>
                </a:ext>
              </a:extLst>
            </p:cNvPr>
            <p:cNvSpPr txBox="1"/>
            <p:nvPr/>
          </p:nvSpPr>
          <p:spPr>
            <a:xfrm>
              <a:off x="5930821" y="3745915"/>
              <a:ext cx="744817"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Web API</a:t>
              </a:r>
            </a:p>
          </p:txBody>
        </p:sp>
      </p:grpSp>
      <p:grpSp>
        <p:nvGrpSpPr>
          <p:cNvPr id="167" name="Group 166">
            <a:extLst>
              <a:ext uri="{FF2B5EF4-FFF2-40B4-BE49-F238E27FC236}">
                <a16:creationId xmlns:a16="http://schemas.microsoft.com/office/drawing/2014/main" id="{93FCB709-2A07-431A-B8E7-40FCF3F3A8DC}"/>
              </a:ext>
            </a:extLst>
          </p:cNvPr>
          <p:cNvGrpSpPr/>
          <p:nvPr/>
        </p:nvGrpSpPr>
        <p:grpSpPr>
          <a:xfrm>
            <a:off x="1543148" y="3271558"/>
            <a:ext cx="1196983" cy="755058"/>
            <a:chOff x="7797350" y="3282988"/>
            <a:chExt cx="1196983" cy="755058"/>
          </a:xfrm>
        </p:grpSpPr>
        <p:pic>
          <p:nvPicPr>
            <p:cNvPr id="169" name="Picture 168" descr="Shape&#10;&#10;Description automatically generated with low confidence">
              <a:extLst>
                <a:ext uri="{FF2B5EF4-FFF2-40B4-BE49-F238E27FC236}">
                  <a16:creationId xmlns:a16="http://schemas.microsoft.com/office/drawing/2014/main" id="{A5F95CF8-8E23-4863-B510-02493F9394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8300" y="3282988"/>
              <a:ext cx="330321" cy="330321"/>
            </a:xfrm>
            <a:prstGeom prst="rect">
              <a:avLst/>
            </a:prstGeom>
          </p:spPr>
        </p:pic>
        <p:sp>
          <p:nvSpPr>
            <p:cNvPr id="170" name="TextBox 169">
              <a:extLst>
                <a:ext uri="{FF2B5EF4-FFF2-40B4-BE49-F238E27FC236}">
                  <a16:creationId xmlns:a16="http://schemas.microsoft.com/office/drawing/2014/main" id="{3AC9B900-1915-4770-8835-B77621BC6963}"/>
                </a:ext>
              </a:extLst>
            </p:cNvPr>
            <p:cNvSpPr txBox="1"/>
            <p:nvPr/>
          </p:nvSpPr>
          <p:spPr>
            <a:xfrm>
              <a:off x="7797350" y="3622548"/>
              <a:ext cx="1196983" cy="415498"/>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GitHub </a:t>
              </a:r>
            </a:p>
            <a:p>
              <a:pPr algn="ctr" defTabSz="960120">
                <a:defRPr/>
              </a:pPr>
              <a:r>
                <a:rPr lang="en-US" sz="1050">
                  <a:solidFill>
                    <a:srgbClr val="262626"/>
                  </a:solidFill>
                  <a:latin typeface="Segoe UI" panose="020B0502040204020203" pitchFamily="34" charset="0"/>
                  <a:cs typeface="Segoe UI" panose="020B0502040204020203" pitchFamily="34" charset="0"/>
                </a:rPr>
                <a:t>Pipelines</a:t>
              </a:r>
            </a:p>
          </p:txBody>
        </p:sp>
      </p:grpSp>
      <p:cxnSp>
        <p:nvCxnSpPr>
          <p:cNvPr id="171" name="Straight Arrow Connector 170">
            <a:extLst>
              <a:ext uri="{FF2B5EF4-FFF2-40B4-BE49-F238E27FC236}">
                <a16:creationId xmlns:a16="http://schemas.microsoft.com/office/drawing/2014/main" id="{23B3DA1A-E65B-48A2-8FDB-312EC2536012}"/>
              </a:ext>
            </a:extLst>
          </p:cNvPr>
          <p:cNvCxnSpPr>
            <a:cxnSpLocks/>
          </p:cNvCxnSpPr>
          <p:nvPr/>
        </p:nvCxnSpPr>
        <p:spPr>
          <a:xfrm>
            <a:off x="2155685" y="2202339"/>
            <a:ext cx="0" cy="883761"/>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6D74DDC1-3BB1-4E05-AA30-728DF4748028}"/>
              </a:ext>
            </a:extLst>
          </p:cNvPr>
          <p:cNvSpPr txBox="1"/>
          <p:nvPr/>
        </p:nvSpPr>
        <p:spPr>
          <a:xfrm>
            <a:off x="910821" y="2450821"/>
            <a:ext cx="1196983" cy="415498"/>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Trigger pipeline with Account ID </a:t>
            </a:r>
          </a:p>
        </p:txBody>
      </p:sp>
      <p:cxnSp>
        <p:nvCxnSpPr>
          <p:cNvPr id="174" name="Straight Arrow Connector 173">
            <a:extLst>
              <a:ext uri="{FF2B5EF4-FFF2-40B4-BE49-F238E27FC236}">
                <a16:creationId xmlns:a16="http://schemas.microsoft.com/office/drawing/2014/main" id="{FF77331E-E8F2-4CF1-B548-D4D47319B7D7}"/>
              </a:ext>
            </a:extLst>
          </p:cNvPr>
          <p:cNvCxnSpPr>
            <a:cxnSpLocks/>
          </p:cNvCxnSpPr>
          <p:nvPr/>
        </p:nvCxnSpPr>
        <p:spPr>
          <a:xfrm>
            <a:off x="2508140" y="3474720"/>
            <a:ext cx="149236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6" name="TextBox 175">
            <a:extLst>
              <a:ext uri="{FF2B5EF4-FFF2-40B4-BE49-F238E27FC236}">
                <a16:creationId xmlns:a16="http://schemas.microsoft.com/office/drawing/2014/main" id="{A846DA7D-8245-40AB-8B65-FB01479CCC52}"/>
              </a:ext>
            </a:extLst>
          </p:cNvPr>
          <p:cNvSpPr txBox="1"/>
          <p:nvPr/>
        </p:nvSpPr>
        <p:spPr>
          <a:xfrm>
            <a:off x="788670" y="1033855"/>
            <a:ext cx="1225409" cy="577081"/>
          </a:xfrm>
          <a:prstGeom prst="rect">
            <a:avLst/>
          </a:prstGeom>
          <a:noFill/>
        </p:spPr>
        <p:txBody>
          <a:bodyPr wrap="square" rtlCol="0">
            <a:spAutoFit/>
          </a:bodyPr>
          <a:lstStyle/>
          <a:p>
            <a:pPr algn="ctr"/>
            <a:r>
              <a:rPr lang="en-US" sz="1050"/>
              <a:t>Trigger API endpoint on new view creation </a:t>
            </a:r>
          </a:p>
        </p:txBody>
      </p:sp>
      <p:sp>
        <p:nvSpPr>
          <p:cNvPr id="177" name="TextBox 176">
            <a:extLst>
              <a:ext uri="{FF2B5EF4-FFF2-40B4-BE49-F238E27FC236}">
                <a16:creationId xmlns:a16="http://schemas.microsoft.com/office/drawing/2014/main" id="{A7B59784-A643-467B-BC02-7375DFDC20BB}"/>
              </a:ext>
            </a:extLst>
          </p:cNvPr>
          <p:cNvSpPr txBox="1"/>
          <p:nvPr/>
        </p:nvSpPr>
        <p:spPr>
          <a:xfrm>
            <a:off x="2327972" y="2869184"/>
            <a:ext cx="1313842" cy="577081"/>
          </a:xfrm>
          <a:prstGeom prst="rect">
            <a:avLst/>
          </a:prstGeom>
          <a:noFill/>
        </p:spPr>
        <p:txBody>
          <a:bodyPr wrap="square" rtlCol="0">
            <a:spAutoFit/>
          </a:bodyPr>
          <a:lstStyle/>
          <a:p>
            <a:pPr algn="ctr"/>
            <a:r>
              <a:rPr lang="en-US" sz="1050"/>
              <a:t>Create &amp; Publish the report files to the workspace</a:t>
            </a:r>
          </a:p>
        </p:txBody>
      </p:sp>
      <p:sp>
        <p:nvSpPr>
          <p:cNvPr id="183" name="Rectangle 182">
            <a:extLst>
              <a:ext uri="{FF2B5EF4-FFF2-40B4-BE49-F238E27FC236}">
                <a16:creationId xmlns:a16="http://schemas.microsoft.com/office/drawing/2014/main" id="{777731DE-3837-4A84-9714-80C387BED74F}"/>
              </a:ext>
            </a:extLst>
          </p:cNvPr>
          <p:cNvSpPr/>
          <p:nvPr/>
        </p:nvSpPr>
        <p:spPr>
          <a:xfrm>
            <a:off x="5241451" y="1535430"/>
            <a:ext cx="957419" cy="3167163"/>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AEAEA"/>
                </a:solidFill>
              </a:ln>
              <a:noFill/>
            </a:endParaRPr>
          </a:p>
        </p:txBody>
      </p:sp>
      <p:grpSp>
        <p:nvGrpSpPr>
          <p:cNvPr id="184" name="Group 183">
            <a:extLst>
              <a:ext uri="{FF2B5EF4-FFF2-40B4-BE49-F238E27FC236}">
                <a16:creationId xmlns:a16="http://schemas.microsoft.com/office/drawing/2014/main" id="{C519ACA7-58B6-4299-9D9B-8C79F246BB16}"/>
              </a:ext>
            </a:extLst>
          </p:cNvPr>
          <p:cNvGrpSpPr/>
          <p:nvPr/>
        </p:nvGrpSpPr>
        <p:grpSpPr>
          <a:xfrm>
            <a:off x="5285206" y="3803253"/>
            <a:ext cx="910885" cy="649537"/>
            <a:chOff x="7613519" y="4585324"/>
            <a:chExt cx="910885" cy="649537"/>
          </a:xfrm>
        </p:grpSpPr>
        <p:pic>
          <p:nvPicPr>
            <p:cNvPr id="192" name="Picture 191" descr="Icon&#10;&#10;Description automatically generated">
              <a:extLst>
                <a:ext uri="{FF2B5EF4-FFF2-40B4-BE49-F238E27FC236}">
                  <a16:creationId xmlns:a16="http://schemas.microsoft.com/office/drawing/2014/main" id="{152DC5F7-8667-4B9D-AD1E-C72DC2A89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3984" y="4603796"/>
              <a:ext cx="332445" cy="332445"/>
            </a:xfrm>
            <a:prstGeom prst="rect">
              <a:avLst/>
            </a:prstGeom>
          </p:spPr>
        </p:pic>
        <p:sp>
          <p:nvSpPr>
            <p:cNvPr id="193" name="Google Shape;1482;p225">
              <a:extLst>
                <a:ext uri="{FF2B5EF4-FFF2-40B4-BE49-F238E27FC236}">
                  <a16:creationId xmlns:a16="http://schemas.microsoft.com/office/drawing/2014/main" id="{43F969A1-1903-4D42-BEC9-FFF462035F5E}"/>
                </a:ext>
              </a:extLst>
            </p:cNvPr>
            <p:cNvSpPr/>
            <p:nvPr/>
          </p:nvSpPr>
          <p:spPr>
            <a:xfrm>
              <a:off x="7613519" y="4974788"/>
              <a:ext cx="910885" cy="260073"/>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Std Reports</a:t>
              </a:r>
              <a:endParaRPr sz="1000">
                <a:solidFill>
                  <a:srgbClr val="000000"/>
                </a:solidFill>
                <a:latin typeface="Arial"/>
                <a:ea typeface="Arial"/>
                <a:cs typeface="Arial"/>
                <a:sym typeface="Arial"/>
              </a:endParaRPr>
            </a:p>
          </p:txBody>
        </p:sp>
        <p:pic>
          <p:nvPicPr>
            <p:cNvPr id="194" name="Picture 193" descr="Icon&#10;&#10;Description automatically generated">
              <a:extLst>
                <a:ext uri="{FF2B5EF4-FFF2-40B4-BE49-F238E27FC236}">
                  <a16:creationId xmlns:a16="http://schemas.microsoft.com/office/drawing/2014/main" id="{39EA4F01-4E5F-4B05-A6E9-465C76401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145" y="4585324"/>
              <a:ext cx="351914" cy="351914"/>
            </a:xfrm>
            <a:prstGeom prst="rect">
              <a:avLst/>
            </a:prstGeom>
          </p:spPr>
        </p:pic>
      </p:grpSp>
      <p:grpSp>
        <p:nvGrpSpPr>
          <p:cNvPr id="188" name="Group 187">
            <a:extLst>
              <a:ext uri="{FF2B5EF4-FFF2-40B4-BE49-F238E27FC236}">
                <a16:creationId xmlns:a16="http://schemas.microsoft.com/office/drawing/2014/main" id="{4A025FB9-509E-4184-9E37-353059003EE4}"/>
              </a:ext>
            </a:extLst>
          </p:cNvPr>
          <p:cNvGrpSpPr/>
          <p:nvPr/>
        </p:nvGrpSpPr>
        <p:grpSpPr>
          <a:xfrm>
            <a:off x="5293121" y="2695751"/>
            <a:ext cx="910885" cy="649538"/>
            <a:chOff x="7613519" y="4585323"/>
            <a:chExt cx="910885" cy="649538"/>
          </a:xfrm>
        </p:grpSpPr>
        <p:pic>
          <p:nvPicPr>
            <p:cNvPr id="189" name="Picture 188" descr="Icon&#10;&#10;Description automatically generated">
              <a:extLst>
                <a:ext uri="{FF2B5EF4-FFF2-40B4-BE49-F238E27FC236}">
                  <a16:creationId xmlns:a16="http://schemas.microsoft.com/office/drawing/2014/main" id="{FD941F9D-52E4-4386-B26C-EBA6C74DA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3985" y="4585325"/>
              <a:ext cx="348184" cy="348184"/>
            </a:xfrm>
            <a:prstGeom prst="rect">
              <a:avLst/>
            </a:prstGeom>
          </p:spPr>
        </p:pic>
        <p:sp>
          <p:nvSpPr>
            <p:cNvPr id="190" name="Google Shape;1482;p225">
              <a:extLst>
                <a:ext uri="{FF2B5EF4-FFF2-40B4-BE49-F238E27FC236}">
                  <a16:creationId xmlns:a16="http://schemas.microsoft.com/office/drawing/2014/main" id="{77E05CA7-69BC-4728-B31E-FC12B1EA708F}"/>
                </a:ext>
              </a:extLst>
            </p:cNvPr>
            <p:cNvSpPr/>
            <p:nvPr/>
          </p:nvSpPr>
          <p:spPr>
            <a:xfrm>
              <a:off x="7613519" y="4974788"/>
              <a:ext cx="910885" cy="260073"/>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Premium Reports</a:t>
              </a:r>
              <a:endParaRPr sz="1000">
                <a:solidFill>
                  <a:srgbClr val="000000"/>
                </a:solidFill>
                <a:latin typeface="Arial"/>
                <a:ea typeface="Arial"/>
                <a:cs typeface="Arial"/>
                <a:sym typeface="Arial"/>
              </a:endParaRPr>
            </a:p>
          </p:txBody>
        </p:sp>
        <p:pic>
          <p:nvPicPr>
            <p:cNvPr id="191" name="Picture 190" descr="Icon&#10;&#10;Description automatically generated">
              <a:extLst>
                <a:ext uri="{FF2B5EF4-FFF2-40B4-BE49-F238E27FC236}">
                  <a16:creationId xmlns:a16="http://schemas.microsoft.com/office/drawing/2014/main" id="{A0F4EBFD-211C-4633-8547-34A9BF98B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144" y="4585323"/>
              <a:ext cx="348184" cy="348184"/>
            </a:xfrm>
            <a:prstGeom prst="rect">
              <a:avLst/>
            </a:prstGeom>
          </p:spPr>
        </p:pic>
      </p:grpSp>
      <p:grpSp>
        <p:nvGrpSpPr>
          <p:cNvPr id="203" name="Group 202">
            <a:extLst>
              <a:ext uri="{FF2B5EF4-FFF2-40B4-BE49-F238E27FC236}">
                <a16:creationId xmlns:a16="http://schemas.microsoft.com/office/drawing/2014/main" id="{61EBB33A-2A8E-497D-AC62-64BC967281CF}"/>
              </a:ext>
            </a:extLst>
          </p:cNvPr>
          <p:cNvGrpSpPr/>
          <p:nvPr/>
        </p:nvGrpSpPr>
        <p:grpSpPr>
          <a:xfrm>
            <a:off x="6442978" y="2708553"/>
            <a:ext cx="910885" cy="631065"/>
            <a:chOff x="7613519" y="4603796"/>
            <a:chExt cx="910885" cy="631065"/>
          </a:xfrm>
        </p:grpSpPr>
        <p:pic>
          <p:nvPicPr>
            <p:cNvPr id="222" name="Picture 221" descr="Icon&#10;&#10;Description automatically generated">
              <a:extLst>
                <a:ext uri="{FF2B5EF4-FFF2-40B4-BE49-F238E27FC236}">
                  <a16:creationId xmlns:a16="http://schemas.microsoft.com/office/drawing/2014/main" id="{00FAA133-DA4B-43D4-ABED-CDED2CF20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111" y="4603796"/>
              <a:ext cx="348184" cy="348184"/>
            </a:xfrm>
            <a:prstGeom prst="rect">
              <a:avLst/>
            </a:prstGeom>
          </p:spPr>
        </p:pic>
        <p:sp>
          <p:nvSpPr>
            <p:cNvPr id="225" name="Google Shape;1482;p225">
              <a:extLst>
                <a:ext uri="{FF2B5EF4-FFF2-40B4-BE49-F238E27FC236}">
                  <a16:creationId xmlns:a16="http://schemas.microsoft.com/office/drawing/2014/main" id="{13DF9B76-52C9-4812-A9F5-9068059E0B6C}"/>
                </a:ext>
              </a:extLst>
            </p:cNvPr>
            <p:cNvSpPr/>
            <p:nvPr/>
          </p:nvSpPr>
          <p:spPr>
            <a:xfrm>
              <a:off x="7613519" y="4974788"/>
              <a:ext cx="910885" cy="260073"/>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Custom Report</a:t>
              </a:r>
              <a:endParaRPr sz="1000">
                <a:solidFill>
                  <a:srgbClr val="000000"/>
                </a:solidFill>
                <a:latin typeface="Arial"/>
                <a:ea typeface="Arial"/>
                <a:cs typeface="Arial"/>
                <a:sym typeface="Arial"/>
              </a:endParaRPr>
            </a:p>
          </p:txBody>
        </p:sp>
      </p:grpSp>
      <p:sp>
        <p:nvSpPr>
          <p:cNvPr id="204" name="Rectangle 203">
            <a:extLst>
              <a:ext uri="{FF2B5EF4-FFF2-40B4-BE49-F238E27FC236}">
                <a16:creationId xmlns:a16="http://schemas.microsoft.com/office/drawing/2014/main" id="{A50E4DC0-7403-4DCF-BA28-E2154E5B4753}"/>
              </a:ext>
            </a:extLst>
          </p:cNvPr>
          <p:cNvSpPr/>
          <p:nvPr/>
        </p:nvSpPr>
        <p:spPr>
          <a:xfrm>
            <a:off x="6422551" y="1527810"/>
            <a:ext cx="957419" cy="3167163"/>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AEAEA"/>
                </a:solidFill>
              </a:ln>
              <a:noFill/>
            </a:endParaRPr>
          </a:p>
        </p:txBody>
      </p:sp>
      <p:grpSp>
        <p:nvGrpSpPr>
          <p:cNvPr id="205" name="Group 204">
            <a:extLst>
              <a:ext uri="{FF2B5EF4-FFF2-40B4-BE49-F238E27FC236}">
                <a16:creationId xmlns:a16="http://schemas.microsoft.com/office/drawing/2014/main" id="{AC26C092-1254-48DB-928A-45CE78EB5FB9}"/>
              </a:ext>
            </a:extLst>
          </p:cNvPr>
          <p:cNvGrpSpPr/>
          <p:nvPr/>
        </p:nvGrpSpPr>
        <p:grpSpPr>
          <a:xfrm>
            <a:off x="6466306" y="3795633"/>
            <a:ext cx="910885" cy="649537"/>
            <a:chOff x="7613519" y="4585324"/>
            <a:chExt cx="910885" cy="649537"/>
          </a:xfrm>
        </p:grpSpPr>
        <p:pic>
          <p:nvPicPr>
            <p:cNvPr id="215" name="Picture 214" descr="Icon&#10;&#10;Description automatically generated">
              <a:extLst>
                <a:ext uri="{FF2B5EF4-FFF2-40B4-BE49-F238E27FC236}">
                  <a16:creationId xmlns:a16="http://schemas.microsoft.com/office/drawing/2014/main" id="{E3EBCF5C-CA0E-432D-BAA9-3EDD83430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3984" y="4603796"/>
              <a:ext cx="332445" cy="332445"/>
            </a:xfrm>
            <a:prstGeom prst="rect">
              <a:avLst/>
            </a:prstGeom>
          </p:spPr>
        </p:pic>
        <p:sp>
          <p:nvSpPr>
            <p:cNvPr id="217" name="Google Shape;1482;p225">
              <a:extLst>
                <a:ext uri="{FF2B5EF4-FFF2-40B4-BE49-F238E27FC236}">
                  <a16:creationId xmlns:a16="http://schemas.microsoft.com/office/drawing/2014/main" id="{E53DF04A-7628-460F-B917-7FC59ACC196F}"/>
                </a:ext>
              </a:extLst>
            </p:cNvPr>
            <p:cNvSpPr/>
            <p:nvPr/>
          </p:nvSpPr>
          <p:spPr>
            <a:xfrm>
              <a:off x="7613519" y="4974788"/>
              <a:ext cx="910885" cy="260073"/>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Std Reports</a:t>
              </a:r>
              <a:endParaRPr sz="1000">
                <a:solidFill>
                  <a:srgbClr val="000000"/>
                </a:solidFill>
                <a:latin typeface="Arial"/>
                <a:ea typeface="Arial"/>
                <a:cs typeface="Arial"/>
                <a:sym typeface="Arial"/>
              </a:endParaRPr>
            </a:p>
          </p:txBody>
        </p:sp>
        <p:pic>
          <p:nvPicPr>
            <p:cNvPr id="220" name="Picture 219" descr="Icon&#10;&#10;Description automatically generated">
              <a:extLst>
                <a:ext uri="{FF2B5EF4-FFF2-40B4-BE49-F238E27FC236}">
                  <a16:creationId xmlns:a16="http://schemas.microsoft.com/office/drawing/2014/main" id="{FC2006B1-205E-4D94-B6F0-42D37C0DC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145" y="4585324"/>
              <a:ext cx="351914" cy="351914"/>
            </a:xfrm>
            <a:prstGeom prst="rect">
              <a:avLst/>
            </a:prstGeom>
          </p:spPr>
        </p:pic>
      </p:grpSp>
      <p:sp>
        <p:nvSpPr>
          <p:cNvPr id="237" name="Google Shape;1482;p225">
            <a:extLst>
              <a:ext uri="{FF2B5EF4-FFF2-40B4-BE49-F238E27FC236}">
                <a16:creationId xmlns:a16="http://schemas.microsoft.com/office/drawing/2014/main" id="{235E1B0E-57D3-4B90-AEE4-CB709A53F110}"/>
              </a:ext>
            </a:extLst>
          </p:cNvPr>
          <p:cNvSpPr/>
          <p:nvPr/>
        </p:nvSpPr>
        <p:spPr>
          <a:xfrm>
            <a:off x="5199918" y="1248423"/>
            <a:ext cx="1061238" cy="244031"/>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Account_10021</a:t>
            </a:r>
            <a:endParaRPr sz="1000">
              <a:solidFill>
                <a:srgbClr val="000000"/>
              </a:solidFill>
              <a:latin typeface="Arial"/>
              <a:ea typeface="Arial"/>
              <a:cs typeface="Arial"/>
              <a:sym typeface="Arial"/>
            </a:endParaRPr>
          </a:p>
        </p:txBody>
      </p:sp>
      <p:sp>
        <p:nvSpPr>
          <p:cNvPr id="239" name="Google Shape;1482;p225">
            <a:extLst>
              <a:ext uri="{FF2B5EF4-FFF2-40B4-BE49-F238E27FC236}">
                <a16:creationId xmlns:a16="http://schemas.microsoft.com/office/drawing/2014/main" id="{3F3B0230-214F-4BDE-9EA3-0D965B5B4F80}"/>
              </a:ext>
            </a:extLst>
          </p:cNvPr>
          <p:cNvSpPr/>
          <p:nvPr/>
        </p:nvSpPr>
        <p:spPr>
          <a:xfrm>
            <a:off x="6363794" y="1247379"/>
            <a:ext cx="1094758" cy="244031"/>
          </a:xfrm>
          <a:prstGeom prst="rect">
            <a:avLst/>
          </a:prstGeom>
          <a:noFill/>
          <a:ln>
            <a:noFill/>
          </a:ln>
        </p:spPr>
        <p:txBody>
          <a:bodyPr spcFirstLastPara="1" wrap="square" lIns="89633" tIns="44800" rIns="89633" bIns="44800" anchor="t" anchorCtr="0">
            <a:noAutofit/>
          </a:bodyPr>
          <a:lstStyle/>
          <a:p>
            <a:pPr algn="ctr">
              <a:buClr>
                <a:srgbClr val="000000"/>
              </a:buClr>
              <a:buSzPts val="800"/>
            </a:pPr>
            <a:r>
              <a:rPr lang="en" sz="1000">
                <a:solidFill>
                  <a:srgbClr val="000000"/>
                </a:solidFill>
                <a:latin typeface="Quattrocento Sans"/>
                <a:ea typeface="Arial"/>
                <a:cs typeface="Arial"/>
                <a:sym typeface="Quattrocento Sans"/>
              </a:rPr>
              <a:t>Account_20011</a:t>
            </a:r>
            <a:endParaRPr sz="1000">
              <a:solidFill>
                <a:srgbClr val="000000"/>
              </a:solidFill>
              <a:latin typeface="Arial"/>
              <a:ea typeface="Arial"/>
              <a:cs typeface="Arial"/>
              <a:sym typeface="Arial"/>
            </a:endParaRPr>
          </a:p>
        </p:txBody>
      </p:sp>
      <p:sp>
        <p:nvSpPr>
          <p:cNvPr id="241" name="Rectangle 240">
            <a:extLst>
              <a:ext uri="{FF2B5EF4-FFF2-40B4-BE49-F238E27FC236}">
                <a16:creationId xmlns:a16="http://schemas.microsoft.com/office/drawing/2014/main" id="{1FEF26BE-3B9C-41D1-91D3-9B866D7CB0D4}"/>
              </a:ext>
            </a:extLst>
          </p:cNvPr>
          <p:cNvSpPr/>
          <p:nvPr/>
        </p:nvSpPr>
        <p:spPr>
          <a:xfrm>
            <a:off x="4093681" y="4894651"/>
            <a:ext cx="3274693" cy="842847"/>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AEAEA"/>
                </a:solidFill>
              </a:ln>
              <a:noFill/>
            </a:endParaRPr>
          </a:p>
        </p:txBody>
      </p:sp>
      <p:cxnSp>
        <p:nvCxnSpPr>
          <p:cNvPr id="242" name="Straight Arrow Connector 241">
            <a:extLst>
              <a:ext uri="{FF2B5EF4-FFF2-40B4-BE49-F238E27FC236}">
                <a16:creationId xmlns:a16="http://schemas.microsoft.com/office/drawing/2014/main" id="{0F7580B9-43C4-4BAC-A495-29E984E51527}"/>
              </a:ext>
            </a:extLst>
          </p:cNvPr>
          <p:cNvCxnSpPr>
            <a:cxnSpLocks/>
          </p:cNvCxnSpPr>
          <p:nvPr/>
        </p:nvCxnSpPr>
        <p:spPr>
          <a:xfrm flipV="1">
            <a:off x="4575452" y="4538431"/>
            <a:ext cx="0" cy="48083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pic>
        <p:nvPicPr>
          <p:cNvPr id="254" name="Picture 253" descr="Logo&#10;&#10;Description automatically generated">
            <a:extLst>
              <a:ext uri="{FF2B5EF4-FFF2-40B4-BE49-F238E27FC236}">
                <a16:creationId xmlns:a16="http://schemas.microsoft.com/office/drawing/2014/main" id="{C6F5747B-953A-43DF-A3CB-EE1CCF7D8B37}"/>
              </a:ext>
            </a:extLst>
          </p:cNvPr>
          <p:cNvPicPr>
            <a:picLocks noChangeAspect="1"/>
          </p:cNvPicPr>
          <p:nvPr/>
        </p:nvPicPr>
        <p:blipFill rotWithShape="1">
          <a:blip r:embed="rId4">
            <a:extLst>
              <a:ext uri="{28A0092B-C50C-407E-A947-70E740481C1C}">
                <a14:useLocalDpi xmlns:a14="http://schemas.microsoft.com/office/drawing/2010/main" val="0"/>
              </a:ext>
            </a:extLst>
          </a:blip>
          <a:srcRect r="75227"/>
          <a:stretch/>
        </p:blipFill>
        <p:spPr>
          <a:xfrm>
            <a:off x="5597387" y="5143091"/>
            <a:ext cx="333125" cy="321473"/>
          </a:xfrm>
          <a:prstGeom prst="rect">
            <a:avLst/>
          </a:prstGeom>
        </p:spPr>
      </p:pic>
      <p:pic>
        <p:nvPicPr>
          <p:cNvPr id="256" name="Picture 255" descr="Logo&#10;&#10;Description automatically generated">
            <a:extLst>
              <a:ext uri="{FF2B5EF4-FFF2-40B4-BE49-F238E27FC236}">
                <a16:creationId xmlns:a16="http://schemas.microsoft.com/office/drawing/2014/main" id="{6A6FC7BA-9230-4E04-AB69-B9A6B0D5594B}"/>
              </a:ext>
            </a:extLst>
          </p:cNvPr>
          <p:cNvPicPr>
            <a:picLocks noChangeAspect="1"/>
          </p:cNvPicPr>
          <p:nvPr/>
        </p:nvPicPr>
        <p:blipFill rotWithShape="1">
          <a:blip r:embed="rId4">
            <a:extLst>
              <a:ext uri="{28A0092B-C50C-407E-A947-70E740481C1C}">
                <a14:useLocalDpi xmlns:a14="http://schemas.microsoft.com/office/drawing/2010/main" val="0"/>
              </a:ext>
            </a:extLst>
          </a:blip>
          <a:srcRect r="75227"/>
          <a:stretch/>
        </p:blipFill>
        <p:spPr>
          <a:xfrm>
            <a:off x="6730446" y="5162970"/>
            <a:ext cx="333125" cy="321473"/>
          </a:xfrm>
          <a:prstGeom prst="rect">
            <a:avLst/>
          </a:prstGeom>
        </p:spPr>
      </p:pic>
      <p:cxnSp>
        <p:nvCxnSpPr>
          <p:cNvPr id="262" name="Straight Arrow Connector 261">
            <a:extLst>
              <a:ext uri="{FF2B5EF4-FFF2-40B4-BE49-F238E27FC236}">
                <a16:creationId xmlns:a16="http://schemas.microsoft.com/office/drawing/2014/main" id="{C4595C1F-9916-4671-A124-9D30DE6B866B}"/>
              </a:ext>
            </a:extLst>
          </p:cNvPr>
          <p:cNvCxnSpPr>
            <a:cxnSpLocks/>
          </p:cNvCxnSpPr>
          <p:nvPr/>
        </p:nvCxnSpPr>
        <p:spPr>
          <a:xfrm flipV="1">
            <a:off x="5761521" y="4521868"/>
            <a:ext cx="0" cy="48083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DD7D9D7B-FFB0-4945-B83C-ED5A7186BB60}"/>
              </a:ext>
            </a:extLst>
          </p:cNvPr>
          <p:cNvCxnSpPr>
            <a:cxnSpLocks/>
          </p:cNvCxnSpPr>
          <p:nvPr/>
        </p:nvCxnSpPr>
        <p:spPr>
          <a:xfrm flipV="1">
            <a:off x="6917773" y="4535121"/>
            <a:ext cx="0" cy="48083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EF6854AC-0189-4518-B032-2344C14555E1}"/>
              </a:ext>
            </a:extLst>
          </p:cNvPr>
          <p:cNvCxnSpPr>
            <a:cxnSpLocks/>
          </p:cNvCxnSpPr>
          <p:nvPr/>
        </p:nvCxnSpPr>
        <p:spPr>
          <a:xfrm>
            <a:off x="674370" y="1672590"/>
            <a:ext cx="12115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4" name="Rectangle 273">
            <a:extLst>
              <a:ext uri="{FF2B5EF4-FFF2-40B4-BE49-F238E27FC236}">
                <a16:creationId xmlns:a16="http://schemas.microsoft.com/office/drawing/2014/main" id="{51F9706D-84C9-4C13-8917-896758DE25F0}"/>
              </a:ext>
            </a:extLst>
          </p:cNvPr>
          <p:cNvSpPr/>
          <p:nvPr/>
        </p:nvSpPr>
        <p:spPr>
          <a:xfrm>
            <a:off x="7971514" y="781050"/>
            <a:ext cx="2693504" cy="200371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sp>
        <p:nvSpPr>
          <p:cNvPr id="276" name="Rectangle 275">
            <a:extLst>
              <a:ext uri="{FF2B5EF4-FFF2-40B4-BE49-F238E27FC236}">
                <a16:creationId xmlns:a16="http://schemas.microsoft.com/office/drawing/2014/main" id="{3DEC3CF0-88E5-436A-A7D9-F56D5AABEBBB}"/>
              </a:ext>
            </a:extLst>
          </p:cNvPr>
          <p:cNvSpPr/>
          <p:nvPr/>
        </p:nvSpPr>
        <p:spPr>
          <a:xfrm>
            <a:off x="7975324" y="2909455"/>
            <a:ext cx="2693504" cy="31751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grpSp>
        <p:nvGrpSpPr>
          <p:cNvPr id="278" name="Group 277">
            <a:extLst>
              <a:ext uri="{FF2B5EF4-FFF2-40B4-BE49-F238E27FC236}">
                <a16:creationId xmlns:a16="http://schemas.microsoft.com/office/drawing/2014/main" id="{838BFABC-5944-41D2-BCBE-E65EABF4D7C4}"/>
              </a:ext>
            </a:extLst>
          </p:cNvPr>
          <p:cNvGrpSpPr/>
          <p:nvPr/>
        </p:nvGrpSpPr>
        <p:grpSpPr>
          <a:xfrm>
            <a:off x="8837823" y="1806168"/>
            <a:ext cx="744817" cy="658269"/>
            <a:chOff x="6471813" y="1428978"/>
            <a:chExt cx="744817" cy="658269"/>
          </a:xfrm>
        </p:grpSpPr>
        <p:pic>
          <p:nvPicPr>
            <p:cNvPr id="282" name="Picture 281" descr="A picture containing clock&#10;&#10;Description automatically generated">
              <a:extLst>
                <a:ext uri="{FF2B5EF4-FFF2-40B4-BE49-F238E27FC236}">
                  <a16:creationId xmlns:a16="http://schemas.microsoft.com/office/drawing/2014/main" id="{44894201-AE55-4B88-B515-40F7EA20B1D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80784" y="1428978"/>
              <a:ext cx="370171" cy="370171"/>
            </a:xfrm>
            <a:prstGeom prst="rect">
              <a:avLst/>
            </a:prstGeom>
          </p:spPr>
        </p:pic>
        <p:sp>
          <p:nvSpPr>
            <p:cNvPr id="283" name="TextBox 282">
              <a:extLst>
                <a:ext uri="{FF2B5EF4-FFF2-40B4-BE49-F238E27FC236}">
                  <a16:creationId xmlns:a16="http://schemas.microsoft.com/office/drawing/2014/main" id="{46729509-C6C6-40EB-856E-FEC293440BF9}"/>
                </a:ext>
              </a:extLst>
            </p:cNvPr>
            <p:cNvSpPr txBox="1"/>
            <p:nvPr/>
          </p:nvSpPr>
          <p:spPr>
            <a:xfrm>
              <a:off x="6471813" y="1833331"/>
              <a:ext cx="744817"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Web Job</a:t>
              </a:r>
            </a:p>
          </p:txBody>
        </p:sp>
      </p:grpSp>
      <p:pic>
        <p:nvPicPr>
          <p:cNvPr id="285" name="Picture 2">
            <a:extLst>
              <a:ext uri="{FF2B5EF4-FFF2-40B4-BE49-F238E27FC236}">
                <a16:creationId xmlns:a16="http://schemas.microsoft.com/office/drawing/2014/main" id="{06D7F449-028A-4D32-BF65-4B3C7D2902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38657" y="1042825"/>
            <a:ext cx="375887" cy="334535"/>
          </a:xfrm>
          <a:prstGeom prst="rect">
            <a:avLst/>
          </a:prstGeom>
          <a:noFill/>
          <a:extLst>
            <a:ext uri="{909E8E84-426E-40DD-AFC4-6F175D3DCCD1}">
              <a14:hiddenFill xmlns:a14="http://schemas.microsoft.com/office/drawing/2010/main">
                <a:solidFill>
                  <a:srgbClr val="FFFFFF"/>
                </a:solidFill>
              </a14:hiddenFill>
            </a:ext>
          </a:extLst>
        </p:spPr>
      </p:pic>
      <p:cxnSp>
        <p:nvCxnSpPr>
          <p:cNvPr id="286" name="Straight Arrow Connector 285">
            <a:extLst>
              <a:ext uri="{FF2B5EF4-FFF2-40B4-BE49-F238E27FC236}">
                <a16:creationId xmlns:a16="http://schemas.microsoft.com/office/drawing/2014/main" id="{E7F72B1E-8CCE-4E05-B647-82CFED770E25}"/>
              </a:ext>
            </a:extLst>
          </p:cNvPr>
          <p:cNvCxnSpPr>
            <a:cxnSpLocks/>
          </p:cNvCxnSpPr>
          <p:nvPr/>
        </p:nvCxnSpPr>
        <p:spPr>
          <a:xfrm>
            <a:off x="9211805" y="1223169"/>
            <a:ext cx="583705"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C49268BF-D567-4C1F-8728-628DD07B2B19}"/>
              </a:ext>
            </a:extLst>
          </p:cNvPr>
          <p:cNvCxnSpPr>
            <a:cxnSpLocks/>
          </p:cNvCxnSpPr>
          <p:nvPr/>
        </p:nvCxnSpPr>
        <p:spPr>
          <a:xfrm>
            <a:off x="9212580" y="1218055"/>
            <a:ext cx="0" cy="462155"/>
          </a:xfrm>
          <a:prstGeom prst="line">
            <a:avLst/>
          </a:prstGeom>
        </p:spPr>
        <p:style>
          <a:lnRef idx="1">
            <a:schemeClr val="accent6"/>
          </a:lnRef>
          <a:fillRef idx="0">
            <a:schemeClr val="accent6"/>
          </a:fillRef>
          <a:effectRef idx="0">
            <a:schemeClr val="accent6"/>
          </a:effectRef>
          <a:fontRef idx="minor">
            <a:schemeClr val="tx1"/>
          </a:fontRef>
        </p:style>
      </p:cxnSp>
      <p:sp>
        <p:nvSpPr>
          <p:cNvPr id="288" name="TextBox 287">
            <a:extLst>
              <a:ext uri="{FF2B5EF4-FFF2-40B4-BE49-F238E27FC236}">
                <a16:creationId xmlns:a16="http://schemas.microsoft.com/office/drawing/2014/main" id="{D3498F52-00A6-4D8E-ADE5-647F3C2FDD60}"/>
              </a:ext>
            </a:extLst>
          </p:cNvPr>
          <p:cNvSpPr txBox="1"/>
          <p:nvPr/>
        </p:nvSpPr>
        <p:spPr>
          <a:xfrm>
            <a:off x="8617280" y="935508"/>
            <a:ext cx="1307243"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Send emails</a:t>
            </a:r>
          </a:p>
        </p:txBody>
      </p:sp>
      <p:grpSp>
        <p:nvGrpSpPr>
          <p:cNvPr id="289" name="Group 288">
            <a:extLst>
              <a:ext uri="{FF2B5EF4-FFF2-40B4-BE49-F238E27FC236}">
                <a16:creationId xmlns:a16="http://schemas.microsoft.com/office/drawing/2014/main" id="{BECD0EE7-0B95-4BD7-9C75-93ADF8E9224E}"/>
              </a:ext>
            </a:extLst>
          </p:cNvPr>
          <p:cNvGrpSpPr/>
          <p:nvPr/>
        </p:nvGrpSpPr>
        <p:grpSpPr>
          <a:xfrm>
            <a:off x="8483790" y="3103176"/>
            <a:ext cx="1521973" cy="709325"/>
            <a:chOff x="2288730" y="950530"/>
            <a:chExt cx="1521973" cy="709325"/>
          </a:xfrm>
        </p:grpSpPr>
        <p:pic>
          <p:nvPicPr>
            <p:cNvPr id="290" name="Picture 289">
              <a:extLst>
                <a:ext uri="{FF2B5EF4-FFF2-40B4-BE49-F238E27FC236}">
                  <a16:creationId xmlns:a16="http://schemas.microsoft.com/office/drawing/2014/main" id="{D149454A-D34F-4A30-B415-EFD670280231}"/>
                </a:ext>
              </a:extLst>
            </p:cNvPr>
            <p:cNvPicPr>
              <a:picLocks noChangeAspect="1"/>
            </p:cNvPicPr>
            <p:nvPr/>
          </p:nvPicPr>
          <p:blipFill>
            <a:blip r:embed="rId8">
              <a:clrChange>
                <a:clrFrom>
                  <a:srgbClr val="FEFEFE"/>
                </a:clrFrom>
                <a:clrTo>
                  <a:srgbClr val="FEFEFE">
                    <a:alpha val="0"/>
                  </a:srgbClr>
                </a:clrTo>
              </a:clrChange>
            </a:blip>
            <a:stretch>
              <a:fillRect/>
            </a:stretch>
          </p:blipFill>
          <p:spPr>
            <a:xfrm>
              <a:off x="2933834" y="950530"/>
              <a:ext cx="317740" cy="275815"/>
            </a:xfrm>
            <a:prstGeom prst="rect">
              <a:avLst/>
            </a:prstGeom>
          </p:spPr>
        </p:pic>
        <p:sp>
          <p:nvSpPr>
            <p:cNvPr id="291" name="TextBox 290">
              <a:extLst>
                <a:ext uri="{FF2B5EF4-FFF2-40B4-BE49-F238E27FC236}">
                  <a16:creationId xmlns:a16="http://schemas.microsoft.com/office/drawing/2014/main" id="{43B8669C-A063-4A5D-AEE4-081F054279F7}"/>
                </a:ext>
              </a:extLst>
            </p:cNvPr>
            <p:cNvSpPr txBox="1"/>
            <p:nvPr/>
          </p:nvSpPr>
          <p:spPr>
            <a:xfrm>
              <a:off x="2288730" y="1244356"/>
              <a:ext cx="1521973" cy="415499"/>
            </a:xfrm>
            <a:prstGeom prst="rect">
              <a:avLst/>
            </a:prstGeom>
            <a:noFill/>
          </p:spPr>
          <p:txBody>
            <a:bodyPr wrap="square" rtlCol="0">
              <a:spAutoFit/>
            </a:bodyPr>
            <a:lstStyle/>
            <a:p>
              <a:pPr algn="ctr"/>
              <a:r>
                <a:rPr lang="en-US" sz="1050"/>
                <a:t>Config Tables (Salesforce Objects)</a:t>
              </a:r>
            </a:p>
          </p:txBody>
        </p:sp>
      </p:grpSp>
      <p:cxnSp>
        <p:nvCxnSpPr>
          <p:cNvPr id="292" name="Straight Arrow Connector 291">
            <a:extLst>
              <a:ext uri="{FF2B5EF4-FFF2-40B4-BE49-F238E27FC236}">
                <a16:creationId xmlns:a16="http://schemas.microsoft.com/office/drawing/2014/main" id="{F7EDD2D8-611C-46CF-AB18-76465465BA56}"/>
              </a:ext>
            </a:extLst>
          </p:cNvPr>
          <p:cNvCxnSpPr>
            <a:cxnSpLocks/>
          </p:cNvCxnSpPr>
          <p:nvPr/>
        </p:nvCxnSpPr>
        <p:spPr>
          <a:xfrm flipV="1">
            <a:off x="9244330" y="2548196"/>
            <a:ext cx="0" cy="49980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93" name="TextBox 292">
            <a:extLst>
              <a:ext uri="{FF2B5EF4-FFF2-40B4-BE49-F238E27FC236}">
                <a16:creationId xmlns:a16="http://schemas.microsoft.com/office/drawing/2014/main" id="{E6A40CA8-929C-4101-96AE-A83342FEB161}"/>
              </a:ext>
            </a:extLst>
          </p:cNvPr>
          <p:cNvSpPr txBox="1"/>
          <p:nvPr/>
        </p:nvSpPr>
        <p:spPr>
          <a:xfrm>
            <a:off x="7896474" y="1487092"/>
            <a:ext cx="1133226" cy="415498"/>
          </a:xfrm>
          <a:prstGeom prst="rect">
            <a:avLst/>
          </a:prstGeom>
          <a:noFill/>
        </p:spPr>
        <p:txBody>
          <a:bodyPr wrap="square" rtlCol="0">
            <a:spAutoFit/>
          </a:bodyPr>
          <a:lstStyle/>
          <a:p>
            <a:pPr algn="ctr"/>
            <a:r>
              <a:rPr lang="en-US" sz="1050"/>
              <a:t>Export reports as PDF/PPTX</a:t>
            </a:r>
          </a:p>
        </p:txBody>
      </p:sp>
      <p:cxnSp>
        <p:nvCxnSpPr>
          <p:cNvPr id="294" name="Straight Arrow Connector 293">
            <a:extLst>
              <a:ext uri="{FF2B5EF4-FFF2-40B4-BE49-F238E27FC236}">
                <a16:creationId xmlns:a16="http://schemas.microsoft.com/office/drawing/2014/main" id="{63B843E2-2675-477D-807D-6BE69E85CF73}"/>
              </a:ext>
            </a:extLst>
          </p:cNvPr>
          <p:cNvCxnSpPr>
            <a:cxnSpLocks/>
          </p:cNvCxnSpPr>
          <p:nvPr/>
        </p:nvCxnSpPr>
        <p:spPr>
          <a:xfrm>
            <a:off x="7600950" y="1992630"/>
            <a:ext cx="129159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97" name="Rectangle 296">
            <a:extLst>
              <a:ext uri="{FF2B5EF4-FFF2-40B4-BE49-F238E27FC236}">
                <a16:creationId xmlns:a16="http://schemas.microsoft.com/office/drawing/2014/main" id="{49334FAA-B9F9-432E-9D7D-0188854E7A75}"/>
              </a:ext>
            </a:extLst>
          </p:cNvPr>
          <p:cNvSpPr/>
          <p:nvPr/>
        </p:nvSpPr>
        <p:spPr>
          <a:xfrm>
            <a:off x="8501832" y="4868976"/>
            <a:ext cx="1764964" cy="1074623"/>
          </a:xfrm>
          <a:prstGeom prst="rect">
            <a:avLst/>
          </a:prstGeom>
          <a:noFill/>
          <a:ln>
            <a:solidFill>
              <a:srgbClr val="BD131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pic>
        <p:nvPicPr>
          <p:cNvPr id="298" name="Picture 297">
            <a:extLst>
              <a:ext uri="{FF2B5EF4-FFF2-40B4-BE49-F238E27FC236}">
                <a16:creationId xmlns:a16="http://schemas.microsoft.com/office/drawing/2014/main" id="{3E9EEE44-4F2E-4058-8FB2-E5710F0577D5}"/>
              </a:ext>
            </a:extLst>
          </p:cNvPr>
          <p:cNvPicPr>
            <a:picLocks noChangeAspect="1"/>
          </p:cNvPicPr>
          <p:nvPr/>
        </p:nvPicPr>
        <p:blipFill>
          <a:blip r:embed="rId9"/>
          <a:stretch>
            <a:fillRect/>
          </a:stretch>
        </p:blipFill>
        <p:spPr>
          <a:xfrm>
            <a:off x="8771678" y="5167522"/>
            <a:ext cx="1298152" cy="665153"/>
          </a:xfrm>
          <a:prstGeom prst="rect">
            <a:avLst/>
          </a:prstGeom>
          <a:ln>
            <a:solidFill>
              <a:schemeClr val="tx1"/>
            </a:solidFill>
          </a:ln>
        </p:spPr>
      </p:pic>
      <p:sp>
        <p:nvSpPr>
          <p:cNvPr id="299" name="TextBox 298">
            <a:extLst>
              <a:ext uri="{FF2B5EF4-FFF2-40B4-BE49-F238E27FC236}">
                <a16:creationId xmlns:a16="http://schemas.microsoft.com/office/drawing/2014/main" id="{7A7932E4-EFFA-4233-AB98-46B94B6D2776}"/>
              </a:ext>
            </a:extLst>
          </p:cNvPr>
          <p:cNvSpPr txBox="1"/>
          <p:nvPr/>
        </p:nvSpPr>
        <p:spPr>
          <a:xfrm>
            <a:off x="8422942" y="4883838"/>
            <a:ext cx="2014877"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Power BI Secure Embed</a:t>
            </a:r>
          </a:p>
        </p:txBody>
      </p:sp>
      <p:cxnSp>
        <p:nvCxnSpPr>
          <p:cNvPr id="300" name="Straight Arrow Connector 299">
            <a:extLst>
              <a:ext uri="{FF2B5EF4-FFF2-40B4-BE49-F238E27FC236}">
                <a16:creationId xmlns:a16="http://schemas.microsoft.com/office/drawing/2014/main" id="{FBAE0454-0628-4EDF-BAE7-0AAAD3C0D19F}"/>
              </a:ext>
            </a:extLst>
          </p:cNvPr>
          <p:cNvCxnSpPr>
            <a:cxnSpLocks/>
          </p:cNvCxnSpPr>
          <p:nvPr/>
        </p:nvCxnSpPr>
        <p:spPr>
          <a:xfrm>
            <a:off x="7850586" y="5434330"/>
            <a:ext cx="5961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CD153068-306F-493E-9567-76B6F0506331}"/>
              </a:ext>
            </a:extLst>
          </p:cNvPr>
          <p:cNvCxnSpPr>
            <a:cxnSpLocks/>
          </p:cNvCxnSpPr>
          <p:nvPr/>
        </p:nvCxnSpPr>
        <p:spPr>
          <a:xfrm>
            <a:off x="7520940" y="4263390"/>
            <a:ext cx="33147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01" name="Straight Connector 300">
            <a:extLst>
              <a:ext uri="{FF2B5EF4-FFF2-40B4-BE49-F238E27FC236}">
                <a16:creationId xmlns:a16="http://schemas.microsoft.com/office/drawing/2014/main" id="{93E39EF5-9155-4D09-89EB-7C6F1B599190}"/>
              </a:ext>
            </a:extLst>
          </p:cNvPr>
          <p:cNvCxnSpPr>
            <a:cxnSpLocks/>
          </p:cNvCxnSpPr>
          <p:nvPr/>
        </p:nvCxnSpPr>
        <p:spPr>
          <a:xfrm>
            <a:off x="7856220" y="4255770"/>
            <a:ext cx="0" cy="1184910"/>
          </a:xfrm>
          <a:prstGeom prst="line">
            <a:avLst/>
          </a:prstGeom>
        </p:spPr>
        <p:style>
          <a:lnRef idx="3">
            <a:schemeClr val="accent1"/>
          </a:lnRef>
          <a:fillRef idx="0">
            <a:schemeClr val="accent1"/>
          </a:fillRef>
          <a:effectRef idx="2">
            <a:schemeClr val="accent1"/>
          </a:effectRef>
          <a:fontRef idx="minor">
            <a:schemeClr val="tx1"/>
          </a:fontRef>
        </p:style>
      </p:cxnSp>
      <p:grpSp>
        <p:nvGrpSpPr>
          <p:cNvPr id="302" name="Group 301">
            <a:extLst>
              <a:ext uri="{FF2B5EF4-FFF2-40B4-BE49-F238E27FC236}">
                <a16:creationId xmlns:a16="http://schemas.microsoft.com/office/drawing/2014/main" id="{75F6AA8C-3E54-4068-A7F6-888C28F983FC}"/>
              </a:ext>
            </a:extLst>
          </p:cNvPr>
          <p:cNvGrpSpPr/>
          <p:nvPr/>
        </p:nvGrpSpPr>
        <p:grpSpPr>
          <a:xfrm>
            <a:off x="11285438" y="3082854"/>
            <a:ext cx="582430" cy="639273"/>
            <a:chOff x="8725110" y="3133069"/>
            <a:chExt cx="554695" cy="608831"/>
          </a:xfrm>
        </p:grpSpPr>
        <p:pic>
          <p:nvPicPr>
            <p:cNvPr id="307" name="Picture 10" descr="A picture containing drawing&#10;&#10;Description generated with very high confidence">
              <a:extLst>
                <a:ext uri="{FF2B5EF4-FFF2-40B4-BE49-F238E27FC236}">
                  <a16:creationId xmlns:a16="http://schemas.microsoft.com/office/drawing/2014/main" id="{EB6ED8AD-C371-4768-B087-EB2D81E663CB}"/>
                </a:ext>
              </a:extLst>
            </p:cNvPr>
            <p:cNvPicPr>
              <a:picLocks noChangeAspect="1"/>
            </p:cNvPicPr>
            <p:nvPr/>
          </p:nvPicPr>
          <p:blipFill>
            <a:blip r:embed="rId10"/>
            <a:stretch>
              <a:fillRect/>
            </a:stretch>
          </p:blipFill>
          <p:spPr>
            <a:xfrm>
              <a:off x="8821327" y="3133069"/>
              <a:ext cx="362260" cy="362260"/>
            </a:xfrm>
            <a:prstGeom prst="rect">
              <a:avLst/>
            </a:prstGeom>
          </p:spPr>
        </p:pic>
        <p:sp>
          <p:nvSpPr>
            <p:cNvPr id="328" name="TextBox 327">
              <a:extLst>
                <a:ext uri="{FF2B5EF4-FFF2-40B4-BE49-F238E27FC236}">
                  <a16:creationId xmlns:a16="http://schemas.microsoft.com/office/drawing/2014/main" id="{A62C9108-95DF-4F6E-8637-62ED91D0221A}"/>
                </a:ext>
              </a:extLst>
            </p:cNvPr>
            <p:cNvSpPr txBox="1"/>
            <p:nvPr/>
          </p:nvSpPr>
          <p:spPr>
            <a:xfrm>
              <a:off x="8725110" y="3500075"/>
              <a:ext cx="554695" cy="241825"/>
            </a:xfrm>
            <a:prstGeom prst="rect">
              <a:avLst/>
            </a:prstGeom>
            <a:noFill/>
          </p:spPr>
          <p:txBody>
            <a:bodyPr wrap="square" rtlCol="0">
              <a:spAutoFit/>
            </a:bodyPr>
            <a:lstStyle>
              <a:defPPr>
                <a:defRPr lang="en-US"/>
              </a:defPPr>
              <a:lvl1pPr algn="ctr">
                <a:defRPr sz="1400" b="1">
                  <a:latin typeface="Segoe UI" panose="020B0502040204020203" pitchFamily="34" charset="0"/>
                  <a:cs typeface="Segoe UI" panose="020B0502040204020203" pitchFamily="34" charset="0"/>
                </a:defRPr>
              </a:lvl1pPr>
            </a:lstStyle>
            <a:p>
              <a:r>
                <a:rPr lang="en-US" sz="1050">
                  <a:solidFill>
                    <a:srgbClr val="004182"/>
                  </a:solidFill>
                </a:rPr>
                <a:t>Users</a:t>
              </a:r>
            </a:p>
          </p:txBody>
        </p:sp>
      </p:grpSp>
      <p:cxnSp>
        <p:nvCxnSpPr>
          <p:cNvPr id="339" name="Straight Connector 338">
            <a:extLst>
              <a:ext uri="{FF2B5EF4-FFF2-40B4-BE49-F238E27FC236}">
                <a16:creationId xmlns:a16="http://schemas.microsoft.com/office/drawing/2014/main" id="{F4C8D891-C2AC-449D-9152-4E568570ED6D}"/>
              </a:ext>
            </a:extLst>
          </p:cNvPr>
          <p:cNvCxnSpPr>
            <a:cxnSpLocks/>
          </p:cNvCxnSpPr>
          <p:nvPr/>
        </p:nvCxnSpPr>
        <p:spPr>
          <a:xfrm>
            <a:off x="11551920" y="3813810"/>
            <a:ext cx="0" cy="156972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0" name="Straight Arrow Connector 339">
            <a:extLst>
              <a:ext uri="{FF2B5EF4-FFF2-40B4-BE49-F238E27FC236}">
                <a16:creationId xmlns:a16="http://schemas.microsoft.com/office/drawing/2014/main" id="{C57D38C3-81B3-492D-BFE1-5B065EE63963}"/>
              </a:ext>
            </a:extLst>
          </p:cNvPr>
          <p:cNvCxnSpPr>
            <a:cxnSpLocks/>
          </p:cNvCxnSpPr>
          <p:nvPr/>
        </p:nvCxnSpPr>
        <p:spPr>
          <a:xfrm flipH="1">
            <a:off x="10389870" y="5392420"/>
            <a:ext cx="117729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1" name="Straight Arrow Connector 340">
            <a:extLst>
              <a:ext uri="{FF2B5EF4-FFF2-40B4-BE49-F238E27FC236}">
                <a16:creationId xmlns:a16="http://schemas.microsoft.com/office/drawing/2014/main" id="{E2FC87BE-5101-46F8-B480-46D315ED102C}"/>
              </a:ext>
            </a:extLst>
          </p:cNvPr>
          <p:cNvCxnSpPr>
            <a:cxnSpLocks/>
          </p:cNvCxnSpPr>
          <p:nvPr/>
        </p:nvCxnSpPr>
        <p:spPr>
          <a:xfrm flipV="1">
            <a:off x="9276992" y="3823855"/>
            <a:ext cx="0" cy="76200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D88E3E99-8160-4832-B521-7752E2FE2058}"/>
              </a:ext>
            </a:extLst>
          </p:cNvPr>
          <p:cNvSpPr txBox="1"/>
          <p:nvPr/>
        </p:nvSpPr>
        <p:spPr>
          <a:xfrm>
            <a:off x="7754886" y="4336882"/>
            <a:ext cx="1028896" cy="738664"/>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Reports shown based on accounts &amp; roles</a:t>
            </a:r>
          </a:p>
        </p:txBody>
      </p:sp>
      <p:sp>
        <p:nvSpPr>
          <p:cNvPr id="343" name="TextBox 342">
            <a:extLst>
              <a:ext uri="{FF2B5EF4-FFF2-40B4-BE49-F238E27FC236}">
                <a16:creationId xmlns:a16="http://schemas.microsoft.com/office/drawing/2014/main" id="{A9F38998-02F3-420B-9683-C936118BE0B3}"/>
              </a:ext>
            </a:extLst>
          </p:cNvPr>
          <p:cNvSpPr txBox="1"/>
          <p:nvPr/>
        </p:nvSpPr>
        <p:spPr>
          <a:xfrm>
            <a:off x="9175580" y="3921616"/>
            <a:ext cx="1454189" cy="577081"/>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Set notification schedule for the embed report</a:t>
            </a:r>
          </a:p>
        </p:txBody>
      </p:sp>
      <p:sp>
        <p:nvSpPr>
          <p:cNvPr id="344" name="TextBox 343">
            <a:extLst>
              <a:ext uri="{FF2B5EF4-FFF2-40B4-BE49-F238E27FC236}">
                <a16:creationId xmlns:a16="http://schemas.microsoft.com/office/drawing/2014/main" id="{8302C2CC-54E9-4880-A8FC-47FE6F0997AB}"/>
              </a:ext>
            </a:extLst>
          </p:cNvPr>
          <p:cNvSpPr txBox="1"/>
          <p:nvPr/>
        </p:nvSpPr>
        <p:spPr>
          <a:xfrm>
            <a:off x="10236231" y="5017175"/>
            <a:ext cx="1264999"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Login to portal</a:t>
            </a:r>
          </a:p>
        </p:txBody>
      </p:sp>
      <p:cxnSp>
        <p:nvCxnSpPr>
          <p:cNvPr id="345" name="Straight Connector 344">
            <a:extLst>
              <a:ext uri="{FF2B5EF4-FFF2-40B4-BE49-F238E27FC236}">
                <a16:creationId xmlns:a16="http://schemas.microsoft.com/office/drawing/2014/main" id="{F2E708E3-C878-4C9F-8D44-606BCEE343F0}"/>
              </a:ext>
            </a:extLst>
          </p:cNvPr>
          <p:cNvCxnSpPr>
            <a:cxnSpLocks/>
          </p:cNvCxnSpPr>
          <p:nvPr/>
        </p:nvCxnSpPr>
        <p:spPr>
          <a:xfrm>
            <a:off x="10474039" y="1213311"/>
            <a:ext cx="10945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7" name="Straight Arrow Connector 346">
            <a:extLst>
              <a:ext uri="{FF2B5EF4-FFF2-40B4-BE49-F238E27FC236}">
                <a16:creationId xmlns:a16="http://schemas.microsoft.com/office/drawing/2014/main" id="{2397245D-5A0F-4B6B-9534-478E2C0897D3}"/>
              </a:ext>
            </a:extLst>
          </p:cNvPr>
          <p:cNvCxnSpPr>
            <a:cxnSpLocks/>
          </p:cNvCxnSpPr>
          <p:nvPr/>
        </p:nvCxnSpPr>
        <p:spPr>
          <a:xfrm>
            <a:off x="11557117" y="1222202"/>
            <a:ext cx="0" cy="16872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8" name="TextBox 347">
            <a:extLst>
              <a:ext uri="{FF2B5EF4-FFF2-40B4-BE49-F238E27FC236}">
                <a16:creationId xmlns:a16="http://schemas.microsoft.com/office/drawing/2014/main" id="{E360F409-4225-43C9-9EFB-6E7D2FA0C05B}"/>
              </a:ext>
            </a:extLst>
          </p:cNvPr>
          <p:cNvSpPr txBox="1"/>
          <p:nvPr/>
        </p:nvSpPr>
        <p:spPr>
          <a:xfrm>
            <a:off x="10277794" y="1304157"/>
            <a:ext cx="1264999" cy="415498"/>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Access notification emails</a:t>
            </a:r>
          </a:p>
        </p:txBody>
      </p:sp>
      <p:grpSp>
        <p:nvGrpSpPr>
          <p:cNvPr id="349" name="Group 348">
            <a:extLst>
              <a:ext uri="{FF2B5EF4-FFF2-40B4-BE49-F238E27FC236}">
                <a16:creationId xmlns:a16="http://schemas.microsoft.com/office/drawing/2014/main" id="{A9551106-74E9-4DB3-853B-F28992BB04A3}"/>
              </a:ext>
            </a:extLst>
          </p:cNvPr>
          <p:cNvGrpSpPr/>
          <p:nvPr/>
        </p:nvGrpSpPr>
        <p:grpSpPr>
          <a:xfrm>
            <a:off x="7962374" y="2912522"/>
            <a:ext cx="1084667" cy="264230"/>
            <a:chOff x="1504424" y="786542"/>
            <a:chExt cx="1084667" cy="264230"/>
          </a:xfrm>
        </p:grpSpPr>
        <p:sp>
          <p:nvSpPr>
            <p:cNvPr id="350" name="Rectangle 349">
              <a:extLst>
                <a:ext uri="{FF2B5EF4-FFF2-40B4-BE49-F238E27FC236}">
                  <a16:creationId xmlns:a16="http://schemas.microsoft.com/office/drawing/2014/main" id="{377539F9-C7A2-4D99-8ED6-CBD783D91946}"/>
                </a:ext>
              </a:extLst>
            </p:cNvPr>
            <p:cNvSpPr/>
            <p:nvPr/>
          </p:nvSpPr>
          <p:spPr>
            <a:xfrm>
              <a:off x="1504424" y="817442"/>
              <a:ext cx="826113" cy="23333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TextBox 350">
              <a:extLst>
                <a:ext uri="{FF2B5EF4-FFF2-40B4-BE49-F238E27FC236}">
                  <a16:creationId xmlns:a16="http://schemas.microsoft.com/office/drawing/2014/main" id="{0990F716-4F7D-4BEC-8720-E5CCE7FD97ED}"/>
                </a:ext>
              </a:extLst>
            </p:cNvPr>
            <p:cNvSpPr txBox="1"/>
            <p:nvPr/>
          </p:nvSpPr>
          <p:spPr>
            <a:xfrm>
              <a:off x="1556030" y="786542"/>
              <a:ext cx="1033061" cy="253916"/>
            </a:xfrm>
            <a:prstGeom prst="rect">
              <a:avLst/>
            </a:prstGeom>
            <a:noFill/>
          </p:spPr>
          <p:txBody>
            <a:bodyPr wrap="square" rtlCol="0" anchor="t">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SFDC</a:t>
              </a:r>
            </a:p>
          </p:txBody>
        </p:sp>
        <p:pic>
          <p:nvPicPr>
            <p:cNvPr id="352" name="Picture 351" descr="Circle&#10;&#10;Description automatically generated with medium confidence">
              <a:extLst>
                <a:ext uri="{FF2B5EF4-FFF2-40B4-BE49-F238E27FC236}">
                  <a16:creationId xmlns:a16="http://schemas.microsoft.com/office/drawing/2014/main" id="{1E4299E5-F6E8-494E-AF2C-998AFD8873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0739" y="822058"/>
              <a:ext cx="319445" cy="223487"/>
            </a:xfrm>
            <a:prstGeom prst="rect">
              <a:avLst/>
            </a:prstGeom>
          </p:spPr>
        </p:pic>
      </p:grpSp>
      <p:sp>
        <p:nvSpPr>
          <p:cNvPr id="353" name="Oval 352">
            <a:extLst>
              <a:ext uri="{FF2B5EF4-FFF2-40B4-BE49-F238E27FC236}">
                <a16:creationId xmlns:a16="http://schemas.microsoft.com/office/drawing/2014/main" id="{96BFC10B-8346-4588-BEA6-794631503F7E}"/>
              </a:ext>
            </a:extLst>
          </p:cNvPr>
          <p:cNvSpPr/>
          <p:nvPr/>
        </p:nvSpPr>
        <p:spPr>
          <a:xfrm>
            <a:off x="792666" y="678287"/>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1</a:t>
            </a:r>
          </a:p>
        </p:txBody>
      </p:sp>
      <p:sp>
        <p:nvSpPr>
          <p:cNvPr id="354" name="Oval 353">
            <a:extLst>
              <a:ext uri="{FF2B5EF4-FFF2-40B4-BE49-F238E27FC236}">
                <a16:creationId xmlns:a16="http://schemas.microsoft.com/office/drawing/2014/main" id="{D8CD74E1-1212-4D78-B1B5-E07D6415A370}"/>
              </a:ext>
            </a:extLst>
          </p:cNvPr>
          <p:cNvSpPr/>
          <p:nvPr/>
        </p:nvSpPr>
        <p:spPr>
          <a:xfrm>
            <a:off x="3696330" y="662150"/>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2</a:t>
            </a:r>
          </a:p>
        </p:txBody>
      </p:sp>
      <p:sp>
        <p:nvSpPr>
          <p:cNvPr id="355" name="Oval 354">
            <a:extLst>
              <a:ext uri="{FF2B5EF4-FFF2-40B4-BE49-F238E27FC236}">
                <a16:creationId xmlns:a16="http://schemas.microsoft.com/office/drawing/2014/main" id="{85CA715D-6D5D-4E65-8D7D-271739146582}"/>
              </a:ext>
            </a:extLst>
          </p:cNvPr>
          <p:cNvSpPr/>
          <p:nvPr/>
        </p:nvSpPr>
        <p:spPr>
          <a:xfrm>
            <a:off x="7899863" y="700340"/>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3</a:t>
            </a:r>
          </a:p>
        </p:txBody>
      </p:sp>
      <p:sp>
        <p:nvSpPr>
          <p:cNvPr id="356" name="Oval 355">
            <a:extLst>
              <a:ext uri="{FF2B5EF4-FFF2-40B4-BE49-F238E27FC236}">
                <a16:creationId xmlns:a16="http://schemas.microsoft.com/office/drawing/2014/main" id="{45002920-709C-417C-8238-F8610030A6FD}"/>
              </a:ext>
            </a:extLst>
          </p:cNvPr>
          <p:cNvSpPr/>
          <p:nvPr/>
        </p:nvSpPr>
        <p:spPr>
          <a:xfrm>
            <a:off x="7878425" y="2859494"/>
            <a:ext cx="249690" cy="24556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0120">
              <a:defRPr/>
            </a:pPr>
            <a:r>
              <a:rPr lang="en-US" sz="1050">
                <a:solidFill>
                  <a:prstClr val="white"/>
                </a:solidFill>
                <a:latin typeface="Segoe UI" panose="020B0502040204020203" pitchFamily="34" charset="0"/>
                <a:cs typeface="Segoe UI" panose="020B0502040204020203" pitchFamily="34" charset="0"/>
              </a:rPr>
              <a:t>4</a:t>
            </a:r>
          </a:p>
        </p:txBody>
      </p:sp>
      <p:pic>
        <p:nvPicPr>
          <p:cNvPr id="357" name="Picture 356" descr="Circle&#10;&#10;Description automatically generated with medium confidence">
            <a:extLst>
              <a:ext uri="{FF2B5EF4-FFF2-40B4-BE49-F238E27FC236}">
                <a16:creationId xmlns:a16="http://schemas.microsoft.com/office/drawing/2014/main" id="{C226A6EB-204C-42AC-AD0D-E4C62A73D4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0020" y="1506676"/>
            <a:ext cx="400050" cy="279879"/>
          </a:xfrm>
          <a:prstGeom prst="rect">
            <a:avLst/>
          </a:prstGeom>
        </p:spPr>
      </p:pic>
      <p:sp>
        <p:nvSpPr>
          <p:cNvPr id="358" name="TextBox 357">
            <a:extLst>
              <a:ext uri="{FF2B5EF4-FFF2-40B4-BE49-F238E27FC236}">
                <a16:creationId xmlns:a16="http://schemas.microsoft.com/office/drawing/2014/main" id="{D3D9AF05-1ED3-4524-9028-4723F3FF4319}"/>
              </a:ext>
            </a:extLst>
          </p:cNvPr>
          <p:cNvSpPr txBox="1"/>
          <p:nvPr/>
        </p:nvSpPr>
        <p:spPr>
          <a:xfrm>
            <a:off x="-236122" y="1248918"/>
            <a:ext cx="1196983"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SFDC</a:t>
            </a:r>
          </a:p>
        </p:txBody>
      </p:sp>
      <p:sp>
        <p:nvSpPr>
          <p:cNvPr id="359" name="Rectangle 358">
            <a:extLst>
              <a:ext uri="{FF2B5EF4-FFF2-40B4-BE49-F238E27FC236}">
                <a16:creationId xmlns:a16="http://schemas.microsoft.com/office/drawing/2014/main" id="{7D4775C3-CF8A-494E-BA41-C23948E05C0A}"/>
              </a:ext>
            </a:extLst>
          </p:cNvPr>
          <p:cNvSpPr/>
          <p:nvPr/>
        </p:nvSpPr>
        <p:spPr>
          <a:xfrm>
            <a:off x="114300" y="605790"/>
            <a:ext cx="11955780" cy="564642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0"/>
          </a:p>
        </p:txBody>
      </p:sp>
      <p:pic>
        <p:nvPicPr>
          <p:cNvPr id="360" name="Picture 359" descr="Icon&#10;&#10;Description automatically generated">
            <a:extLst>
              <a:ext uri="{FF2B5EF4-FFF2-40B4-BE49-F238E27FC236}">
                <a16:creationId xmlns:a16="http://schemas.microsoft.com/office/drawing/2014/main" id="{CBA82B1C-D164-4F15-9FF0-DA7EB49554E6}"/>
              </a:ext>
            </a:extLst>
          </p:cNvPr>
          <p:cNvPicPr>
            <a:picLocks noChangeAspect="1"/>
          </p:cNvPicPr>
          <p:nvPr/>
        </p:nvPicPr>
        <p:blipFill rotWithShape="1">
          <a:blip r:embed="rId12">
            <a:extLst>
              <a:ext uri="{28A0092B-C50C-407E-A947-70E740481C1C}">
                <a14:useLocalDpi xmlns:a14="http://schemas.microsoft.com/office/drawing/2010/main" val="0"/>
              </a:ext>
            </a:extLst>
          </a:blip>
          <a:srcRect l="19984" r="18215"/>
          <a:stretch/>
        </p:blipFill>
        <p:spPr>
          <a:xfrm>
            <a:off x="11533352" y="5700700"/>
            <a:ext cx="274320" cy="276283"/>
          </a:xfrm>
          <a:prstGeom prst="rect">
            <a:avLst/>
          </a:prstGeom>
        </p:spPr>
      </p:pic>
      <p:sp>
        <p:nvSpPr>
          <p:cNvPr id="361" name="TextBox 360">
            <a:extLst>
              <a:ext uri="{FF2B5EF4-FFF2-40B4-BE49-F238E27FC236}">
                <a16:creationId xmlns:a16="http://schemas.microsoft.com/office/drawing/2014/main" id="{9A81A0AA-BEF2-4628-B1EF-15EA01D952CD}"/>
              </a:ext>
            </a:extLst>
          </p:cNvPr>
          <p:cNvSpPr txBox="1"/>
          <p:nvPr/>
        </p:nvSpPr>
        <p:spPr>
          <a:xfrm>
            <a:off x="11165983" y="5981728"/>
            <a:ext cx="972087" cy="253916"/>
          </a:xfrm>
          <a:prstGeom prst="rect">
            <a:avLst/>
          </a:prstGeom>
          <a:noFill/>
        </p:spPr>
        <p:txBody>
          <a:bodyPr wrap="square" rtlCol="0">
            <a:spAutoFit/>
          </a:bodyPr>
          <a:lstStyle/>
          <a:p>
            <a:pPr algn="ctr" defTabSz="960120">
              <a:defRPr/>
            </a:pPr>
            <a:r>
              <a:rPr lang="en-US" sz="1050">
                <a:solidFill>
                  <a:srgbClr val="262626"/>
                </a:solidFill>
                <a:latin typeface="Segoe UI" panose="020B0502040204020203" pitchFamily="34" charset="0"/>
                <a:cs typeface="Segoe UI" panose="020B0502040204020203" pitchFamily="34" charset="0"/>
              </a:rPr>
              <a:t>Azure Alerts</a:t>
            </a:r>
          </a:p>
        </p:txBody>
      </p:sp>
      <p:pic>
        <p:nvPicPr>
          <p:cNvPr id="366" name="Picture 10" descr="A picture containing drawing&#10;&#10;Description generated with very high confidence">
            <a:extLst>
              <a:ext uri="{FF2B5EF4-FFF2-40B4-BE49-F238E27FC236}">
                <a16:creationId xmlns:a16="http://schemas.microsoft.com/office/drawing/2014/main" id="{7830A58F-DA19-486F-BD0B-68531E438F35}"/>
              </a:ext>
            </a:extLst>
          </p:cNvPr>
          <p:cNvPicPr>
            <a:picLocks noChangeAspect="1"/>
          </p:cNvPicPr>
          <p:nvPr/>
        </p:nvPicPr>
        <p:blipFill>
          <a:blip r:embed="rId10"/>
          <a:stretch>
            <a:fillRect/>
          </a:stretch>
        </p:blipFill>
        <p:spPr>
          <a:xfrm>
            <a:off x="1642445" y="4951099"/>
            <a:ext cx="380373" cy="380373"/>
          </a:xfrm>
          <a:prstGeom prst="rect">
            <a:avLst/>
          </a:prstGeom>
        </p:spPr>
      </p:pic>
      <p:sp>
        <p:nvSpPr>
          <p:cNvPr id="367" name="TextBox 366">
            <a:extLst>
              <a:ext uri="{FF2B5EF4-FFF2-40B4-BE49-F238E27FC236}">
                <a16:creationId xmlns:a16="http://schemas.microsoft.com/office/drawing/2014/main" id="{7E0B1124-BC1E-439B-A2AA-A7AB9B241D5C}"/>
              </a:ext>
            </a:extLst>
          </p:cNvPr>
          <p:cNvSpPr txBox="1"/>
          <p:nvPr/>
        </p:nvSpPr>
        <p:spPr>
          <a:xfrm>
            <a:off x="1329734" y="5336454"/>
            <a:ext cx="969325" cy="253916"/>
          </a:xfrm>
          <a:prstGeom prst="rect">
            <a:avLst/>
          </a:prstGeom>
          <a:noFill/>
        </p:spPr>
        <p:txBody>
          <a:bodyPr wrap="square" rtlCol="0">
            <a:spAutoFit/>
          </a:bodyPr>
          <a:lstStyle>
            <a:defPPr>
              <a:defRPr lang="en-US"/>
            </a:defPPr>
            <a:lvl1pPr algn="ctr">
              <a:defRPr sz="1400" b="1">
                <a:latin typeface="Segoe UI" panose="020B0502040204020203" pitchFamily="34" charset="0"/>
                <a:cs typeface="Segoe UI" panose="020B0502040204020203" pitchFamily="34" charset="0"/>
              </a:defRPr>
            </a:lvl1pPr>
          </a:lstStyle>
          <a:p>
            <a:r>
              <a:rPr lang="en-US" sz="1050">
                <a:solidFill>
                  <a:srgbClr val="004182"/>
                </a:solidFill>
              </a:rPr>
              <a:t>Power User</a:t>
            </a:r>
          </a:p>
        </p:txBody>
      </p:sp>
      <p:sp>
        <p:nvSpPr>
          <p:cNvPr id="368" name="TextBox 367">
            <a:extLst>
              <a:ext uri="{FF2B5EF4-FFF2-40B4-BE49-F238E27FC236}">
                <a16:creationId xmlns:a16="http://schemas.microsoft.com/office/drawing/2014/main" id="{16D42CC3-4782-4756-BCA6-D40ADCA301AD}"/>
              </a:ext>
            </a:extLst>
          </p:cNvPr>
          <p:cNvSpPr txBox="1"/>
          <p:nvPr/>
        </p:nvSpPr>
        <p:spPr>
          <a:xfrm>
            <a:off x="2331717" y="5223211"/>
            <a:ext cx="1473927" cy="415498"/>
          </a:xfrm>
          <a:prstGeom prst="rect">
            <a:avLst/>
          </a:prstGeom>
          <a:noFill/>
        </p:spPr>
        <p:txBody>
          <a:bodyPr wrap="square" rtlCol="0">
            <a:spAutoFit/>
          </a:bodyPr>
          <a:lstStyle/>
          <a:p>
            <a:pPr algn="ctr"/>
            <a:r>
              <a:rPr lang="en-US" sz="1050"/>
              <a:t>Publish custom report for an account</a:t>
            </a:r>
          </a:p>
        </p:txBody>
      </p:sp>
      <p:cxnSp>
        <p:nvCxnSpPr>
          <p:cNvPr id="369" name="Straight Arrow Connector 368">
            <a:extLst>
              <a:ext uri="{FF2B5EF4-FFF2-40B4-BE49-F238E27FC236}">
                <a16:creationId xmlns:a16="http://schemas.microsoft.com/office/drawing/2014/main" id="{2F7F6267-4FD0-48A8-92F0-2C46CF20D344}"/>
              </a:ext>
            </a:extLst>
          </p:cNvPr>
          <p:cNvCxnSpPr>
            <a:cxnSpLocks/>
          </p:cNvCxnSpPr>
          <p:nvPr/>
        </p:nvCxnSpPr>
        <p:spPr>
          <a:xfrm>
            <a:off x="3689498" y="4095909"/>
            <a:ext cx="342569" cy="0"/>
          </a:xfrm>
          <a:prstGeom prst="straightConnector1">
            <a:avLst/>
          </a:prstGeom>
          <a:ln>
            <a:solidFill>
              <a:srgbClr val="BD131A"/>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9DA2685-7B19-4317-8E9B-F11F040A3B43}"/>
              </a:ext>
            </a:extLst>
          </p:cNvPr>
          <p:cNvCxnSpPr>
            <a:cxnSpLocks/>
          </p:cNvCxnSpPr>
          <p:nvPr/>
        </p:nvCxnSpPr>
        <p:spPr>
          <a:xfrm>
            <a:off x="3686990" y="4095694"/>
            <a:ext cx="0" cy="1024946"/>
          </a:xfrm>
          <a:prstGeom prst="line">
            <a:avLst/>
          </a:prstGeom>
        </p:spPr>
        <p:style>
          <a:lnRef idx="1">
            <a:schemeClr val="accent6"/>
          </a:lnRef>
          <a:fillRef idx="0">
            <a:schemeClr val="accent6"/>
          </a:fillRef>
          <a:effectRef idx="0">
            <a:schemeClr val="accent6"/>
          </a:effectRef>
          <a:fontRef idx="minor">
            <a:schemeClr val="tx1"/>
          </a:fontRef>
        </p:style>
      </p:cxnSp>
      <p:cxnSp>
        <p:nvCxnSpPr>
          <p:cNvPr id="371" name="Straight Connector 370">
            <a:extLst>
              <a:ext uri="{FF2B5EF4-FFF2-40B4-BE49-F238E27FC236}">
                <a16:creationId xmlns:a16="http://schemas.microsoft.com/office/drawing/2014/main" id="{A8B8F2FC-F6E4-40F3-849C-536759D8C1CA}"/>
              </a:ext>
            </a:extLst>
          </p:cNvPr>
          <p:cNvCxnSpPr>
            <a:cxnSpLocks/>
          </p:cNvCxnSpPr>
          <p:nvPr/>
        </p:nvCxnSpPr>
        <p:spPr>
          <a:xfrm>
            <a:off x="2219596" y="5107523"/>
            <a:ext cx="1464130"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3548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8.6 Security</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70</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4196385923"/>
              </p:ext>
            </p:extLst>
          </p:nvPr>
        </p:nvGraphicFramePr>
        <p:xfrm>
          <a:off x="426720" y="831215"/>
          <a:ext cx="11460479" cy="4724400"/>
        </p:xfrm>
        <a:graphic>
          <a:graphicData uri="http://schemas.openxmlformats.org/drawingml/2006/table">
            <a:tbl>
              <a:tblPr firstRow="1" bandRow="1">
                <a:tableStyleId>{5940675A-B579-460E-94D1-54222C63F5DA}</a:tableStyleId>
              </a:tblPr>
              <a:tblGrid>
                <a:gridCol w="1992630">
                  <a:extLst>
                    <a:ext uri="{9D8B030D-6E8A-4147-A177-3AD203B41FA5}">
                      <a16:colId xmlns:a16="http://schemas.microsoft.com/office/drawing/2014/main" val="517622802"/>
                    </a:ext>
                  </a:extLst>
                </a:gridCol>
                <a:gridCol w="1504950">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SEC-01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Access Control - Identification and Authentication</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r>
                        <a:rPr lang="en-US" sz="1200" kern="1200">
                          <a:solidFill>
                            <a:schemeClr val="tx1"/>
                          </a:solidFill>
                          <a:effectLst/>
                          <a:latin typeface="+mj-lt"/>
                          <a:ea typeface="+mn-ea"/>
                          <a:cs typeface="+mn-cs"/>
                        </a:rPr>
                        <a:t>The Vendor system/software will follow the Principle of Least Privilege when giving access to developers and will ensure that privilege access is managed and that administrative accounts are minimal and kept to only what is necessary. All access will be logged, and the Vendor systems/software will do periodical reviews of developer access, login attempts. Juniper requires SSO and MFA to be implemented.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rtl="0" fontAlgn="ctr">
                        <a:buFont typeface="+mj-lt"/>
                        <a:buAutoNum type="arabicPeriod"/>
                      </a:pPr>
                      <a:r>
                        <a:rPr lang="en-US" sz="1200" b="0" i="0" kern="1200">
                          <a:solidFill>
                            <a:schemeClr val="tx1"/>
                          </a:solidFill>
                          <a:effectLst/>
                          <a:latin typeface="+mj-lt"/>
                          <a:ea typeface="+mn-ea"/>
                          <a:cs typeface="+mn-cs"/>
                        </a:rPr>
                        <a:t>Access is currently managed by Juniper IT team</a:t>
                      </a:r>
                    </a:p>
                    <a:p>
                      <a:pPr marL="342900" indent="-342900" rtl="0" fontAlgn="ctr">
                        <a:buFont typeface="+mj-lt"/>
                        <a:buAutoNum type="arabicPeriod"/>
                      </a:pPr>
                      <a:r>
                        <a:rPr lang="en-US" sz="1200" b="0" i="0" kern="1200">
                          <a:solidFill>
                            <a:schemeClr val="tx1"/>
                          </a:solidFill>
                          <a:effectLst/>
                          <a:latin typeface="+mj-lt"/>
                          <a:ea typeface="+mn-ea"/>
                          <a:cs typeface="+mn-cs"/>
                        </a:rPr>
                        <a:t>Solution uses SSO and MFA from existing Salesforce portal</a:t>
                      </a:r>
                    </a:p>
                    <a:p>
                      <a:pPr marL="0" marR="0" lvl="0" indent="0" algn="l" defTabSz="914400" rtl="0" eaLnBrk="1" fontAlgn="base" latinLnBrk="0" hangingPunct="1">
                        <a:lnSpc>
                          <a:spcPct val="100000"/>
                        </a:lnSpc>
                        <a:spcBef>
                          <a:spcPct val="0"/>
                        </a:spcBef>
                        <a:spcAft>
                          <a:spcPct val="0"/>
                        </a:spcAft>
                        <a:buClrTx/>
                        <a:buSzTx/>
                        <a:buFont typeface="+mj-lt"/>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9297212"/>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SEC-02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Security Audit and Accountability</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Arial" panose="020B0604020202020204" pitchFamily="34" charset="0"/>
                        <a:buNone/>
                      </a:pPr>
                      <a:r>
                        <a:rPr lang="en-US" sz="1200" kern="1200">
                          <a:solidFill>
                            <a:schemeClr val="tx1"/>
                          </a:solidFill>
                          <a:effectLst/>
                          <a:latin typeface="+mj-lt"/>
                          <a:ea typeface="+mn-ea"/>
                          <a:cs typeface="+mn-cs"/>
                        </a:rPr>
                        <a:t>Provide capability to audit the tool usage according to Juniper security practices which include periodic review of role-based access (non-developers cannot develop for example), review of role-based access implementation, review of applied permissions for the protection of data and assurance of encryption at rest and in transit. Specific review of privileged access (PAM). The verification of the segmentation of users and data. Dashboards and Reports will log usage and any errors.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200" b="0" i="0" u="none" strike="noStrike" kern="1200">
                          <a:solidFill>
                            <a:schemeClr val="tx1"/>
                          </a:solidFill>
                          <a:latin typeface="+mn-lt"/>
                          <a:ea typeface="+mn-ea"/>
                          <a:cs typeface="Segoe UI"/>
                        </a:rPr>
                        <a:t>Access can be reviewed and monitored on Azure and Power BI portal. Juniper team has administrator access on these systems already.</a:t>
                      </a:r>
                    </a:p>
                    <a:p>
                      <a:pPr marL="0" indent="0" rtl="0" fontAlgn="ctr">
                        <a:buFont typeface="+mj-lt"/>
                        <a:buNone/>
                      </a:pP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915640"/>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SEC-03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Dashboards and Reports Development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The Vendor system/software will follow best practice security for the Vendor Platform:</a:t>
                      </a:r>
                    </a:p>
                    <a:p>
                      <a:pPr marL="285750" indent="-285750" rtl="0" fontAlgn="ctr">
                        <a:buFont typeface="Arial" panose="020B0604020202020204" pitchFamily="34" charset="0"/>
                        <a:buChar char="•"/>
                      </a:pPr>
                      <a:r>
                        <a:rPr lang="en-US" sz="1200" kern="1200">
                          <a:solidFill>
                            <a:schemeClr val="tx1"/>
                          </a:solidFill>
                          <a:effectLst/>
                          <a:latin typeface="+mj-lt"/>
                          <a:ea typeface="+mn-ea"/>
                          <a:cs typeface="+mn-cs"/>
                        </a:rPr>
                        <a:t>Enable Row-Level Security</a:t>
                      </a:r>
                    </a:p>
                    <a:p>
                      <a:pPr marL="285750" indent="-285750" rtl="0" fontAlgn="ctr">
                        <a:buFont typeface="Arial" panose="020B0604020202020204" pitchFamily="34" charset="0"/>
                        <a:buChar char="•"/>
                      </a:pPr>
                      <a:r>
                        <a:rPr lang="en-US" sz="1200" kern="1200">
                          <a:solidFill>
                            <a:schemeClr val="tx1"/>
                          </a:solidFill>
                          <a:effectLst/>
                          <a:latin typeface="+mj-lt"/>
                          <a:ea typeface="+mn-ea"/>
                          <a:cs typeface="+mn-cs"/>
                        </a:rPr>
                        <a:t>Use only certified custom visuals</a:t>
                      </a:r>
                    </a:p>
                    <a:p>
                      <a:pPr marL="285750" indent="-285750" rtl="0" fontAlgn="ctr">
                        <a:buFont typeface="Arial" panose="020B0604020202020204" pitchFamily="34" charset="0"/>
                        <a:buChar char="•"/>
                      </a:pPr>
                      <a:r>
                        <a:rPr lang="en-US" sz="1200" kern="1200">
                          <a:solidFill>
                            <a:schemeClr val="tx1"/>
                          </a:solidFill>
                          <a:effectLst/>
                          <a:latin typeface="+mj-lt"/>
                          <a:ea typeface="+mn-ea"/>
                          <a:cs typeface="+mn-cs"/>
                        </a:rPr>
                        <a:t>Categorize report data by business impact</a:t>
                      </a:r>
                    </a:p>
                    <a:p>
                      <a:pPr marL="0" indent="0" rtl="0" fontAlgn="ctr">
                        <a:buFont typeface="Arial" panose="020B0604020202020204" pitchFamily="34" charset="0"/>
                        <a:buNone/>
                      </a:pPr>
                      <a:endParaRPr lang="en-US" sz="120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rtl="0" fontAlgn="ctr">
                        <a:buFont typeface="+mj-lt"/>
                        <a:buAutoNum type="arabicPeriod"/>
                      </a:pPr>
                      <a:r>
                        <a:rPr lang="en-US" sz="1200" b="0" i="0" kern="1200">
                          <a:solidFill>
                            <a:schemeClr val="tx1"/>
                          </a:solidFill>
                          <a:effectLst/>
                          <a:latin typeface="+mj-lt"/>
                          <a:ea typeface="+mn-ea"/>
                          <a:cs typeface="+mn-cs"/>
                        </a:rPr>
                        <a:t>Account/ Customer specific datasets are maintained in separate workspaces</a:t>
                      </a:r>
                    </a:p>
                    <a:p>
                      <a:pPr marL="342900" indent="-342900" rtl="0" fontAlgn="ctr">
                        <a:buFont typeface="+mj-lt"/>
                        <a:buAutoNum type="arabicPeriod"/>
                      </a:pPr>
                      <a:r>
                        <a:rPr lang="en-US" sz="1200" b="0" i="0" kern="1200">
                          <a:solidFill>
                            <a:schemeClr val="tx1"/>
                          </a:solidFill>
                          <a:effectLst/>
                          <a:latin typeface="+mj-lt"/>
                          <a:ea typeface="+mn-ea"/>
                          <a:cs typeface="+mn-cs"/>
                        </a:rPr>
                        <a:t>Custom visuals will be shared with Juniper team prior to being used</a:t>
                      </a:r>
                    </a:p>
                    <a:p>
                      <a:pPr marL="0" marR="0" lvl="0" indent="0" algn="l" defTabSz="914400" rtl="0" eaLnBrk="1" fontAlgn="base" latinLnBrk="0" hangingPunct="1">
                        <a:lnSpc>
                          <a:spcPct val="100000"/>
                        </a:lnSpc>
                        <a:spcBef>
                          <a:spcPct val="0"/>
                        </a:spcBef>
                        <a:spcAft>
                          <a:spcPct val="0"/>
                        </a:spcAft>
                        <a:buClrTx/>
                        <a:buSzTx/>
                        <a:buFont typeface="+mj-lt"/>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4544104"/>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SEC-04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System and Information Integrity)</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The Vendor system/software will ensure that the Vendor instance within Juniper is following Cloud Security Best Practices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kern="1200">
                          <a:solidFill>
                            <a:schemeClr val="tx1"/>
                          </a:solidFill>
                          <a:effectLst/>
                          <a:latin typeface="+mj-lt"/>
                          <a:ea typeface="+mn-ea"/>
                          <a:cs typeface="+mn-cs"/>
                        </a:rPr>
                        <a:t>Infosec review and sign-offs for every component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7175136"/>
                  </a:ext>
                </a:extLst>
              </a:tr>
            </a:tbl>
          </a:graphicData>
        </a:graphic>
      </p:graphicFrame>
      <p:graphicFrame>
        <p:nvGraphicFramePr>
          <p:cNvPr id="2" name="Table 4">
            <a:extLst>
              <a:ext uri="{FF2B5EF4-FFF2-40B4-BE49-F238E27FC236}">
                <a16:creationId xmlns:a16="http://schemas.microsoft.com/office/drawing/2014/main" id="{243AD77D-B04C-4A9A-A85A-43B43175E234}"/>
              </a:ext>
            </a:extLst>
          </p:cNvPr>
          <p:cNvGraphicFramePr>
            <a:graphicFrameLocks noGrp="1"/>
          </p:cNvGraphicFramePr>
          <p:nvPr>
            <p:extLst>
              <p:ext uri="{D42A27DB-BD31-4B8C-83A1-F6EECF244321}">
                <p14:modId xmlns:p14="http://schemas.microsoft.com/office/powerpoint/2010/main" val="1662153170"/>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414606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8.6 Security</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71</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3105793074"/>
              </p:ext>
            </p:extLst>
          </p:nvPr>
        </p:nvGraphicFramePr>
        <p:xfrm>
          <a:off x="426720" y="831215"/>
          <a:ext cx="11460479" cy="4358640"/>
        </p:xfrm>
        <a:graphic>
          <a:graphicData uri="http://schemas.openxmlformats.org/drawingml/2006/table">
            <a:tbl>
              <a:tblPr firstRow="1" bandRow="1">
                <a:tableStyleId>{5940675A-B579-460E-94D1-54222C63F5DA}</a:tableStyleId>
              </a:tblPr>
              <a:tblGrid>
                <a:gridCol w="1973580">
                  <a:extLst>
                    <a:ext uri="{9D8B030D-6E8A-4147-A177-3AD203B41FA5}">
                      <a16:colId xmlns:a16="http://schemas.microsoft.com/office/drawing/2014/main" val="517622802"/>
                    </a:ext>
                  </a:extLst>
                </a:gridCol>
                <a:gridCol w="1524000">
                  <a:extLst>
                    <a:ext uri="{9D8B030D-6E8A-4147-A177-3AD203B41FA5}">
                      <a16:colId xmlns:a16="http://schemas.microsoft.com/office/drawing/2014/main" val="1975103122"/>
                    </a:ext>
                  </a:extLst>
                </a:gridCol>
                <a:gridCol w="5114925">
                  <a:extLst>
                    <a:ext uri="{9D8B030D-6E8A-4147-A177-3AD203B41FA5}">
                      <a16:colId xmlns:a16="http://schemas.microsoft.com/office/drawing/2014/main" val="3873309147"/>
                    </a:ext>
                  </a:extLst>
                </a:gridCol>
                <a:gridCol w="2847974">
                  <a:extLst>
                    <a:ext uri="{9D8B030D-6E8A-4147-A177-3AD203B41FA5}">
                      <a16:colId xmlns:a16="http://schemas.microsoft.com/office/drawing/2014/main" val="2222238810"/>
                    </a:ext>
                  </a:extLst>
                </a:gridCol>
              </a:tblGrid>
              <a:tr h="178435">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SEC-05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Security Incident Response</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Arial" panose="020B0604020202020204" pitchFamily="34" charset="0"/>
                        <a:buNone/>
                      </a:pPr>
                      <a:r>
                        <a:rPr lang="en-US" sz="1200" kern="1200">
                          <a:solidFill>
                            <a:schemeClr val="tx1"/>
                          </a:solidFill>
                          <a:effectLst/>
                          <a:latin typeface="+mj-lt"/>
                          <a:ea typeface="+mn-ea"/>
                          <a:cs typeface="+mn-cs"/>
                        </a:rPr>
                        <a:t>The Vendor system/software (or Vendor) will immediately notify Juniper of any security incidents and any specific data breach that might be impacting Juniper data.</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b="0" i="0" kern="1200">
                          <a:solidFill>
                            <a:schemeClr val="tx1"/>
                          </a:solidFill>
                          <a:effectLst/>
                          <a:latin typeface="+mj-lt"/>
                          <a:ea typeface="+mn-ea"/>
                          <a:cs typeface="+mn-cs"/>
                        </a:rPr>
                        <a:t>Infosec sign-off</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526820"/>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SEC-06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Data at Rest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Arial" panose="020B0604020202020204" pitchFamily="34" charset="0"/>
                        <a:buNone/>
                      </a:pPr>
                      <a:r>
                        <a:rPr lang="en-US" sz="1200" kern="1200">
                          <a:solidFill>
                            <a:schemeClr val="tx1"/>
                          </a:solidFill>
                          <a:effectLst/>
                          <a:latin typeface="+mj-lt"/>
                          <a:ea typeface="+mn-ea"/>
                          <a:cs typeface="+mn-cs"/>
                        </a:rPr>
                        <a:t>The Vendor system/software will use encryption for data at rest.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Data is present within Power BI and maintained with enterprise level security</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0571073"/>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SEC-07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Data Transmission</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Arial" panose="020B0604020202020204" pitchFamily="34" charset="0"/>
                        <a:buNone/>
                      </a:pPr>
                      <a:r>
                        <a:rPr lang="en-US" sz="1200" kern="1200">
                          <a:solidFill>
                            <a:schemeClr val="tx1"/>
                          </a:solidFill>
                          <a:effectLst/>
                          <a:latin typeface="+mj-lt"/>
                          <a:ea typeface="+mn-ea"/>
                          <a:cs typeface="+mn-cs"/>
                        </a:rPr>
                        <a:t>The Vendor will provide secure transmission of data between source and target - (HTTPS/TLS 1.2 in transit, SFTP/secure MFT for any batch integration requirements).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Data transmission is managed by Power BI with enterprise level security. </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7139250"/>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SEC-08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Data Access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Arial" panose="020B0604020202020204" pitchFamily="34" charset="0"/>
                        <a:buNone/>
                      </a:pPr>
                      <a:r>
                        <a:rPr lang="en-US" sz="1200" kern="1200">
                          <a:solidFill>
                            <a:schemeClr val="tx1"/>
                          </a:solidFill>
                          <a:effectLst/>
                          <a:latin typeface="+mj-lt"/>
                          <a:ea typeface="+mn-ea"/>
                          <a:cs typeface="+mn-cs"/>
                        </a:rPr>
                        <a:t>The Vendor system/software will provide secure access to the data through strong authentication methods and role-based access control.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Data transmission is managed by Power BI with enterprise level security. </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850618"/>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SEC-09</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Data Security &amp; Visibility</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Arial" panose="020B0604020202020204" pitchFamily="34" charset="0"/>
                        <a:buNone/>
                      </a:pPr>
                      <a:r>
                        <a:rPr lang="en-US" sz="1200" kern="1200">
                          <a:solidFill>
                            <a:schemeClr val="tx1"/>
                          </a:solidFill>
                          <a:effectLst/>
                          <a:latin typeface="+mj-lt"/>
                          <a:ea typeface="+mn-ea"/>
                          <a:cs typeface="+mn-cs"/>
                        </a:rPr>
                        <a:t>The Vendor system/software will ensure the separation of data between different customers is maintained.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Separate workspaces for each  customer</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4294566"/>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SEC-10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Data Cache Control – (enable appropriate configuration for secure caching)</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rtl="0" fontAlgn="ctr">
                        <a:buFont typeface="Arial" panose="020B0604020202020204" pitchFamily="34" charset="0"/>
                        <a:buChar char="•"/>
                      </a:pPr>
                      <a:r>
                        <a:rPr lang="en-US" sz="1200" kern="1200">
                          <a:solidFill>
                            <a:schemeClr val="tx1"/>
                          </a:solidFill>
                          <a:effectLst/>
                          <a:latin typeface="+mj-lt"/>
                          <a:ea typeface="+mn-ea"/>
                          <a:cs typeface="+mn-cs"/>
                        </a:rPr>
                        <a:t>Vendor web servers Cache-Control directive set to no-store (client cache)</a:t>
                      </a:r>
                    </a:p>
                    <a:p>
                      <a:pPr marL="285750" indent="-285750" rtl="0" fontAlgn="ctr">
                        <a:buFont typeface="Arial" panose="020B0604020202020204" pitchFamily="34" charset="0"/>
                        <a:buChar char="•"/>
                      </a:pPr>
                      <a:r>
                        <a:rPr lang="en-US" sz="1200" kern="1200">
                          <a:solidFill>
                            <a:schemeClr val="tx1"/>
                          </a:solidFill>
                          <a:effectLst/>
                          <a:latin typeface="+mj-lt"/>
                          <a:ea typeface="+mn-ea"/>
                          <a:cs typeface="+mn-cs"/>
                        </a:rPr>
                        <a:t>Data Query Cache – default is query caching off</a:t>
                      </a:r>
                    </a:p>
                    <a:p>
                      <a:pPr marL="285750" indent="-285750" rtl="0" fontAlgn="ctr">
                        <a:buFont typeface="Arial" panose="020B0604020202020204" pitchFamily="34" charset="0"/>
                        <a:buChar char="•"/>
                      </a:pPr>
                      <a:r>
                        <a:rPr lang="en-US" sz="1200" kern="1200">
                          <a:solidFill>
                            <a:schemeClr val="tx1"/>
                          </a:solidFill>
                          <a:effectLst/>
                          <a:latin typeface="+mj-lt"/>
                          <a:ea typeface="+mn-ea"/>
                          <a:cs typeface="+mn-cs"/>
                        </a:rPr>
                        <a:t>Dataset Cache – will not cache based on above</a:t>
                      </a:r>
                    </a:p>
                    <a:p>
                      <a:pPr marL="285750" indent="-285750">
                        <a:buFont typeface="Arial" panose="020B0604020202020204" pitchFamily="34" charset="0"/>
                        <a:buChar char="•"/>
                      </a:pPr>
                      <a:r>
                        <a:rPr lang="en-US" sz="1200" kern="1200">
                          <a:solidFill>
                            <a:schemeClr val="tx1"/>
                          </a:solidFill>
                          <a:effectLst/>
                          <a:latin typeface="+mj-lt"/>
                          <a:ea typeface="+mn-ea"/>
                          <a:cs typeface="+mn-cs"/>
                        </a:rPr>
                        <a:t>Dashboards that are using RLS data source only cache but goes back to the RLS data source for access the data</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b="0" i="0" kern="1200">
                          <a:solidFill>
                            <a:schemeClr val="tx1"/>
                          </a:solidFill>
                          <a:effectLst/>
                          <a:latin typeface="+mj-lt"/>
                          <a:ea typeface="+mn-ea"/>
                          <a:cs typeface="+mn-cs"/>
                        </a:rPr>
                        <a:t>Managed by Power BI platform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02315"/>
                  </a:ext>
                </a:extLst>
              </a:tr>
            </a:tbl>
          </a:graphicData>
        </a:graphic>
      </p:graphicFrame>
      <p:graphicFrame>
        <p:nvGraphicFramePr>
          <p:cNvPr id="2" name="Table 4">
            <a:extLst>
              <a:ext uri="{FF2B5EF4-FFF2-40B4-BE49-F238E27FC236}">
                <a16:creationId xmlns:a16="http://schemas.microsoft.com/office/drawing/2014/main" id="{8ED44678-94A3-4C37-8CA5-CD68D41CEC22}"/>
              </a:ext>
            </a:extLst>
          </p:cNvPr>
          <p:cNvGraphicFramePr>
            <a:graphicFrameLocks noGrp="1"/>
          </p:cNvGraphicFramePr>
          <p:nvPr>
            <p:extLst>
              <p:ext uri="{D42A27DB-BD31-4B8C-83A1-F6EECF244321}">
                <p14:modId xmlns:p14="http://schemas.microsoft.com/office/powerpoint/2010/main" val="1662153170"/>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327592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8.7 Training</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72</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1822419889"/>
              </p:ext>
            </p:extLst>
          </p:nvPr>
        </p:nvGraphicFramePr>
        <p:xfrm>
          <a:off x="426720" y="831215"/>
          <a:ext cx="11460479" cy="4084320"/>
        </p:xfrm>
        <a:graphic>
          <a:graphicData uri="http://schemas.openxmlformats.org/drawingml/2006/table">
            <a:tbl>
              <a:tblPr firstRow="1" bandRow="1">
                <a:tableStyleId>{5940675A-B579-460E-94D1-54222C63F5DA}</a:tableStyleId>
              </a:tblPr>
              <a:tblGrid>
                <a:gridCol w="1992630">
                  <a:extLst>
                    <a:ext uri="{9D8B030D-6E8A-4147-A177-3AD203B41FA5}">
                      <a16:colId xmlns:a16="http://schemas.microsoft.com/office/drawing/2014/main" val="517622802"/>
                    </a:ext>
                  </a:extLst>
                </a:gridCol>
                <a:gridCol w="1514475">
                  <a:extLst>
                    <a:ext uri="{9D8B030D-6E8A-4147-A177-3AD203B41FA5}">
                      <a16:colId xmlns:a16="http://schemas.microsoft.com/office/drawing/2014/main" val="1975103122"/>
                    </a:ext>
                  </a:extLst>
                </a:gridCol>
                <a:gridCol w="5095875">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T-01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Core Vendor product training.</a:t>
                      </a:r>
                    </a:p>
                    <a:p>
                      <a:r>
                        <a:rPr lang="en-US" sz="1200" kern="1200">
                          <a:solidFill>
                            <a:schemeClr val="tx1"/>
                          </a:solidFill>
                          <a:effectLst/>
                          <a:latin typeface="+mj-lt"/>
                          <a:ea typeface="+mn-ea"/>
                          <a:cs typeface="+mn-cs"/>
                        </a:rPr>
                        <a:t>Direct Training</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Training to Juniper covering the Vendor core product, configuration, administration, integration, and customization capability. The purpose is so that Juniper IT &amp; GS team are familiar with core features and capability of the Vendor products used.</a:t>
                      </a:r>
                    </a:p>
                    <a:p>
                      <a:pPr marL="171450" indent="-171450">
                        <a:buFont typeface="Arial" panose="020B0604020202020204" pitchFamily="34" charset="0"/>
                        <a:buChar char="•"/>
                      </a:pPr>
                      <a:r>
                        <a:rPr lang="en-US" sz="1200" kern="1200">
                          <a:solidFill>
                            <a:schemeClr val="tx1"/>
                          </a:solidFill>
                          <a:effectLst/>
                          <a:latin typeface="+mj-lt"/>
                          <a:ea typeface="+mn-ea"/>
                          <a:cs typeface="+mn-cs"/>
                        </a:rPr>
                        <a:t>Target audience is Juniper IT and Global Service teams. This may be delivered/available by the Vendor standard training or if not available or suitable separate training to be provided by the Vendor or their agent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b="0" i="0" kern="1200">
                          <a:solidFill>
                            <a:schemeClr val="tx1"/>
                          </a:solidFill>
                          <a:effectLst/>
                          <a:latin typeface="+mj-lt"/>
                          <a:ea typeface="+mn-ea"/>
                          <a:cs typeface="+mn-cs"/>
                        </a:rPr>
                        <a:t>DIAD session will be conducted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526820"/>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T-02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Implemented Vendor solution training/transfer of information (TOI).</a:t>
                      </a:r>
                    </a:p>
                    <a:p>
                      <a:r>
                        <a:rPr lang="en-US" sz="1200" kern="1200">
                          <a:solidFill>
                            <a:schemeClr val="tx1"/>
                          </a:solidFill>
                          <a:effectLst/>
                          <a:latin typeface="+mj-lt"/>
                          <a:ea typeface="+mn-ea"/>
                          <a:cs typeface="+mn-cs"/>
                        </a:rPr>
                        <a:t>Direct Training</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Training/TOI required on the implemented Vendor solution, configuration, integration, workflows, and reports templates/migrated reports. The purpose is so that GS &amp; dev teams can extend and develop post initial deployment. This should include all documents necessary for ongoing support and maintenance of the solution by the Juniper team.</a:t>
                      </a:r>
                    </a:p>
                    <a:p>
                      <a:pPr marL="171450" indent="-171450">
                        <a:buFont typeface="Arial" panose="020B0604020202020204" pitchFamily="34" charset="0"/>
                        <a:buChar char="•"/>
                      </a:pPr>
                      <a:r>
                        <a:rPr lang="en-US" sz="1200" kern="1200">
                          <a:solidFill>
                            <a:schemeClr val="tx1"/>
                          </a:solidFill>
                          <a:effectLst/>
                          <a:latin typeface="+mj-lt"/>
                          <a:ea typeface="+mn-ea"/>
                          <a:cs typeface="+mn-cs"/>
                        </a:rPr>
                        <a:t>Target audience is Global Services &amp; dev teams.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200" b="0" i="0" kern="1200">
                          <a:solidFill>
                            <a:schemeClr val="tx1"/>
                          </a:solidFill>
                          <a:effectLst/>
                          <a:latin typeface="+mn-lt"/>
                          <a:ea typeface="+mn-ea"/>
                          <a:cs typeface="+mn-cs"/>
                        </a:rPr>
                        <a:t>DIAD session will be conducted</a:t>
                      </a:r>
                    </a:p>
                    <a:p>
                      <a:pPr marL="0" indent="0" rtl="0" fontAlgn="ctr">
                        <a:buFont typeface="+mj-lt"/>
                        <a:buNone/>
                      </a:pP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0571073"/>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T-03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TAC/Support training.</a:t>
                      </a:r>
                    </a:p>
                    <a:p>
                      <a:r>
                        <a:rPr lang="en-US" sz="1200" kern="1200">
                          <a:solidFill>
                            <a:schemeClr val="tx1"/>
                          </a:solidFill>
                          <a:effectLst/>
                          <a:latin typeface="+mj-lt"/>
                          <a:ea typeface="+mn-ea"/>
                          <a:cs typeface="+mn-cs"/>
                        </a:rPr>
                        <a:t>Train-the-Trainer</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Training for Juniper TAC covering initial triaging and troubleshooting support prior to handing off, and on mechanism for monitoring the Vendor system/cloud/service status.</a:t>
                      </a:r>
                    </a:p>
                    <a:p>
                      <a:pPr marL="171450" indent="-171450">
                        <a:buFont typeface="Arial" panose="020B0604020202020204" pitchFamily="34" charset="0"/>
                        <a:buChar char="•"/>
                      </a:pPr>
                      <a:r>
                        <a:rPr lang="en-US" sz="1200" kern="1200">
                          <a:solidFill>
                            <a:schemeClr val="tx1"/>
                          </a:solidFill>
                          <a:effectLst/>
                          <a:latin typeface="+mj-lt"/>
                          <a:ea typeface="+mn-ea"/>
                          <a:cs typeface="+mn-cs"/>
                        </a:rPr>
                        <a:t>Target audience is Juniper TAC leads.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200" b="0" i="0" kern="1200">
                          <a:solidFill>
                            <a:schemeClr val="tx1"/>
                          </a:solidFill>
                          <a:effectLst/>
                          <a:latin typeface="+mn-lt"/>
                          <a:ea typeface="+mn-ea"/>
                          <a:cs typeface="+mn-cs"/>
                        </a:rPr>
                        <a:t>DIAD session will be conducted</a:t>
                      </a:r>
                    </a:p>
                    <a:p>
                      <a:pPr marL="0" indent="0" rtl="0" fontAlgn="ctr">
                        <a:buFont typeface="+mj-lt"/>
                        <a:buNone/>
                      </a:pP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7139250"/>
                  </a:ext>
                </a:extLst>
              </a:tr>
            </a:tbl>
          </a:graphicData>
        </a:graphic>
      </p:graphicFrame>
      <p:graphicFrame>
        <p:nvGraphicFramePr>
          <p:cNvPr id="2" name="Table 4">
            <a:extLst>
              <a:ext uri="{FF2B5EF4-FFF2-40B4-BE49-F238E27FC236}">
                <a16:creationId xmlns:a16="http://schemas.microsoft.com/office/drawing/2014/main" id="{ACEA0017-924D-41CF-987C-A0F868886A9E}"/>
              </a:ext>
            </a:extLst>
          </p:cNvPr>
          <p:cNvGraphicFramePr>
            <a:graphicFrameLocks noGrp="1"/>
          </p:cNvGraphicFramePr>
          <p:nvPr>
            <p:extLst>
              <p:ext uri="{D42A27DB-BD31-4B8C-83A1-F6EECF244321}">
                <p14:modId xmlns:p14="http://schemas.microsoft.com/office/powerpoint/2010/main" val="1662153170"/>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270023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8.7 Training</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73</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2707865486"/>
              </p:ext>
            </p:extLst>
          </p:nvPr>
        </p:nvGraphicFramePr>
        <p:xfrm>
          <a:off x="426720" y="831215"/>
          <a:ext cx="11460479" cy="3452174"/>
        </p:xfrm>
        <a:graphic>
          <a:graphicData uri="http://schemas.openxmlformats.org/drawingml/2006/table">
            <a:tbl>
              <a:tblPr firstRow="1" bandRow="1">
                <a:tableStyleId>{5940675A-B579-460E-94D1-54222C63F5DA}</a:tableStyleId>
              </a:tblPr>
              <a:tblGrid>
                <a:gridCol w="1973580">
                  <a:extLst>
                    <a:ext uri="{9D8B030D-6E8A-4147-A177-3AD203B41FA5}">
                      <a16:colId xmlns:a16="http://schemas.microsoft.com/office/drawing/2014/main" val="517622802"/>
                    </a:ext>
                  </a:extLst>
                </a:gridCol>
                <a:gridCol w="1524000">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579434">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T-04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Report Use &amp; Customization training framework.</a:t>
                      </a:r>
                    </a:p>
                    <a:p>
                      <a:r>
                        <a:rPr lang="en-US" sz="1200" kern="1200">
                          <a:solidFill>
                            <a:schemeClr val="tx1"/>
                          </a:solidFill>
                          <a:effectLst/>
                          <a:latin typeface="+mj-lt"/>
                          <a:ea typeface="+mn-ea"/>
                          <a:cs typeface="+mn-cs"/>
                        </a:rPr>
                        <a:t>Train-the-Trainer</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Provide and work with Juniper on a training framework and outline methods for end user customization of reports, and standard reports access/use.</a:t>
                      </a:r>
                    </a:p>
                    <a:p>
                      <a:pPr marL="171450" indent="-171450">
                        <a:buFont typeface="Arial" panose="020B0604020202020204" pitchFamily="34" charset="0"/>
                        <a:buChar char="•"/>
                      </a:pPr>
                      <a:r>
                        <a:rPr lang="en-US" sz="1200" kern="1200">
                          <a:solidFill>
                            <a:schemeClr val="tx1"/>
                          </a:solidFill>
                          <a:effectLst/>
                          <a:latin typeface="+mj-lt"/>
                          <a:ea typeface="+mn-ea"/>
                          <a:cs typeface="+mn-cs"/>
                        </a:rPr>
                        <a:t>Target audience is Global Services team and Global Service Customer Theater leads. </a:t>
                      </a:r>
                    </a:p>
                    <a:p>
                      <a:pPr marL="171450" indent="-171450">
                        <a:buFont typeface="Arial" panose="020B0604020202020204" pitchFamily="34" charset="0"/>
                        <a:buChar char="•"/>
                      </a:pPr>
                      <a:r>
                        <a:rPr lang="en-US" sz="1200" kern="1200">
                          <a:solidFill>
                            <a:schemeClr val="tx1"/>
                          </a:solidFill>
                          <a:effectLst/>
                          <a:latin typeface="+mj-lt"/>
                          <a:ea typeface="+mn-ea"/>
                          <a:cs typeface="+mn-cs"/>
                        </a:rPr>
                        <a:t>Note, the purpose here is to empower Juniper team in a train-the-trainer fashion, rather than to actual end user delivered training by the Vendor.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200" b="0" i="0" kern="1200">
                          <a:solidFill>
                            <a:schemeClr val="tx1"/>
                          </a:solidFill>
                          <a:effectLst/>
                          <a:latin typeface="+mn-lt"/>
                          <a:ea typeface="+mn-ea"/>
                          <a:cs typeface="+mn-cs"/>
                        </a:rPr>
                        <a:t>DIAD session will be conducted</a:t>
                      </a:r>
                    </a:p>
                    <a:p>
                      <a:pPr marL="0" indent="0" rtl="0" fontAlgn="ctr">
                        <a:buFont typeface="+mj-lt"/>
                        <a:buNone/>
                      </a:pP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850618"/>
                  </a:ext>
                </a:extLst>
              </a:tr>
              <a:tr h="39529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T-05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Training assets/material.</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ts val="1300"/>
                        </a:lnSpc>
                        <a:spcBef>
                          <a:spcPts val="0"/>
                        </a:spcBef>
                        <a:spcAft>
                          <a:spcPts val="900"/>
                        </a:spcAft>
                      </a:pPr>
                      <a:r>
                        <a:rPr lang="en-US" sz="1200">
                          <a:solidFill>
                            <a:schemeClr val="tx1"/>
                          </a:solidFill>
                          <a:effectLst/>
                          <a:latin typeface="+mj-lt"/>
                          <a:ea typeface="Lato" panose="020F0502020204030203" pitchFamily="34" charset="0"/>
                          <a:cs typeface="Times New Roman" panose="02020603050405020304" pitchFamily="18" charset="0"/>
                        </a:rPr>
                        <a:t>All training assets/material to be provided to Juniper so that they can be used by Juniper and/or incorporated in Juniper internal and customer training.</a:t>
                      </a:r>
                    </a:p>
                  </a:txBody>
                  <a:tcPr marL="68580" marR="68580" marT="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200" b="0" i="0" kern="1200">
                          <a:solidFill>
                            <a:schemeClr val="tx1"/>
                          </a:solidFill>
                          <a:effectLst/>
                          <a:latin typeface="+mn-lt"/>
                          <a:ea typeface="+mn-ea"/>
                          <a:cs typeface="+mn-cs"/>
                        </a:rPr>
                        <a:t>DIAD session will be conducted</a:t>
                      </a:r>
                    </a:p>
                    <a:p>
                      <a:pPr marL="0" indent="0" rtl="0" fontAlgn="ctr">
                        <a:buFont typeface="+mj-lt"/>
                        <a:buNone/>
                      </a:pP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4294566"/>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T-06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Training Delivery</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All training should be in the form of recorded training videos and documentation.</a:t>
                      </a:r>
                    </a:p>
                    <a:p>
                      <a:r>
                        <a:rPr lang="en-US" sz="1200" kern="1200">
                          <a:solidFill>
                            <a:schemeClr val="tx1"/>
                          </a:solidFill>
                          <a:effectLst/>
                          <a:latin typeface="+mj-lt"/>
                          <a:ea typeface="+mn-ea"/>
                          <a:cs typeface="+mn-cs"/>
                        </a:rPr>
                        <a:t>All trainings to be delivered twice to allow for users around the globe to attend.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200" b="0" i="0" kern="1200">
                          <a:solidFill>
                            <a:schemeClr val="tx1"/>
                          </a:solidFill>
                          <a:effectLst/>
                          <a:latin typeface="+mn-lt"/>
                          <a:ea typeface="+mn-ea"/>
                          <a:cs typeface="+mn-cs"/>
                        </a:rPr>
                        <a:t>DIAD session will be conducted</a:t>
                      </a:r>
                    </a:p>
                    <a:p>
                      <a:pPr marL="0" indent="0" rtl="0" fontAlgn="ctr">
                        <a:buFont typeface="+mj-lt"/>
                        <a:buNone/>
                      </a:pP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9526891"/>
                  </a:ext>
                </a:extLst>
              </a:tr>
            </a:tbl>
          </a:graphicData>
        </a:graphic>
      </p:graphicFrame>
      <p:graphicFrame>
        <p:nvGraphicFramePr>
          <p:cNvPr id="2" name="Table 4">
            <a:extLst>
              <a:ext uri="{FF2B5EF4-FFF2-40B4-BE49-F238E27FC236}">
                <a16:creationId xmlns:a16="http://schemas.microsoft.com/office/drawing/2014/main" id="{B46B6CD7-33FA-4E89-8C3F-63114DFE8EFC}"/>
              </a:ext>
            </a:extLst>
          </p:cNvPr>
          <p:cNvGraphicFramePr>
            <a:graphicFrameLocks noGrp="1"/>
          </p:cNvGraphicFramePr>
          <p:nvPr>
            <p:extLst>
              <p:ext uri="{D42A27DB-BD31-4B8C-83A1-F6EECF244321}">
                <p14:modId xmlns:p14="http://schemas.microsoft.com/office/powerpoint/2010/main" val="2011432747"/>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15678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8.8 Product Support</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74</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803546148"/>
              </p:ext>
            </p:extLst>
          </p:nvPr>
        </p:nvGraphicFramePr>
        <p:xfrm>
          <a:off x="426720" y="831215"/>
          <a:ext cx="11460479" cy="2804160"/>
        </p:xfrm>
        <a:graphic>
          <a:graphicData uri="http://schemas.openxmlformats.org/drawingml/2006/table">
            <a:tbl>
              <a:tblPr firstRow="1" bandRow="1">
                <a:tableStyleId>{5940675A-B579-460E-94D1-54222C63F5DA}</a:tableStyleId>
              </a:tblPr>
              <a:tblGrid>
                <a:gridCol w="1983105">
                  <a:extLst>
                    <a:ext uri="{9D8B030D-6E8A-4147-A177-3AD203B41FA5}">
                      <a16:colId xmlns:a16="http://schemas.microsoft.com/office/drawing/2014/main" val="517622802"/>
                    </a:ext>
                  </a:extLst>
                </a:gridCol>
                <a:gridCol w="1514475">
                  <a:extLst>
                    <a:ext uri="{9D8B030D-6E8A-4147-A177-3AD203B41FA5}">
                      <a16:colId xmlns:a16="http://schemas.microsoft.com/office/drawing/2014/main" val="1975103122"/>
                    </a:ext>
                  </a:extLst>
                </a:gridCol>
                <a:gridCol w="5114925">
                  <a:extLst>
                    <a:ext uri="{9D8B030D-6E8A-4147-A177-3AD203B41FA5}">
                      <a16:colId xmlns:a16="http://schemas.microsoft.com/office/drawing/2014/main" val="3873309147"/>
                    </a:ext>
                  </a:extLst>
                </a:gridCol>
                <a:gridCol w="2847974">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Segoe UI"/>
                          <a:ea typeface="+mn-ea"/>
                          <a:cs typeface="Segoe UI"/>
                        </a:rPr>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n-lt"/>
                          <a:ea typeface="+mn-ea"/>
                          <a:cs typeface="Segoe UI"/>
                        </a:rPr>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lvl="0" indent="-285750">
                        <a:buFont typeface="Arial" panose="020B0604020202020204" pitchFamily="34" charset="0"/>
                        <a:buChar char="•"/>
                      </a:pPr>
                      <a:r>
                        <a:rPr lang="en-US" sz="1200" kern="1200">
                          <a:solidFill>
                            <a:schemeClr val="tx1"/>
                          </a:solidFill>
                          <a:effectLst/>
                          <a:latin typeface="+mn-lt"/>
                          <a:ea typeface="+mn-ea"/>
                          <a:cs typeface="+mn-cs"/>
                        </a:rPr>
                        <a:t>Juniper requires premium level support from the Vendor, with access to a Customer Success Manager.</a:t>
                      </a:r>
                    </a:p>
                    <a:p>
                      <a:pPr marL="285750" lvl="0" indent="-285750">
                        <a:buFont typeface="Arial" panose="020B0604020202020204" pitchFamily="34" charset="0"/>
                        <a:buChar char="•"/>
                      </a:pPr>
                      <a:r>
                        <a:rPr lang="en-US" sz="1200" kern="1200">
                          <a:solidFill>
                            <a:schemeClr val="tx1"/>
                          </a:solidFill>
                          <a:effectLst/>
                          <a:latin typeface="+mn-lt"/>
                          <a:ea typeface="+mn-ea"/>
                          <a:cs typeface="+mn-cs"/>
                        </a:rPr>
                        <a:t>The Vendor will warranty their solution for a period of 1 year after delivery.  Any Severity 1 (Showstopper) defects will be resolved within 1 business day and Severity 2 (Critical) within 1 business week, after reporting to the Vendor</a:t>
                      </a:r>
                    </a:p>
                    <a:p>
                      <a:pPr marL="285750" lvl="0" indent="-285750">
                        <a:buFont typeface="Arial" panose="020B0604020202020204" pitchFamily="34" charset="0"/>
                        <a:buChar char="•"/>
                      </a:pPr>
                      <a:r>
                        <a:rPr lang="en-US" sz="1200" kern="1200">
                          <a:solidFill>
                            <a:schemeClr val="tx1"/>
                          </a:solidFill>
                          <a:effectLst/>
                          <a:latin typeface="+mn-lt"/>
                          <a:ea typeface="+mn-ea"/>
                          <a:cs typeface="+mn-cs"/>
                        </a:rPr>
                        <a:t>The Vendor will provide appropriate contract information to report issues.</a:t>
                      </a:r>
                    </a:p>
                    <a:p>
                      <a:pPr marL="285750" lvl="0" indent="-285750">
                        <a:buFont typeface="Arial" panose="020B0604020202020204" pitchFamily="34" charset="0"/>
                        <a:buChar char="•"/>
                      </a:pPr>
                      <a:r>
                        <a:rPr lang="en-US" sz="1200" kern="1200">
                          <a:solidFill>
                            <a:schemeClr val="tx1"/>
                          </a:solidFill>
                          <a:effectLst/>
                          <a:latin typeface="+mn-lt"/>
                          <a:ea typeface="+mn-ea"/>
                          <a:cs typeface="+mn-cs"/>
                        </a:rPr>
                        <a:t>Juniper will be able to renew the Vendor warranty on a yearly basis should that need exist. </a:t>
                      </a:r>
                    </a:p>
                    <a:p>
                      <a:pPr marL="285750" lvl="0" indent="-285750">
                        <a:buFont typeface="Arial" panose="020B0604020202020204" pitchFamily="34" charset="0"/>
                        <a:buChar char="•"/>
                      </a:pPr>
                      <a:r>
                        <a:rPr lang="en-US" sz="1200" kern="1200">
                          <a:solidFill>
                            <a:schemeClr val="tx1"/>
                          </a:solidFill>
                          <a:effectLst/>
                          <a:latin typeface="+mn-lt"/>
                          <a:ea typeface="+mn-ea"/>
                          <a:cs typeface="+mn-cs"/>
                        </a:rPr>
                        <a:t>Access to knowledge base, training material and other support related information.</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200" b="0" i="0" u="none" strike="noStrike" kern="1200">
                        <a:solidFill>
                          <a:schemeClr val="tx1"/>
                        </a:solidFill>
                        <a:latin typeface="+mn-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b="0" i="0" u="none" strike="noStrike" kern="1200">
                          <a:solidFill>
                            <a:schemeClr val="tx1"/>
                          </a:solidFill>
                          <a:latin typeface="Segoe UI"/>
                          <a:ea typeface="+mn-ea"/>
                          <a:cs typeface="Segoe UI"/>
                        </a:rPr>
                        <a:t>Support for the cloud services being used will be based on the EA with Microsoft.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7763482"/>
                  </a:ext>
                </a:extLst>
              </a:tr>
            </a:tbl>
          </a:graphicData>
        </a:graphic>
      </p:graphicFrame>
      <p:graphicFrame>
        <p:nvGraphicFramePr>
          <p:cNvPr id="2" name="Table 4">
            <a:extLst>
              <a:ext uri="{FF2B5EF4-FFF2-40B4-BE49-F238E27FC236}">
                <a16:creationId xmlns:a16="http://schemas.microsoft.com/office/drawing/2014/main" id="{573B4F60-D916-483C-8A72-6176D053D3BF}"/>
              </a:ext>
            </a:extLst>
          </p:cNvPr>
          <p:cNvGraphicFramePr>
            <a:graphicFrameLocks noGrp="1"/>
          </p:cNvGraphicFramePr>
          <p:nvPr>
            <p:extLst>
              <p:ext uri="{D42A27DB-BD31-4B8C-83A1-F6EECF244321}">
                <p14:modId xmlns:p14="http://schemas.microsoft.com/office/powerpoint/2010/main" val="704050426"/>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88066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F0E2B-4F5D-4113-8380-10FCDACBA802}"/>
              </a:ext>
            </a:extLst>
          </p:cNvPr>
          <p:cNvSpPr>
            <a:spLocks noGrp="1"/>
          </p:cNvSpPr>
          <p:nvPr>
            <p:ph sz="quarter" idx="18"/>
          </p:nvPr>
        </p:nvSpPr>
        <p:spPr>
          <a:xfrm>
            <a:off x="390618" y="284461"/>
            <a:ext cx="9344775" cy="481647"/>
          </a:xfrm>
        </p:spPr>
        <p:txBody>
          <a:bodyPr/>
          <a:lstStyle/>
          <a:p>
            <a:r>
              <a:rPr lang="en-IN"/>
              <a:t>8.9 Report Content</a:t>
            </a:r>
          </a:p>
        </p:txBody>
      </p:sp>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75</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1387950521"/>
              </p:ext>
            </p:extLst>
          </p:nvPr>
        </p:nvGraphicFramePr>
        <p:xfrm>
          <a:off x="426720" y="831215"/>
          <a:ext cx="11460479" cy="5364480"/>
        </p:xfrm>
        <a:graphic>
          <a:graphicData uri="http://schemas.openxmlformats.org/drawingml/2006/table">
            <a:tbl>
              <a:tblPr firstRow="1" bandRow="1">
                <a:tableStyleId>{5940675A-B579-460E-94D1-54222C63F5DA}</a:tableStyleId>
              </a:tblPr>
              <a:tblGrid>
                <a:gridCol w="1983105">
                  <a:extLst>
                    <a:ext uri="{9D8B030D-6E8A-4147-A177-3AD203B41FA5}">
                      <a16:colId xmlns:a16="http://schemas.microsoft.com/office/drawing/2014/main" val="517622802"/>
                    </a:ext>
                  </a:extLst>
                </a:gridCol>
                <a:gridCol w="1514475">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R-01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Migration and enhancement of existing Operational Dashboards &amp; Reports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The following Dashboards &amp; Reports, currently in Tableau, must be migrated, enhanced and available for end users (Juniper customers &amp; Juniper customer supporting teams) to access and use.</a:t>
                      </a: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Launch Pad</a:t>
                      </a:r>
                      <a:r>
                        <a:rPr lang="en-US" sz="1200" kern="1200">
                          <a:solidFill>
                            <a:schemeClr val="tx1"/>
                          </a:solidFill>
                          <a:effectLst/>
                          <a:latin typeface="+mj-lt"/>
                          <a:ea typeface="+mn-ea"/>
                          <a:cs typeface="+mn-cs"/>
                        </a:rPr>
                        <a:t> – linked lists all the currently available Dashboards &amp; Reports by title/reference and includes a report description.</a:t>
                      </a:r>
                    </a:p>
                    <a:p>
                      <a:pPr marL="171450" indent="-171450">
                        <a:buFont typeface="Arial" panose="020B0604020202020204" pitchFamily="34" charset="0"/>
                        <a:buChar char="•"/>
                      </a:pPr>
                      <a:r>
                        <a:rPr lang="en-US" sz="1200" kern="1200">
                          <a:solidFill>
                            <a:schemeClr val="tx1"/>
                          </a:solidFill>
                          <a:effectLst/>
                          <a:latin typeface="+mj-lt"/>
                          <a:ea typeface="+mn-ea"/>
                          <a:cs typeface="+mn-cs"/>
                        </a:rPr>
                        <a:t>The current launch pad is primitive and needs enhancement to provide a slicker customer experience. This need to be dynamic as/when there are changes.</a:t>
                      </a: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01: Landing Page</a:t>
                      </a:r>
                      <a:r>
                        <a:rPr lang="en-US" sz="1200" kern="1200">
                          <a:solidFill>
                            <a:schemeClr val="tx1"/>
                          </a:solidFill>
                          <a:effectLst/>
                          <a:latin typeface="+mj-lt"/>
                          <a:ea typeface="+mn-ea"/>
                          <a:cs typeface="+mn-cs"/>
                        </a:rPr>
                        <a:t> – summary Operational Daily Health Dashboard</a:t>
                      </a: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10: Hardware Inventory</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11: Search Hardware</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12: Compare Hardware</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20: Physical Interfaces</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21: Logical Interfaces</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30: Alarm Details</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70: Hardware EOL/EOS Status</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80: Device Management Inventory</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81: Commit History</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82: Routing Engine Health</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90: Systems Report</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kern="1200">
                          <a:solidFill>
                            <a:schemeClr val="tx1"/>
                          </a:solidFill>
                          <a:effectLst/>
                          <a:latin typeface="+mj-lt"/>
                          <a:ea typeface="+mn-ea"/>
                          <a:cs typeface="+mn-cs"/>
                        </a:rPr>
                        <a:t>Std Report 91: Serial Number Exception</a:t>
                      </a:r>
                      <a:endParaRPr lang="en-US" sz="1200" kern="1200">
                        <a:solidFill>
                          <a:schemeClr val="tx1"/>
                        </a:solidFill>
                        <a:effectLst/>
                        <a:latin typeface="+mj-lt"/>
                        <a:ea typeface="+mn-ea"/>
                        <a:cs typeface="+mn-cs"/>
                      </a:endParaRPr>
                    </a:p>
                    <a:p>
                      <a:r>
                        <a:rPr lang="en-US" sz="1200" kern="1200">
                          <a:solidFill>
                            <a:schemeClr val="tx1"/>
                          </a:solidFill>
                          <a:effectLst/>
                          <a:latin typeface="+mj-lt"/>
                          <a:ea typeface="+mn-ea"/>
                          <a:cs typeface="+mn-cs"/>
                        </a:rPr>
                        <a:t> </a:t>
                      </a:r>
                    </a:p>
                    <a:p>
                      <a:r>
                        <a:rPr lang="en-US" sz="1200" kern="1200">
                          <a:solidFill>
                            <a:schemeClr val="tx1"/>
                          </a:solidFill>
                          <a:effectLst/>
                          <a:latin typeface="+mj-lt"/>
                          <a:ea typeface="+mn-ea"/>
                          <a:cs typeface="+mn-cs"/>
                        </a:rPr>
                        <a:t>Subject to timing of the engagement there may be </a:t>
                      </a:r>
                      <a:r>
                        <a:rPr lang="en-US" sz="1200" kern="1200">
                          <a:solidFill>
                            <a:schemeClr val="tx1"/>
                          </a:solidFill>
                          <a:effectLst/>
                          <a:highlight>
                            <a:srgbClr val="FFFF00"/>
                          </a:highlight>
                          <a:latin typeface="+mj-lt"/>
                          <a:ea typeface="+mn-ea"/>
                          <a:cs typeface="+mn-cs"/>
                        </a:rPr>
                        <a:t>additional reports </a:t>
                      </a:r>
                      <a:r>
                        <a:rPr lang="en-US" sz="1200" kern="1200">
                          <a:solidFill>
                            <a:schemeClr val="tx1"/>
                          </a:solidFill>
                          <a:effectLst/>
                          <a:latin typeface="+mj-lt"/>
                          <a:ea typeface="+mn-ea"/>
                          <a:cs typeface="+mn-cs"/>
                        </a:rPr>
                        <a:t>that need to be included as the solution is in active use and on-going development. The final set will be shared/agreed prior to start of engagement.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14 std reports will be available on SFDC Portal:</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Launch Pad - </a:t>
                      </a:r>
                      <a:r>
                        <a:rPr lang="en-US" sz="1200" b="0" i="0" kern="1200">
                          <a:solidFill>
                            <a:schemeClr val="tx1"/>
                          </a:solidFill>
                          <a:effectLst/>
                          <a:latin typeface="+mj-lt"/>
                          <a:ea typeface="+mn-ea"/>
                          <a:cs typeface="+mn-cs"/>
                        </a:rPr>
                        <a:t>Lists all the currently available Dashboards &amp; Reports by title/reference and includes a report description. Use the Navigation Bar for accessing the reports.</a:t>
                      </a:r>
                      <a:endParaRPr lang="en-US" sz="1200" b="1" i="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01: Landing Page</a:t>
                      </a:r>
                      <a:endParaRPr lang="en-US" sz="1200" b="0" i="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10: Hardware Inventory</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11: Search Hardware</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12: Compare Hardware</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20: Physical Interfaces</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21: Logical Interfaces</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30: Alarm Details</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70: Hardware EOL/EOS Status</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80: Device Management Inventory</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81: Commit History</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82: Routing Engine Health</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90: Systems Report</a:t>
                      </a:r>
                    </a:p>
                    <a:p>
                      <a:pPr marL="171450" indent="-171450" rtl="0" fontAlgn="ctr">
                        <a:buFont typeface="Arial" panose="020B0604020202020204" pitchFamily="34" charset="0"/>
                        <a:buChar char="•"/>
                      </a:pPr>
                      <a:r>
                        <a:rPr lang="en-US" sz="1200" b="1" i="0" kern="1200">
                          <a:solidFill>
                            <a:schemeClr val="tx1"/>
                          </a:solidFill>
                          <a:effectLst/>
                          <a:latin typeface="+mj-lt"/>
                          <a:ea typeface="+mn-ea"/>
                          <a:cs typeface="+mn-cs"/>
                        </a:rPr>
                        <a:t>Std Report 91: Serial Number Exception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7763482"/>
                  </a:ext>
                </a:extLst>
              </a:tr>
            </a:tbl>
          </a:graphicData>
        </a:graphic>
      </p:graphicFrame>
      <p:graphicFrame>
        <p:nvGraphicFramePr>
          <p:cNvPr id="2" name="Table 4">
            <a:extLst>
              <a:ext uri="{FF2B5EF4-FFF2-40B4-BE49-F238E27FC236}">
                <a16:creationId xmlns:a16="http://schemas.microsoft.com/office/drawing/2014/main" id="{EF883355-C661-4EF3-8DFD-462594548724}"/>
              </a:ext>
            </a:extLst>
          </p:cNvPr>
          <p:cNvGraphicFramePr>
            <a:graphicFrameLocks noGrp="1"/>
          </p:cNvGraphicFramePr>
          <p:nvPr>
            <p:extLst>
              <p:ext uri="{D42A27DB-BD31-4B8C-83A1-F6EECF244321}">
                <p14:modId xmlns:p14="http://schemas.microsoft.com/office/powerpoint/2010/main" val="188846615"/>
              </p:ext>
            </p:extLst>
          </p:nvPr>
        </p:nvGraphicFramePr>
        <p:xfrm>
          <a:off x="426720" y="6420214"/>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414222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76</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105185276"/>
              </p:ext>
            </p:extLst>
          </p:nvPr>
        </p:nvGraphicFramePr>
        <p:xfrm>
          <a:off x="426720" y="831215"/>
          <a:ext cx="11460479" cy="5273040"/>
        </p:xfrm>
        <a:graphic>
          <a:graphicData uri="http://schemas.openxmlformats.org/drawingml/2006/table">
            <a:tbl>
              <a:tblPr firstRow="1" bandRow="1">
                <a:tableStyleId>{5940675A-B579-460E-94D1-54222C63F5DA}</a:tableStyleId>
              </a:tblPr>
              <a:tblGrid>
                <a:gridCol w="1983105">
                  <a:extLst>
                    <a:ext uri="{9D8B030D-6E8A-4147-A177-3AD203B41FA5}">
                      <a16:colId xmlns:a16="http://schemas.microsoft.com/office/drawing/2014/main" val="517622802"/>
                    </a:ext>
                  </a:extLst>
                </a:gridCol>
                <a:gridCol w="1514475">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R-02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Vendor/ Operational Dashboards &amp; Reports embedding in Salesforce Portal.</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Provide guidance, support, and best practice to Juniper Portal dev &amp; Reporting teams on embedding of the Vendor/Operational Dashboards &amp; Reports into the Apex Essential Portal (Salesforce community portal).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r>
                        <a:rPr lang="en-US" sz="1200" b="0" i="0" kern="1200">
                          <a:solidFill>
                            <a:schemeClr val="tx1"/>
                          </a:solidFill>
                          <a:effectLst/>
                          <a:latin typeface="+mj-lt"/>
                          <a:ea typeface="+mn-ea"/>
                          <a:cs typeface="+mn-cs"/>
                        </a:rPr>
                        <a:t>DIAD session will be conducted</a:t>
                      </a:r>
                    </a:p>
                    <a:p>
                      <a:pPr marL="0" marR="0" lvl="0" indent="0" algn="l" defTabSz="914400" rtl="0" eaLnBrk="1" fontAlgn="base" latinLnBrk="0" hangingPunct="1">
                        <a:lnSpc>
                          <a:spcPct val="100000"/>
                        </a:lnSpc>
                        <a:spcBef>
                          <a:spcPct val="0"/>
                        </a:spcBef>
                        <a:spcAft>
                          <a:spcPct val="0"/>
                        </a:spcAft>
                        <a:buClrTx/>
                        <a:buSzTx/>
                        <a:buFont typeface="+mj-lt"/>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445115"/>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R-03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Vendor/ Operational Dashboards &amp; Reports embedding in Salesforce Portal.</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The following additional Dashboards &amp; Reports, currently in Tableau, must be migrated and available (for use by Juniper internal teams). </a:t>
                      </a:r>
                    </a:p>
                    <a:p>
                      <a:pPr marL="171450" indent="-171450">
                        <a:buFont typeface="Arial" panose="020B0604020202020204" pitchFamily="34" charset="0"/>
                        <a:buChar char="•"/>
                      </a:pPr>
                      <a:r>
                        <a:rPr lang="en-US" sz="1200" kern="1200">
                          <a:solidFill>
                            <a:schemeClr val="tx1"/>
                          </a:solidFill>
                          <a:effectLst/>
                          <a:latin typeface="+mj-lt"/>
                          <a:ea typeface="+mn-ea"/>
                          <a:cs typeface="+mn-cs"/>
                        </a:rPr>
                        <a:t>Adoption Reports:</a:t>
                      </a:r>
                    </a:p>
                    <a:p>
                      <a:pPr marL="171450" indent="-171450">
                        <a:buFont typeface="Arial" panose="020B0604020202020204" pitchFamily="34" charset="0"/>
                        <a:buChar char="•"/>
                      </a:pPr>
                      <a:r>
                        <a:rPr lang="en-US" sz="1200" b="1" kern="1200">
                          <a:solidFill>
                            <a:schemeClr val="tx1"/>
                          </a:solidFill>
                          <a:effectLst/>
                          <a:latin typeface="+mj-lt"/>
                          <a:ea typeface="+mn-ea"/>
                          <a:cs typeface="+mn-cs"/>
                        </a:rPr>
                        <a:t>APEX-AA Adoption Dashboard</a:t>
                      </a:r>
                      <a:endParaRPr lang="en-US" sz="1200" kern="1200">
                        <a:solidFill>
                          <a:schemeClr val="tx1"/>
                        </a:solidFill>
                        <a:effectLst/>
                        <a:latin typeface="+mj-lt"/>
                        <a:ea typeface="+mn-ea"/>
                        <a:cs typeface="+mn-cs"/>
                      </a:endParaRPr>
                    </a:p>
                    <a:p>
                      <a:pPr marL="171450" indent="-171450">
                        <a:buFont typeface="Arial" panose="020B0604020202020204" pitchFamily="34" charset="0"/>
                        <a:buChar char="•"/>
                      </a:pPr>
                      <a:r>
                        <a:rPr lang="en-US" sz="1200" kern="1200">
                          <a:solidFill>
                            <a:schemeClr val="tx1"/>
                          </a:solidFill>
                          <a:effectLst/>
                          <a:latin typeface="+mj-lt"/>
                          <a:ea typeface="+mn-ea"/>
                          <a:cs typeface="+mn-cs"/>
                        </a:rPr>
                        <a:t>These reports are for internal consumption to monitor/track overall customer service adoption and state. Primarily customer device volume (of configured, collected devices), and by Juniper product family (EX, MS, PTX). Presented and filterable by period, by customer and customer segmentation.</a:t>
                      </a:r>
                    </a:p>
                    <a:p>
                      <a:pPr marL="171450" indent="-171450">
                        <a:buFont typeface="Arial" panose="020B0604020202020204" pitchFamily="34" charset="0"/>
                        <a:buChar char="•"/>
                      </a:pPr>
                      <a:r>
                        <a:rPr lang="en-US" sz="1200" kern="1200">
                          <a:solidFill>
                            <a:schemeClr val="tx1"/>
                          </a:solidFill>
                          <a:effectLst/>
                          <a:latin typeface="+mj-lt"/>
                          <a:ea typeface="+mn-ea"/>
                          <a:cs typeface="+mn-cs"/>
                        </a:rPr>
                        <a:t>Subject to timing of the engagement there may be addition reports that need to be included as the solution is in active use and on-going development. The final set will be shared/agreed prior to start of engagement.</a:t>
                      </a:r>
                    </a:p>
                    <a:p>
                      <a:pPr marL="171450" indent="-171450">
                        <a:buFont typeface="Arial" panose="020B0604020202020204" pitchFamily="34" charset="0"/>
                        <a:buChar char="•"/>
                      </a:pPr>
                      <a:r>
                        <a:rPr lang="en-US" sz="1200" kern="1200">
                          <a:solidFill>
                            <a:schemeClr val="tx1"/>
                          </a:solidFill>
                          <a:effectLst/>
                          <a:latin typeface="+mj-lt"/>
                          <a:ea typeface="+mn-ea"/>
                          <a:cs typeface="+mn-cs"/>
                        </a:rPr>
                        <a:t>Reports enhancements and improvements, from current tableau implementation, to embrace and leverage the Vendor data visualization features and capability.</a:t>
                      </a:r>
                    </a:p>
                    <a:p>
                      <a:pPr marL="171450" indent="-171450">
                        <a:buFont typeface="Arial" panose="020B0604020202020204" pitchFamily="34" charset="0"/>
                        <a:buChar char="•"/>
                      </a:pPr>
                      <a:r>
                        <a:rPr lang="en-US" sz="1200" kern="1200">
                          <a:solidFill>
                            <a:schemeClr val="tx1"/>
                          </a:solidFill>
                          <a:effectLst/>
                          <a:latin typeface="+mj-lt"/>
                          <a:ea typeface="+mn-ea"/>
                          <a:cs typeface="+mn-cs"/>
                        </a:rPr>
                        <a:t>Reports available on request/start of engagement.</a:t>
                      </a:r>
                    </a:p>
                    <a:p>
                      <a:pPr marL="171450" indent="-171450">
                        <a:buFont typeface="Arial" panose="020B0604020202020204" pitchFamily="34" charset="0"/>
                        <a:buChar char="•"/>
                      </a:pPr>
                      <a:r>
                        <a:rPr lang="en-US" sz="1200" kern="1200">
                          <a:solidFill>
                            <a:schemeClr val="tx1"/>
                          </a:solidFill>
                          <a:effectLst/>
                          <a:latin typeface="+mj-lt"/>
                          <a:ea typeface="+mn-ea"/>
                          <a:cs typeface="+mn-cs"/>
                        </a:rPr>
                        <a:t>For reference, this is an extension of the POC use case (</a:t>
                      </a:r>
                      <a:r>
                        <a:rPr lang="en-US" sz="1200" i="1" kern="1200">
                          <a:solidFill>
                            <a:schemeClr val="tx1"/>
                          </a:solidFill>
                          <a:effectLst/>
                          <a:latin typeface="+mj-lt"/>
                          <a:ea typeface="+mn-ea"/>
                          <a:cs typeface="+mn-cs"/>
                        </a:rPr>
                        <a:t>Use Case 4: Present Adoption Dashboard)</a:t>
                      </a:r>
                      <a:r>
                        <a:rPr lang="en-US" sz="1200" kern="1200">
                          <a:solidFill>
                            <a:schemeClr val="tx1"/>
                          </a:solidFill>
                          <a:effectLst/>
                          <a:latin typeface="+mj-lt"/>
                          <a:ea typeface="+mn-ea"/>
                          <a:cs typeface="+mn-cs"/>
                        </a:rPr>
                        <a:t>, for fuller implementation in production environment.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b="0" i="0" u="none" strike="noStrike" kern="1200">
                          <a:solidFill>
                            <a:schemeClr val="tx1"/>
                          </a:solidFill>
                          <a:effectLst/>
                          <a:latin typeface="+mj-lt"/>
                          <a:ea typeface="+mn-ea"/>
                          <a:cs typeface="+mn-cs"/>
                        </a:rPr>
                        <a:t>Adoption report will be created</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9297212"/>
                  </a:ext>
                </a:extLst>
              </a:tr>
            </a:tbl>
          </a:graphicData>
        </a:graphic>
      </p:graphicFrame>
      <p:sp>
        <p:nvSpPr>
          <p:cNvPr id="8" name="Content Placeholder 2">
            <a:extLst>
              <a:ext uri="{FF2B5EF4-FFF2-40B4-BE49-F238E27FC236}">
                <a16:creationId xmlns:a16="http://schemas.microsoft.com/office/drawing/2014/main" id="{FD7E0BB8-996E-468E-9901-2C6A808862DF}"/>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8.9 Report Content</a:t>
            </a:r>
          </a:p>
        </p:txBody>
      </p:sp>
      <p:graphicFrame>
        <p:nvGraphicFramePr>
          <p:cNvPr id="2" name="Table 4">
            <a:extLst>
              <a:ext uri="{FF2B5EF4-FFF2-40B4-BE49-F238E27FC236}">
                <a16:creationId xmlns:a16="http://schemas.microsoft.com/office/drawing/2014/main" id="{EDF2DEF6-DCE6-432F-872F-4FA5731E8F4D}"/>
              </a:ext>
            </a:extLst>
          </p:cNvPr>
          <p:cNvGraphicFramePr>
            <a:graphicFrameLocks noGrp="1"/>
          </p:cNvGraphicFramePr>
          <p:nvPr>
            <p:extLst>
              <p:ext uri="{D42A27DB-BD31-4B8C-83A1-F6EECF244321}">
                <p14:modId xmlns:p14="http://schemas.microsoft.com/office/powerpoint/2010/main" val="704050426"/>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164650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77</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1014442843"/>
              </p:ext>
            </p:extLst>
          </p:nvPr>
        </p:nvGraphicFramePr>
        <p:xfrm>
          <a:off x="426720" y="831215"/>
          <a:ext cx="11460479" cy="5273040"/>
        </p:xfrm>
        <a:graphic>
          <a:graphicData uri="http://schemas.openxmlformats.org/drawingml/2006/table">
            <a:tbl>
              <a:tblPr firstRow="1" bandRow="1">
                <a:tableStyleId>{5940675A-B579-460E-94D1-54222C63F5DA}</a:tableStyleId>
              </a:tblPr>
              <a:tblGrid>
                <a:gridCol w="1983105">
                  <a:extLst>
                    <a:ext uri="{9D8B030D-6E8A-4147-A177-3AD203B41FA5}">
                      <a16:colId xmlns:a16="http://schemas.microsoft.com/office/drawing/2014/main" val="517622802"/>
                    </a:ext>
                  </a:extLst>
                </a:gridCol>
                <a:gridCol w="1514475">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R-04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Creation of Usage/Adoption Reports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Creation of adoption/usage reports covering Dashboards/Reports usage metrics at a summary (aggregation) and detail (to individual user); e.g. . These reports are for Juniper internal use, e.g. Product Management, Administration &amp; Customer Success teams.</a:t>
                      </a:r>
                    </a:p>
                    <a:p>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Dashboard/Report views</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Dashboard/Report Downloads</a:t>
                      </a:r>
                    </a:p>
                    <a:p>
                      <a:pPr marL="171450" indent="-171450" rtl="0" fontAlgn="ctr">
                        <a:buFont typeface="Arial" panose="020B0604020202020204" pitchFamily="34" charset="0"/>
                        <a:buChar char="•"/>
                      </a:pPr>
                      <a:r>
                        <a:rPr lang="en-US" sz="1200" strike="sngStrike" kern="1200">
                          <a:solidFill>
                            <a:schemeClr val="tx1"/>
                          </a:solidFill>
                          <a:effectLst/>
                          <a:latin typeface="+mj-lt"/>
                          <a:ea typeface="+mn-ea"/>
                          <a:cs typeface="+mn-cs"/>
                        </a:rPr>
                        <a:t>Time spent on Dashboards/Reports</a:t>
                      </a:r>
                      <a:endParaRPr lang="en-US" sz="1200" kern="1200">
                        <a:solidFill>
                          <a:schemeClr val="tx1"/>
                        </a:solidFill>
                        <a:effectLst/>
                        <a:latin typeface="+mj-lt"/>
                        <a:ea typeface="+mn-ea"/>
                        <a:cs typeface="+mn-cs"/>
                      </a:endParaRP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Top n reports.</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Active/Inactive users</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User flow</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Optional (if possible): Capability to search activity per user</a:t>
                      </a:r>
                    </a:p>
                    <a:p>
                      <a:r>
                        <a:rPr lang="en-US" sz="1200" kern="1200">
                          <a:solidFill>
                            <a:schemeClr val="tx1"/>
                          </a:solidFill>
                          <a:effectLst/>
                          <a:latin typeface="+mj-lt"/>
                          <a:ea typeface="+mn-ea"/>
                          <a:cs typeface="+mn-cs"/>
                        </a:rPr>
                        <a:t> </a:t>
                      </a:r>
                    </a:p>
                    <a:p>
                      <a:pPr marL="171450" indent="-171450">
                        <a:buFont typeface="Arial" panose="020B0604020202020204" pitchFamily="34" charset="0"/>
                        <a:buChar char="•"/>
                      </a:pPr>
                      <a:r>
                        <a:rPr lang="en-US" sz="1200" kern="1200">
                          <a:solidFill>
                            <a:schemeClr val="tx1"/>
                          </a:solidFill>
                          <a:effectLst/>
                          <a:latin typeface="+mj-lt"/>
                          <a:ea typeface="+mn-ea"/>
                          <a:cs typeface="+mn-cs"/>
                        </a:rPr>
                        <a:t>By individual users, by customer, by overall user community. Further filtering by customer segmentation (e.g. theater, region, segment, type).</a:t>
                      </a:r>
                    </a:p>
                    <a:p>
                      <a:pPr marL="171450" indent="-171450">
                        <a:buFont typeface="Arial" panose="020B0604020202020204" pitchFamily="34" charset="0"/>
                        <a:buChar char="•"/>
                      </a:pPr>
                      <a:r>
                        <a:rPr lang="en-US" sz="1200" kern="1200">
                          <a:solidFill>
                            <a:schemeClr val="tx1"/>
                          </a:solidFill>
                          <a:effectLst/>
                          <a:latin typeface="+mj-lt"/>
                          <a:ea typeface="+mn-ea"/>
                          <a:cs typeface="+mn-cs"/>
                        </a:rPr>
                        <a:t>For specific date, fixed period week/month/quarter and configurable period.</a:t>
                      </a:r>
                    </a:p>
                    <a:p>
                      <a:pPr marL="171450" indent="-171450">
                        <a:buFont typeface="Arial" panose="020B0604020202020204" pitchFamily="34" charset="0"/>
                        <a:buChar char="•"/>
                      </a:pPr>
                      <a:r>
                        <a:rPr lang="en-US" sz="1200" kern="1200">
                          <a:solidFill>
                            <a:schemeClr val="tx1"/>
                          </a:solidFill>
                          <a:effectLst/>
                          <a:latin typeface="+mj-lt"/>
                          <a:ea typeface="+mn-ea"/>
                          <a:cs typeface="+mn-cs"/>
                        </a:rPr>
                        <a:t>Along with other recommended metrics to help assess and evaluated use and adoption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Usage report will be created with the metrics defined</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915640"/>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R-05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Alignment to Juniper &amp; Apex brand/style guidelines.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All Dashboards &amp; Reports must comply with Juniper branding, corporate standards, and overall Apex portfolio guidelines.</a:t>
                      </a:r>
                    </a:p>
                    <a:p>
                      <a:pPr marL="171450" indent="-171450">
                        <a:buFont typeface="Arial" panose="020B0604020202020204" pitchFamily="34" charset="0"/>
                        <a:buChar char="•"/>
                      </a:pPr>
                      <a:r>
                        <a:rPr lang="en-US" sz="1200" kern="1200">
                          <a:solidFill>
                            <a:schemeClr val="tx1"/>
                          </a:solidFill>
                          <a:effectLst/>
                          <a:latin typeface="+mj-lt"/>
                          <a:ea typeface="+mn-ea"/>
                          <a:cs typeface="+mn-cs"/>
                        </a:rPr>
                        <a:t>Work with Juniper Global Services UX team based on brand, corporate and Apex portfolio guidelines.</a:t>
                      </a:r>
                    </a:p>
                    <a:p>
                      <a:pPr marL="0" indent="0" rtl="0" fontAlgn="ctr">
                        <a:buFont typeface="Arial" panose="020B0604020202020204" pitchFamily="34" charset="0"/>
                        <a:buNone/>
                      </a:pPr>
                      <a:endParaRPr lang="en-US" sz="120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Please share the APEX portfolio guidelines</a:t>
                      </a:r>
                    </a:p>
                    <a:p>
                      <a:pPr marL="228600" indent="-228600" rtl="0" fontAlgn="ctr">
                        <a:buFont typeface="+mj-lt"/>
                        <a:buAutoNum type="arabicPeriod"/>
                      </a:pPr>
                      <a:r>
                        <a:rPr lang="en-US" sz="1200" b="0" i="0" kern="1200">
                          <a:solidFill>
                            <a:schemeClr val="tx1"/>
                          </a:solidFill>
                          <a:effectLst/>
                          <a:latin typeface="+mj-lt"/>
                          <a:ea typeface="+mn-ea"/>
                          <a:cs typeface="+mn-cs"/>
                        </a:rPr>
                        <a:t>UI/UX mock-ups are created using brand colors and shared with Juniper for approval as a part of architecture slide deck</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4544104"/>
                  </a:ext>
                </a:extLst>
              </a:tr>
            </a:tbl>
          </a:graphicData>
        </a:graphic>
      </p:graphicFrame>
      <p:sp>
        <p:nvSpPr>
          <p:cNvPr id="8" name="Content Placeholder 2">
            <a:extLst>
              <a:ext uri="{FF2B5EF4-FFF2-40B4-BE49-F238E27FC236}">
                <a16:creationId xmlns:a16="http://schemas.microsoft.com/office/drawing/2014/main" id="{FD7E0BB8-996E-468E-9901-2C6A808862DF}"/>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8.9 Report Content</a:t>
            </a:r>
          </a:p>
        </p:txBody>
      </p:sp>
      <p:graphicFrame>
        <p:nvGraphicFramePr>
          <p:cNvPr id="2" name="Table 4">
            <a:extLst>
              <a:ext uri="{FF2B5EF4-FFF2-40B4-BE49-F238E27FC236}">
                <a16:creationId xmlns:a16="http://schemas.microsoft.com/office/drawing/2014/main" id="{1C71082A-E40B-4819-962C-DECCF6626C2E}"/>
              </a:ext>
            </a:extLst>
          </p:cNvPr>
          <p:cNvGraphicFramePr>
            <a:graphicFrameLocks noGrp="1"/>
          </p:cNvGraphicFramePr>
          <p:nvPr>
            <p:extLst>
              <p:ext uri="{D42A27DB-BD31-4B8C-83A1-F6EECF244321}">
                <p14:modId xmlns:p14="http://schemas.microsoft.com/office/powerpoint/2010/main" val="704050426"/>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266289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78</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4287095541"/>
              </p:ext>
            </p:extLst>
          </p:nvPr>
        </p:nvGraphicFramePr>
        <p:xfrm>
          <a:off x="419100" y="838200"/>
          <a:ext cx="11460479" cy="3352800"/>
        </p:xfrm>
        <a:graphic>
          <a:graphicData uri="http://schemas.openxmlformats.org/drawingml/2006/table">
            <a:tbl>
              <a:tblPr firstRow="1" bandRow="1">
                <a:tableStyleId>{5940675A-B579-460E-94D1-54222C63F5DA}</a:tableStyleId>
              </a:tblPr>
              <a:tblGrid>
                <a:gridCol w="1983971">
                  <a:extLst>
                    <a:ext uri="{9D8B030D-6E8A-4147-A177-3AD203B41FA5}">
                      <a16:colId xmlns:a16="http://schemas.microsoft.com/office/drawing/2014/main" val="517622802"/>
                    </a:ext>
                  </a:extLst>
                </a:gridCol>
                <a:gridCol w="1514764">
                  <a:extLst>
                    <a:ext uri="{9D8B030D-6E8A-4147-A177-3AD203B41FA5}">
                      <a16:colId xmlns:a16="http://schemas.microsoft.com/office/drawing/2014/main" val="1975103122"/>
                    </a:ext>
                  </a:extLst>
                </a:gridCol>
                <a:gridCol w="5098472">
                  <a:extLst>
                    <a:ext uri="{9D8B030D-6E8A-4147-A177-3AD203B41FA5}">
                      <a16:colId xmlns:a16="http://schemas.microsoft.com/office/drawing/2014/main" val="3873309147"/>
                    </a:ext>
                  </a:extLst>
                </a:gridCol>
                <a:gridCol w="2863272">
                  <a:extLst>
                    <a:ext uri="{9D8B030D-6E8A-4147-A177-3AD203B41FA5}">
                      <a16:colId xmlns:a16="http://schemas.microsoft.com/office/drawing/2014/main" val="2222238810"/>
                    </a:ext>
                  </a:extLst>
                </a:gridCol>
              </a:tblGrid>
              <a:tr h="169776">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R-06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Final Dashboard/Report Approval</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All Dashboards &amp; Reports to be reviewed by Business Users SMEs. Feedback to be incorporated in updated and enhanced Dashboards &amp; Reports.</a:t>
                      </a:r>
                    </a:p>
                    <a:p>
                      <a:r>
                        <a:rPr lang="en-US" sz="1200" kern="1200">
                          <a:solidFill>
                            <a:schemeClr val="tx1"/>
                          </a:solidFill>
                          <a:effectLst/>
                          <a:latin typeface="+mj-lt"/>
                          <a:ea typeface="+mn-ea"/>
                          <a:cs typeface="+mn-cs"/>
                        </a:rPr>
                        <a:t>Final sign off will be performed by Business Stakeholders.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UAT phase called out in the plan for all the elements. We have considered a two-week UAT window</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915640"/>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R-07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effectLst/>
                          <a:latin typeface="+mj-lt"/>
                          <a:ea typeface="+mn-ea"/>
                          <a:cs typeface="+mn-cs"/>
                        </a:rPr>
                        <a:t>TOI</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As part of the migration the Vendor must provide TOI to Juniper Global Service and Dev team for the team to able to maintain and update reports.</a:t>
                      </a:r>
                    </a:p>
                    <a:p>
                      <a:r>
                        <a:rPr lang="en-US" sz="1200" kern="1200">
                          <a:solidFill>
                            <a:schemeClr val="tx1"/>
                          </a:solidFill>
                          <a:effectLst/>
                          <a:latin typeface="+mj-lt"/>
                          <a:ea typeface="+mn-ea"/>
                          <a:cs typeface="+mn-cs"/>
                        </a:rPr>
                        <a:t>[Also covered in Training section, T2].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KT sessions and corresponding videos will be provided</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4544104"/>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R-08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Automated provisioning customer Dashboards &amp; Reports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Provide a mechanism and integrate with the new customer provisioning/onboarding process, to automatically deploy the standard Dashboards &amp; Reports and customer personalization, e.g. adding a customer logo.</a:t>
                      </a:r>
                    </a:p>
                    <a:p>
                      <a:pPr marL="171450" indent="-171450">
                        <a:buFont typeface="Arial" panose="020B0604020202020204" pitchFamily="34" charset="0"/>
                        <a:buChar char="•"/>
                      </a:pPr>
                      <a:r>
                        <a:rPr lang="en-US" sz="1200" kern="1200">
                          <a:solidFill>
                            <a:schemeClr val="tx1"/>
                          </a:solidFill>
                          <a:effectLst/>
                          <a:latin typeface="+mj-lt"/>
                          <a:ea typeface="+mn-ea"/>
                          <a:cs typeface="+mn-cs"/>
                        </a:rPr>
                        <a:t>For reference, this is an extension of the POC use case (</a:t>
                      </a:r>
                      <a:r>
                        <a:rPr lang="en-US" sz="1200" i="1" kern="1200">
                          <a:solidFill>
                            <a:schemeClr val="tx1"/>
                          </a:solidFill>
                          <a:effectLst/>
                          <a:latin typeface="+mj-lt"/>
                          <a:ea typeface="+mn-ea"/>
                          <a:cs typeface="+mn-cs"/>
                        </a:rPr>
                        <a:t>Use Case 5: Customer Provisioning (Dashboard &amp; Reports))</a:t>
                      </a:r>
                      <a:r>
                        <a:rPr lang="en-US" sz="1200" kern="1200">
                          <a:solidFill>
                            <a:schemeClr val="tx1"/>
                          </a:solidFill>
                          <a:effectLst/>
                          <a:latin typeface="+mj-lt"/>
                          <a:ea typeface="+mn-ea"/>
                          <a:cs typeface="+mn-cs"/>
                        </a:rPr>
                        <a:t>, for fuller implementation in production environment.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Customer Provisioning pipeline for new customer. </a:t>
                      </a:r>
                    </a:p>
                    <a:p>
                      <a:pPr marL="228600" indent="-228600" rtl="0" fontAlgn="ctr">
                        <a:buFont typeface="+mj-lt"/>
                        <a:buAutoNum type="arabicPeriod"/>
                      </a:pPr>
                      <a:r>
                        <a:rPr lang="en-US" sz="1200" b="0" i="0" kern="1200">
                          <a:solidFill>
                            <a:schemeClr val="tx1"/>
                          </a:solidFill>
                          <a:effectLst/>
                          <a:latin typeface="+mj-lt"/>
                          <a:ea typeface="+mn-ea"/>
                          <a:cs typeface="+mn-cs"/>
                        </a:rPr>
                        <a:t>API endpoint will be invoked by Juniper team for provisioning</a:t>
                      </a:r>
                    </a:p>
                    <a:p>
                      <a:pPr marL="228600" indent="-228600" rtl="0" fontAlgn="ctr">
                        <a:buFont typeface="+mj-lt"/>
                        <a:buAutoNum type="arabicPeriod"/>
                      </a:pP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2489252"/>
                  </a:ext>
                </a:extLst>
              </a:tr>
            </a:tbl>
          </a:graphicData>
        </a:graphic>
      </p:graphicFrame>
      <p:sp>
        <p:nvSpPr>
          <p:cNvPr id="8" name="Content Placeholder 2">
            <a:extLst>
              <a:ext uri="{FF2B5EF4-FFF2-40B4-BE49-F238E27FC236}">
                <a16:creationId xmlns:a16="http://schemas.microsoft.com/office/drawing/2014/main" id="{FD7E0BB8-996E-468E-9901-2C6A808862DF}"/>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8.9 Report Content</a:t>
            </a:r>
          </a:p>
        </p:txBody>
      </p:sp>
      <p:graphicFrame>
        <p:nvGraphicFramePr>
          <p:cNvPr id="2" name="Table 4">
            <a:extLst>
              <a:ext uri="{FF2B5EF4-FFF2-40B4-BE49-F238E27FC236}">
                <a16:creationId xmlns:a16="http://schemas.microsoft.com/office/drawing/2014/main" id="{EF3F53DA-64F9-44D2-B362-362E673458CF}"/>
              </a:ext>
            </a:extLst>
          </p:cNvPr>
          <p:cNvGraphicFramePr>
            <a:graphicFrameLocks noGrp="1"/>
          </p:cNvGraphicFramePr>
          <p:nvPr>
            <p:extLst>
              <p:ext uri="{D42A27DB-BD31-4B8C-83A1-F6EECF244321}">
                <p14:modId xmlns:p14="http://schemas.microsoft.com/office/powerpoint/2010/main" val="402503307"/>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28536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79</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3887221692"/>
              </p:ext>
            </p:extLst>
          </p:nvPr>
        </p:nvGraphicFramePr>
        <p:xfrm>
          <a:off x="426720" y="831215"/>
          <a:ext cx="11460479" cy="3992880"/>
        </p:xfrm>
        <a:graphic>
          <a:graphicData uri="http://schemas.openxmlformats.org/drawingml/2006/table">
            <a:tbl>
              <a:tblPr firstRow="1" bandRow="1">
                <a:tableStyleId>{5940675A-B579-460E-94D1-54222C63F5DA}</a:tableStyleId>
              </a:tblPr>
              <a:tblGrid>
                <a:gridCol w="1974735">
                  <a:extLst>
                    <a:ext uri="{9D8B030D-6E8A-4147-A177-3AD203B41FA5}">
                      <a16:colId xmlns:a16="http://schemas.microsoft.com/office/drawing/2014/main" val="517622802"/>
                    </a:ext>
                  </a:extLst>
                </a:gridCol>
                <a:gridCol w="1533236">
                  <a:extLst>
                    <a:ext uri="{9D8B030D-6E8A-4147-A177-3AD203B41FA5}">
                      <a16:colId xmlns:a16="http://schemas.microsoft.com/office/drawing/2014/main" val="1975103122"/>
                    </a:ext>
                  </a:extLst>
                </a:gridCol>
                <a:gridCol w="5098473">
                  <a:extLst>
                    <a:ext uri="{9D8B030D-6E8A-4147-A177-3AD203B41FA5}">
                      <a16:colId xmlns:a16="http://schemas.microsoft.com/office/drawing/2014/main" val="3873309147"/>
                    </a:ext>
                  </a:extLst>
                </a:gridCol>
                <a:gridCol w="2854035">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R-09</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Standard &amp; Custom Report Management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Provide a mechanism and framework to manage standard &amp; custom reports. Standard report consists of a set of standard reports, based on the initial set migrated and further additions. </a:t>
                      </a:r>
                    </a:p>
                    <a:p>
                      <a:pPr marL="171450" indent="-171450">
                        <a:buFont typeface="Arial" panose="020B0604020202020204" pitchFamily="34" charset="0"/>
                        <a:buChar char="•"/>
                      </a:pPr>
                      <a:r>
                        <a:rPr lang="en-US" sz="1200" kern="1200">
                          <a:solidFill>
                            <a:schemeClr val="tx1"/>
                          </a:solidFill>
                          <a:effectLst/>
                          <a:latin typeface="+mj-lt"/>
                          <a:ea typeface="+mn-ea"/>
                          <a:cs typeface="+mn-cs"/>
                        </a:rPr>
                        <a:t>Reports must be versioned.</a:t>
                      </a:r>
                    </a:p>
                    <a:p>
                      <a:pPr marL="171450" indent="-171450">
                        <a:buFont typeface="Arial" panose="020B0604020202020204" pitchFamily="34" charset="0"/>
                        <a:buChar char="•"/>
                      </a:pPr>
                      <a:r>
                        <a:rPr lang="en-US" sz="1200" kern="1200">
                          <a:solidFill>
                            <a:schemeClr val="tx1"/>
                          </a:solidFill>
                          <a:effectLst/>
                          <a:latin typeface="+mj-lt"/>
                          <a:ea typeface="+mn-ea"/>
                          <a:cs typeface="+mn-cs"/>
                        </a:rPr>
                        <a:t>Users to be notified of new or updates to reports and new versions.</a:t>
                      </a:r>
                    </a:p>
                    <a:p>
                      <a:pPr marL="171450" indent="-171450">
                        <a:buFont typeface="Arial" panose="020B0604020202020204" pitchFamily="34" charset="0"/>
                        <a:buChar char="•"/>
                      </a:pPr>
                      <a:r>
                        <a:rPr lang="en-US" sz="1200" kern="1200">
                          <a:solidFill>
                            <a:schemeClr val="tx1"/>
                          </a:solidFill>
                          <a:effectLst/>
                          <a:latin typeface="+mj-lt"/>
                          <a:ea typeface="+mn-ea"/>
                          <a:cs typeface="+mn-cs"/>
                        </a:rPr>
                        <a:t>Custom reports can be created by Juniper power user, e.g. through cloning and customizing/configuring existing report of building a new report from the available data that is associated with a customer account.</a:t>
                      </a:r>
                    </a:p>
                    <a:p>
                      <a:pPr marL="171450" indent="-171450">
                        <a:buFont typeface="Arial" panose="020B0604020202020204" pitchFamily="34" charset="0"/>
                        <a:buChar char="•"/>
                      </a:pPr>
                      <a:r>
                        <a:rPr lang="en-US" sz="1200" kern="1200">
                          <a:solidFill>
                            <a:schemeClr val="tx1"/>
                          </a:solidFill>
                          <a:effectLst/>
                          <a:latin typeface="+mj-lt"/>
                          <a:ea typeface="+mn-ea"/>
                          <a:cs typeface="+mn-cs"/>
                        </a:rPr>
                        <a:t>Custom reports may be internal or published to other customer users.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Reports versions maintained in GitHub</a:t>
                      </a:r>
                    </a:p>
                    <a:p>
                      <a:pPr marL="228600" indent="-228600" rtl="0" fontAlgn="ctr">
                        <a:buFont typeface="+mj-lt"/>
                        <a:buAutoNum type="arabicPeriod"/>
                      </a:pPr>
                      <a:r>
                        <a:rPr lang="en-US" sz="1200" b="0" i="0" kern="1200">
                          <a:solidFill>
                            <a:schemeClr val="tx1"/>
                          </a:solidFill>
                          <a:effectLst/>
                          <a:latin typeface="+mj-lt"/>
                          <a:ea typeface="+mn-ea"/>
                          <a:cs typeface="+mn-cs"/>
                        </a:rPr>
                        <a:t>Access provided to Power Users/ Super Users on Power BI Workspaces for edit/create:</a:t>
                      </a:r>
                    </a:p>
                    <a:p>
                      <a:pPr marL="685800" lvl="1" indent="-228600" rtl="0" fontAlgn="ctr">
                        <a:buFont typeface="+mj-lt"/>
                        <a:buAutoNum type="arabicPeriod"/>
                      </a:pPr>
                      <a:r>
                        <a:rPr lang="en-US" sz="1200" b="0" i="0" kern="1200">
                          <a:solidFill>
                            <a:schemeClr val="tx1"/>
                          </a:solidFill>
                          <a:effectLst/>
                          <a:latin typeface="+mj-lt"/>
                          <a:ea typeface="+mn-ea"/>
                          <a:cs typeface="+mn-cs"/>
                        </a:rPr>
                        <a:t>Custom Reports</a:t>
                      </a:r>
                    </a:p>
                    <a:p>
                      <a:pPr marL="685800" lvl="1" indent="-228600" rtl="0" fontAlgn="ctr">
                        <a:buFont typeface="+mj-lt"/>
                        <a:buAutoNum type="arabicPeriod"/>
                      </a:pPr>
                      <a:r>
                        <a:rPr lang="en-US" sz="1200" b="0" i="0" kern="1200">
                          <a:solidFill>
                            <a:schemeClr val="tx1"/>
                          </a:solidFill>
                          <a:effectLst/>
                          <a:latin typeface="+mj-lt"/>
                          <a:ea typeface="+mn-ea"/>
                          <a:cs typeface="+mn-cs"/>
                        </a:rPr>
                        <a:t>Premium Reports</a:t>
                      </a:r>
                    </a:p>
                    <a:p>
                      <a:pPr marL="685800" lvl="1" indent="-228600" rtl="0" fontAlgn="ctr">
                        <a:buFont typeface="+mj-lt"/>
                        <a:buAutoNum type="arabicPeriod"/>
                      </a:pPr>
                      <a:r>
                        <a:rPr lang="en-US" sz="1200" b="0" i="0" kern="1200">
                          <a:solidFill>
                            <a:schemeClr val="tx1"/>
                          </a:solidFill>
                          <a:effectLst/>
                          <a:latin typeface="+mj-lt"/>
                          <a:ea typeface="+mn-ea"/>
                          <a:cs typeface="+mn-cs"/>
                        </a:rPr>
                        <a:t>Updates to existing reports</a:t>
                      </a:r>
                    </a:p>
                    <a:p>
                      <a:pPr marL="228600" indent="-228600" rtl="0" fontAlgn="ctr">
                        <a:buFont typeface="+mj-lt"/>
                        <a:buAutoNum type="arabicPeriod"/>
                      </a:pPr>
                      <a:r>
                        <a:rPr lang="en-US" sz="1200" b="0" i="0" kern="1200">
                          <a:solidFill>
                            <a:schemeClr val="tx1"/>
                          </a:solidFill>
                          <a:effectLst/>
                          <a:latin typeface="+mj-lt"/>
                          <a:ea typeface="+mn-ea"/>
                          <a:cs typeface="+mn-cs"/>
                        </a:rPr>
                        <a:t>Users will be notified of new reports by highlighting on the portal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8978970"/>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R-10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Internal Access &amp; User Authentication</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Support internal user access and authentication (through Juniper </a:t>
                      </a:r>
                      <a:r>
                        <a:rPr lang="en-US" sz="1200" kern="1200" err="1">
                          <a:solidFill>
                            <a:schemeClr val="tx1"/>
                          </a:solidFill>
                          <a:effectLst/>
                          <a:latin typeface="+mj-lt"/>
                          <a:ea typeface="+mn-ea"/>
                          <a:cs typeface="+mn-cs"/>
                        </a:rPr>
                        <a:t>userid</a:t>
                      </a:r>
                      <a:r>
                        <a:rPr lang="en-US" sz="1200" kern="1200">
                          <a:solidFill>
                            <a:schemeClr val="tx1"/>
                          </a:solidFill>
                          <a:effectLst/>
                          <a:latin typeface="+mj-lt"/>
                          <a:ea typeface="+mn-ea"/>
                          <a:cs typeface="+mn-cs"/>
                        </a:rPr>
                        <a:t> corporate SSO) for internal users/reports (e.g. for Adoption/Usage reports [ref R 2. &amp; 3.]), separate to the above Operational Dashboards &amp; Reports categories [ref R1]. These reports need to be managed separately and not accessible by external users.</a:t>
                      </a:r>
                    </a:p>
                    <a:p>
                      <a:r>
                        <a:rPr lang="en-US" sz="1200" kern="1200">
                          <a:solidFill>
                            <a:schemeClr val="tx1"/>
                          </a:solidFill>
                          <a:effectLst/>
                          <a:latin typeface="+mj-lt"/>
                          <a:ea typeface="+mn-ea"/>
                          <a:cs typeface="+mn-cs"/>
                        </a:rPr>
                        <a:t> </a:t>
                      </a:r>
                    </a:p>
                    <a:p>
                      <a:r>
                        <a:rPr lang="en-US" sz="1200" kern="1200">
                          <a:solidFill>
                            <a:schemeClr val="tx1"/>
                          </a:solidFill>
                          <a:effectLst/>
                          <a:latin typeface="+mj-lt"/>
                          <a:ea typeface="+mn-ea"/>
                          <a:cs typeface="+mn-cs"/>
                        </a:rPr>
                        <a:t>Examples of reports may be:</a:t>
                      </a:r>
                    </a:p>
                    <a:p>
                      <a:r>
                        <a:rPr lang="en-US" sz="1200" kern="1200">
                          <a:solidFill>
                            <a:schemeClr val="tx1"/>
                          </a:solidFill>
                          <a:effectLst/>
                          <a:latin typeface="+mj-lt"/>
                          <a:ea typeface="+mn-ea"/>
                          <a:cs typeface="+mn-cs"/>
                        </a:rPr>
                        <a:t>Service Renewal Report, JTAC Reports.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r>
                        <a:rPr lang="en-US" sz="1200" b="0" i="0" kern="1200">
                          <a:solidFill>
                            <a:schemeClr val="tx1"/>
                          </a:solidFill>
                          <a:effectLst/>
                          <a:latin typeface="+mj-lt"/>
                          <a:ea typeface="+mn-ea"/>
                          <a:cs typeface="+mn-cs"/>
                        </a:rPr>
                        <a:t>This will be supported by the visibility control for the reports</a:t>
                      </a:r>
                    </a:p>
                    <a:p>
                      <a:pPr marL="0" indent="0" rtl="0" fontAlgn="ctr">
                        <a:buFont typeface="+mj-lt"/>
                        <a:buNone/>
                      </a:pP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526820"/>
                  </a:ext>
                </a:extLst>
              </a:tr>
            </a:tbl>
          </a:graphicData>
        </a:graphic>
      </p:graphicFrame>
      <p:sp>
        <p:nvSpPr>
          <p:cNvPr id="7" name="Content Placeholder 2">
            <a:extLst>
              <a:ext uri="{FF2B5EF4-FFF2-40B4-BE49-F238E27FC236}">
                <a16:creationId xmlns:a16="http://schemas.microsoft.com/office/drawing/2014/main" id="{13791699-E471-4EA3-A4CB-7E021731EDA8}"/>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8.9 Report Content</a:t>
            </a:r>
          </a:p>
        </p:txBody>
      </p:sp>
      <p:graphicFrame>
        <p:nvGraphicFramePr>
          <p:cNvPr id="2" name="Table 4">
            <a:extLst>
              <a:ext uri="{FF2B5EF4-FFF2-40B4-BE49-F238E27FC236}">
                <a16:creationId xmlns:a16="http://schemas.microsoft.com/office/drawing/2014/main" id="{70C93986-59E9-4C80-BB2C-4D5A01EAE126}"/>
              </a:ext>
            </a:extLst>
          </p:cNvPr>
          <p:cNvGraphicFramePr>
            <a:graphicFrameLocks noGrp="1"/>
          </p:cNvGraphicFramePr>
          <p:nvPr>
            <p:extLst>
              <p:ext uri="{D42A27DB-BD31-4B8C-83A1-F6EECF244321}">
                <p14:modId xmlns:p14="http://schemas.microsoft.com/office/powerpoint/2010/main" val="402503307"/>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181541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846BE-450C-4D56-856F-FE943BE2ACCF}"/>
              </a:ext>
            </a:extLst>
          </p:cNvPr>
          <p:cNvSpPr>
            <a:spLocks noGrp="1"/>
          </p:cNvSpPr>
          <p:nvPr>
            <p:ph sz="quarter" idx="18"/>
          </p:nvPr>
        </p:nvSpPr>
        <p:spPr/>
        <p:txBody>
          <a:bodyPr/>
          <a:lstStyle/>
          <a:p>
            <a:r>
              <a:rPr lang="en-US"/>
              <a:t>Capacity requirements</a:t>
            </a:r>
          </a:p>
          <a:p>
            <a:endParaRPr lang="en-US"/>
          </a:p>
        </p:txBody>
      </p:sp>
      <p:sp>
        <p:nvSpPr>
          <p:cNvPr id="4" name="Slide Number Placeholder 3">
            <a:extLst>
              <a:ext uri="{FF2B5EF4-FFF2-40B4-BE49-F238E27FC236}">
                <a16:creationId xmlns:a16="http://schemas.microsoft.com/office/drawing/2014/main" id="{C8EFA0E2-255C-470E-899C-2E5EDAFC38F4}"/>
              </a:ext>
            </a:extLst>
          </p:cNvPr>
          <p:cNvSpPr>
            <a:spLocks noGrp="1"/>
          </p:cNvSpPr>
          <p:nvPr>
            <p:ph type="sldNum" sz="quarter" idx="4"/>
          </p:nvPr>
        </p:nvSpPr>
        <p:spPr/>
        <p:txBody>
          <a:bodyPr/>
          <a:lstStyle/>
          <a:p>
            <a:fld id="{2465CFD4-9401-47B7-ADC2-1B0E4994DF73}" type="slidenum">
              <a:rPr lang="en-IN" smtClean="0"/>
              <a:pPr/>
              <a:t>8</a:t>
            </a:fld>
            <a:endParaRPr lang="en-IN"/>
          </a:p>
        </p:txBody>
      </p:sp>
      <p:graphicFrame>
        <p:nvGraphicFramePr>
          <p:cNvPr id="6" name="Content Placeholder 4">
            <a:extLst>
              <a:ext uri="{FF2B5EF4-FFF2-40B4-BE49-F238E27FC236}">
                <a16:creationId xmlns:a16="http://schemas.microsoft.com/office/drawing/2014/main" id="{3F372BF7-17C0-48F4-9375-39B7E0FD1B42}"/>
              </a:ext>
            </a:extLst>
          </p:cNvPr>
          <p:cNvGraphicFramePr>
            <a:graphicFrameLocks/>
          </p:cNvGraphicFramePr>
          <p:nvPr>
            <p:extLst>
              <p:ext uri="{D42A27DB-BD31-4B8C-83A1-F6EECF244321}">
                <p14:modId xmlns:p14="http://schemas.microsoft.com/office/powerpoint/2010/main" val="303564036"/>
              </p:ext>
            </p:extLst>
          </p:nvPr>
        </p:nvGraphicFramePr>
        <p:xfrm>
          <a:off x="493951" y="1009168"/>
          <a:ext cx="10844608" cy="1962632"/>
        </p:xfrm>
        <a:graphic>
          <a:graphicData uri="http://schemas.openxmlformats.org/drawingml/2006/table">
            <a:tbl>
              <a:tblPr firstRow="1" bandRow="1">
                <a:tableStyleId>{5940675A-B579-460E-94D1-54222C63F5DA}</a:tableStyleId>
              </a:tblPr>
              <a:tblGrid>
                <a:gridCol w="3302194">
                  <a:extLst>
                    <a:ext uri="{9D8B030D-6E8A-4147-A177-3AD203B41FA5}">
                      <a16:colId xmlns:a16="http://schemas.microsoft.com/office/drawing/2014/main" val="20001"/>
                    </a:ext>
                  </a:extLst>
                </a:gridCol>
                <a:gridCol w="7542414">
                  <a:extLst>
                    <a:ext uri="{9D8B030D-6E8A-4147-A177-3AD203B41FA5}">
                      <a16:colId xmlns:a16="http://schemas.microsoft.com/office/drawing/2014/main" val="3474677150"/>
                    </a:ext>
                  </a:extLst>
                </a:gridCol>
              </a:tblGrid>
              <a:tr h="579434">
                <a:tc>
                  <a:txBody>
                    <a:bodyPr/>
                    <a:lstStyle/>
                    <a:p>
                      <a:pPr marL="0" algn="l" defTabSz="914400" rtl="0" eaLnBrk="1" latinLnBrk="0" hangingPunct="1"/>
                      <a:r>
                        <a:rPr lang="en-US" sz="1600" b="1" kern="1200">
                          <a:solidFill>
                            <a:schemeClr val="lt1"/>
                          </a:solidFill>
                          <a:latin typeface="Segoe UI Semibold"/>
                          <a:ea typeface="+mn-ea"/>
                          <a:cs typeface="Segoe UI Semibold"/>
                        </a:rPr>
                        <a:t>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659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No of accounts (current user base)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25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8685719"/>
                  </a:ext>
                </a:extLst>
              </a:tr>
              <a:tr h="44520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No of report refreshes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Segoe UI"/>
                          <a:ea typeface="+mn-ea"/>
                          <a:cs typeface="Segoe UI"/>
                        </a:rPr>
                        <a:t>Average 1/ day</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0" i="0" u="none" strike="noStrike" kern="1200">
                          <a:solidFill>
                            <a:schemeClr val="tx1"/>
                          </a:solidFill>
                          <a:latin typeface="Segoe UI"/>
                          <a:ea typeface="+mn-ea"/>
                          <a:cs typeface="Segoe UI"/>
                        </a:rPr>
                        <a:t>Average refresh time for 1 dataset: 20 mins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b="0" i="0" u="none" strike="noStrike" kern="1200">
                          <a:solidFill>
                            <a:schemeClr val="tx1"/>
                          </a:solidFill>
                          <a:latin typeface="Segoe UI"/>
                          <a:ea typeface="+mn-ea"/>
                          <a:cs typeface="Segoe UI"/>
                        </a:rPr>
                        <a:t>Average Dataset size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600" b="0" i="0" u="none" strike="noStrike" kern="1200">
                          <a:solidFill>
                            <a:schemeClr val="tx1"/>
                          </a:solidFill>
                          <a:latin typeface="Segoe UI"/>
                          <a:ea typeface="+mn-ea"/>
                          <a:cs typeface="Segoe UI"/>
                        </a:rPr>
                        <a:t>250 MB/ dataset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 name="TextBox 6">
            <a:extLst>
              <a:ext uri="{FF2B5EF4-FFF2-40B4-BE49-F238E27FC236}">
                <a16:creationId xmlns:a16="http://schemas.microsoft.com/office/drawing/2014/main" id="{F729B1D7-AA95-4FEC-B790-71096C4CA1FD}"/>
              </a:ext>
            </a:extLst>
          </p:cNvPr>
          <p:cNvSpPr txBox="1"/>
          <p:nvPr/>
        </p:nvSpPr>
        <p:spPr>
          <a:xfrm>
            <a:off x="457200" y="3383280"/>
            <a:ext cx="10881360" cy="1523815"/>
          </a:xfrm>
          <a:prstGeom prst="rect">
            <a:avLst/>
          </a:prstGeom>
          <a:noFill/>
        </p:spPr>
        <p:txBody>
          <a:bodyPr wrap="square" rtlCol="0">
            <a:spAutoFit/>
          </a:bodyPr>
          <a:lstStyle/>
          <a:p>
            <a:pPr>
              <a:lnSpc>
                <a:spcPct val="150000"/>
              </a:lnSpc>
            </a:pPr>
            <a:r>
              <a:rPr lang="en-US" sz="1600" b="1"/>
              <a:t>Recommendation:</a:t>
            </a:r>
          </a:p>
          <a:p>
            <a:pPr marL="285750" indent="-285750">
              <a:lnSpc>
                <a:spcPct val="150000"/>
              </a:lnSpc>
              <a:buFont typeface="Arial" panose="020B0604020202020204" pitchFamily="34" charset="0"/>
              <a:buChar char="•"/>
            </a:pPr>
            <a:r>
              <a:rPr lang="en-US" sz="1600"/>
              <a:t>Power BI dataset for each account will be an Import model considering average data model size of 250 MB. To fulfil this requirement, we will need embedded capacity. We can use </a:t>
            </a:r>
            <a:r>
              <a:rPr lang="en-US" sz="1600" b="1"/>
              <a:t>Power BI Embedded A5 capacity</a:t>
            </a:r>
            <a:endParaRPr lang="en-US" sz="1600"/>
          </a:p>
          <a:p>
            <a:pPr marL="285750" indent="-285750">
              <a:lnSpc>
                <a:spcPct val="150000"/>
              </a:lnSpc>
              <a:buFont typeface="Arial" panose="020B0604020202020204" pitchFamily="34" charset="0"/>
              <a:buChar char="•"/>
            </a:pPr>
            <a:r>
              <a:rPr lang="en-US" sz="1600"/>
              <a:t>Scaling required for the capacity will be tracked through ‘Power BI Capacity Metrics App’</a:t>
            </a:r>
          </a:p>
        </p:txBody>
      </p:sp>
    </p:spTree>
    <p:extLst>
      <p:ext uri="{BB962C8B-B14F-4D97-AF65-F5344CB8AC3E}">
        <p14:creationId xmlns:p14="http://schemas.microsoft.com/office/powerpoint/2010/main" val="348708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80</a:t>
            </a:fld>
            <a:endParaRPr lang="en-IN"/>
          </a:p>
        </p:txBody>
      </p:sp>
      <p:graphicFrame>
        <p:nvGraphicFramePr>
          <p:cNvPr id="9" name="Table 8">
            <a:extLst>
              <a:ext uri="{FF2B5EF4-FFF2-40B4-BE49-F238E27FC236}">
                <a16:creationId xmlns:a16="http://schemas.microsoft.com/office/drawing/2014/main" id="{830131DE-AFC8-4093-8334-5155381AC020}"/>
              </a:ext>
            </a:extLst>
          </p:cNvPr>
          <p:cNvGraphicFramePr>
            <a:graphicFrameLocks noGrp="1"/>
          </p:cNvGraphicFramePr>
          <p:nvPr>
            <p:extLst>
              <p:ext uri="{D42A27DB-BD31-4B8C-83A1-F6EECF244321}">
                <p14:modId xmlns:p14="http://schemas.microsoft.com/office/powerpoint/2010/main" val="3425710931"/>
              </p:ext>
            </p:extLst>
          </p:nvPr>
        </p:nvGraphicFramePr>
        <p:xfrm>
          <a:off x="426720" y="831215"/>
          <a:ext cx="11460479" cy="5090160"/>
        </p:xfrm>
        <a:graphic>
          <a:graphicData uri="http://schemas.openxmlformats.org/drawingml/2006/table">
            <a:tbl>
              <a:tblPr firstRow="1" bandRow="1">
                <a:tableStyleId>{5940675A-B579-460E-94D1-54222C63F5DA}</a:tableStyleId>
              </a:tblPr>
              <a:tblGrid>
                <a:gridCol w="1983105">
                  <a:extLst>
                    <a:ext uri="{9D8B030D-6E8A-4147-A177-3AD203B41FA5}">
                      <a16:colId xmlns:a16="http://schemas.microsoft.com/office/drawing/2014/main" val="517622802"/>
                    </a:ext>
                  </a:extLst>
                </a:gridCol>
                <a:gridCol w="1514475">
                  <a:extLst>
                    <a:ext uri="{9D8B030D-6E8A-4147-A177-3AD203B41FA5}">
                      <a16:colId xmlns:a16="http://schemas.microsoft.com/office/drawing/2014/main" val="1975103122"/>
                    </a:ext>
                  </a:extLst>
                </a:gridCol>
                <a:gridCol w="5105400">
                  <a:extLst>
                    <a:ext uri="{9D8B030D-6E8A-4147-A177-3AD203B41FA5}">
                      <a16:colId xmlns:a16="http://schemas.microsoft.com/office/drawing/2014/main" val="3873309147"/>
                    </a:ext>
                  </a:extLst>
                </a:gridCol>
                <a:gridCol w="2857499">
                  <a:extLst>
                    <a:ext uri="{9D8B030D-6E8A-4147-A177-3AD203B41FA5}">
                      <a16:colId xmlns:a16="http://schemas.microsoft.com/office/drawing/2014/main" val="2222238810"/>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1144016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R-11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Initial Creation of set of report/data actions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Advise on means to create, actions embedded in/from Dashboards/Reports. </a:t>
                      </a:r>
                    </a:p>
                    <a:p>
                      <a:r>
                        <a:rPr lang="en-US" sz="1200" kern="1200">
                          <a:solidFill>
                            <a:schemeClr val="tx1"/>
                          </a:solidFill>
                          <a:effectLst/>
                          <a:latin typeface="+mj-lt"/>
                          <a:ea typeface="+mn-ea"/>
                          <a:cs typeface="+mn-cs"/>
                        </a:rPr>
                        <a:t> </a:t>
                      </a:r>
                    </a:p>
                    <a:p>
                      <a:r>
                        <a:rPr lang="en-US" sz="1200" kern="1200">
                          <a:solidFill>
                            <a:schemeClr val="tx1"/>
                          </a:solidFill>
                          <a:effectLst/>
                          <a:latin typeface="+mj-lt"/>
                          <a:ea typeface="+mn-ea"/>
                          <a:cs typeface="+mn-cs"/>
                        </a:rPr>
                        <a:t>The initial set of actions to include:</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hyperlink to</a:t>
                      </a:r>
                    </a:p>
                    <a:p>
                      <a:pPr marL="628650" lvl="1" indent="-171450" rtl="0" fontAlgn="ctr">
                        <a:buFont typeface="Arial" panose="020B0604020202020204" pitchFamily="34" charset="0"/>
                        <a:buChar char="•"/>
                      </a:pPr>
                      <a:r>
                        <a:rPr lang="en-US" sz="1200" kern="1200">
                          <a:solidFill>
                            <a:schemeClr val="tx1"/>
                          </a:solidFill>
                          <a:effectLst/>
                          <a:latin typeface="+mj-lt"/>
                          <a:ea typeface="+mn-ea"/>
                          <a:cs typeface="+mn-cs"/>
                        </a:rPr>
                        <a:t>Juniper EOL page for specific EOL product in the </a:t>
                      </a:r>
                      <a:r>
                        <a:rPr lang="en-US" sz="1200" i="1" kern="1200">
                          <a:solidFill>
                            <a:schemeClr val="tx1"/>
                          </a:solidFill>
                          <a:effectLst/>
                          <a:latin typeface="+mj-lt"/>
                          <a:ea typeface="+mn-ea"/>
                          <a:cs typeface="+mn-cs"/>
                        </a:rPr>
                        <a:t>EOL report</a:t>
                      </a:r>
                      <a:r>
                        <a:rPr lang="en-US" sz="1200" kern="1200">
                          <a:solidFill>
                            <a:schemeClr val="tx1"/>
                          </a:solidFill>
                          <a:effectLst/>
                          <a:latin typeface="+mj-lt"/>
                          <a:ea typeface="+mn-ea"/>
                          <a:cs typeface="+mn-cs"/>
                        </a:rPr>
                        <a:t>.</a:t>
                      </a:r>
                    </a:p>
                    <a:p>
                      <a:pPr marL="628650" lvl="1" indent="-171450" rtl="0" fontAlgn="ctr">
                        <a:buFont typeface="Arial" panose="020B0604020202020204" pitchFamily="34" charset="0"/>
                        <a:buChar char="•"/>
                      </a:pPr>
                      <a:r>
                        <a:rPr lang="en-US" sz="1200" kern="1200">
                          <a:solidFill>
                            <a:schemeClr val="tx1"/>
                          </a:solidFill>
                          <a:effectLst/>
                          <a:latin typeface="+mj-lt"/>
                          <a:ea typeface="+mn-ea"/>
                          <a:cs typeface="+mn-cs"/>
                        </a:rPr>
                        <a:t>Juniper Support Recommended Version page in the DMI reports.</a:t>
                      </a:r>
                    </a:p>
                    <a:p>
                      <a:pPr marL="628650" lvl="1" indent="-171450" rtl="0" fontAlgn="ctr">
                        <a:buFont typeface="Arial" panose="020B0604020202020204" pitchFamily="34" charset="0"/>
                        <a:buChar char="•"/>
                      </a:pPr>
                      <a:r>
                        <a:rPr lang="en-US" sz="1200" kern="1200">
                          <a:solidFill>
                            <a:schemeClr val="tx1"/>
                          </a:solidFill>
                          <a:effectLst/>
                          <a:latin typeface="+mj-lt"/>
                          <a:ea typeface="+mn-ea"/>
                          <a:cs typeface="+mn-cs"/>
                        </a:rPr>
                        <a:t>Specific Juniper Product Information page in HW reports</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‘right click’ to raise case in Apex Support Portal with pull through on device instance data (serial number, etc.).</a:t>
                      </a:r>
                    </a:p>
                    <a:p>
                      <a:pPr marL="171450" indent="-171450" rtl="0" fontAlgn="ctr">
                        <a:buFont typeface="Arial" panose="020B0604020202020204" pitchFamily="34" charset="0"/>
                        <a:buChar char="•"/>
                      </a:pPr>
                      <a:r>
                        <a:rPr lang="en-US" sz="1200" kern="1200">
                          <a:solidFill>
                            <a:schemeClr val="tx1"/>
                          </a:solidFill>
                          <a:effectLst/>
                          <a:latin typeface="+mj-lt"/>
                          <a:ea typeface="+mn-ea"/>
                          <a:cs typeface="+mn-cs"/>
                        </a:rPr>
                        <a:t>‘right click’ to open Apex Support Portal corresponding device Install Base record for a given device serial no, for example from HW reports. </a:t>
                      </a:r>
                    </a:p>
                    <a:p>
                      <a:pPr marL="171450" indent="-171450">
                        <a:buFont typeface="Arial" panose="020B0604020202020204" pitchFamily="34" charset="0"/>
                        <a:buChar char="•"/>
                      </a:pPr>
                      <a:r>
                        <a:rPr lang="en-US" sz="1200" kern="1200">
                          <a:solidFill>
                            <a:schemeClr val="tx1"/>
                          </a:solidFill>
                          <a:effectLst/>
                          <a:latin typeface="+mj-lt"/>
                          <a:ea typeface="+mn-ea"/>
                          <a:cs typeface="+mn-cs"/>
                        </a:rPr>
                        <a:t>For reference, this is an extension of the POC use case (</a:t>
                      </a:r>
                      <a:r>
                        <a:rPr lang="en-US" sz="1200" i="1" kern="1200">
                          <a:solidFill>
                            <a:schemeClr val="tx1"/>
                          </a:solidFill>
                          <a:effectLst/>
                          <a:latin typeface="+mj-lt"/>
                          <a:ea typeface="+mn-ea"/>
                          <a:cs typeface="+mn-cs"/>
                        </a:rPr>
                        <a:t>Use Case 3: Perform Action)</a:t>
                      </a:r>
                      <a:r>
                        <a:rPr lang="en-US" sz="1200" kern="1200">
                          <a:solidFill>
                            <a:schemeClr val="tx1"/>
                          </a:solidFill>
                          <a:effectLst/>
                          <a:latin typeface="+mj-lt"/>
                          <a:ea typeface="+mn-ea"/>
                          <a:cs typeface="+mn-cs"/>
                        </a:rPr>
                        <a:t>, for fuller implementation in production environment.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Link to Juniper Support portal is present on the Power BI report</a:t>
                      </a:r>
                    </a:p>
                    <a:p>
                      <a:pPr marL="228600" indent="-228600" rtl="0" fontAlgn="ctr">
                        <a:buFont typeface="+mj-lt"/>
                        <a:buAutoNum type="arabicPeriod"/>
                      </a:pPr>
                      <a:r>
                        <a:rPr lang="en-US" sz="1200" b="0" i="0" kern="1200">
                          <a:solidFill>
                            <a:schemeClr val="tx1"/>
                          </a:solidFill>
                          <a:effectLst/>
                          <a:latin typeface="+mj-lt"/>
                          <a:ea typeface="+mn-ea"/>
                          <a:cs typeface="+mn-cs"/>
                        </a:rPr>
                        <a:t>Link to Knowledge Base is present on EOL/EOS report</a:t>
                      </a:r>
                    </a:p>
                    <a:p>
                      <a:pPr marL="228600" indent="-228600" rtl="0" fontAlgn="ctr">
                        <a:buFont typeface="+mj-lt"/>
                        <a:buAutoNum type="arabicPeriod"/>
                      </a:pPr>
                      <a:r>
                        <a:rPr lang="en-US" sz="1200" b="0" i="0" kern="1200">
                          <a:solidFill>
                            <a:schemeClr val="tx1"/>
                          </a:solidFill>
                          <a:effectLst/>
                          <a:highlight>
                            <a:srgbClr val="FFFF00"/>
                          </a:highlight>
                          <a:latin typeface="+mj-lt"/>
                          <a:ea typeface="+mn-ea"/>
                          <a:cs typeface="+mn-cs"/>
                        </a:rPr>
                        <a:t>Other custom actions will not be a part of Phase 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6065609"/>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R-12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Creation of Data Viz widget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Creation of data viz widget (small web frame within a larger web page) from section of Dashboard/Reports that can be exposed and integrated into Apex Support Portal (Salesforce Community and Service Cloud).</a:t>
                      </a:r>
                    </a:p>
                    <a:p>
                      <a:r>
                        <a:rPr lang="en-US" sz="1200" kern="1200">
                          <a:solidFill>
                            <a:schemeClr val="tx1"/>
                          </a:solidFill>
                          <a:effectLst/>
                          <a:latin typeface="+mj-lt"/>
                          <a:ea typeface="+mn-ea"/>
                          <a:cs typeface="+mn-cs"/>
                        </a:rPr>
                        <a:t> </a:t>
                      </a:r>
                    </a:p>
                    <a:p>
                      <a:r>
                        <a:rPr lang="en-US" sz="1200" kern="1200">
                          <a:solidFill>
                            <a:schemeClr val="tx1"/>
                          </a:solidFill>
                          <a:effectLst/>
                          <a:latin typeface="+mj-lt"/>
                          <a:ea typeface="+mn-ea"/>
                          <a:cs typeface="+mn-cs"/>
                        </a:rPr>
                        <a:t>For example, a widget showing connected device summary/details/link that can be embedded in Apex Support Portal Case page for a case against a specific device/serial no. Juniper should have the ability to add, change and improve the visuals that appear in this widget.</a:t>
                      </a:r>
                    </a:p>
                    <a:p>
                      <a:endParaRPr lang="en-US" sz="1200" kern="1200">
                        <a:solidFill>
                          <a:schemeClr val="tx1"/>
                        </a:solidFill>
                        <a:effectLst/>
                        <a:latin typeface="+mj-lt"/>
                        <a:ea typeface="+mn-ea"/>
                        <a:cs typeface="+mn-cs"/>
                      </a:endParaRPr>
                    </a:p>
                    <a:p>
                      <a:r>
                        <a:rPr lang="en-US" sz="1200" kern="1200">
                          <a:solidFill>
                            <a:schemeClr val="tx1"/>
                          </a:solidFill>
                          <a:effectLst/>
                          <a:latin typeface="+mj-lt"/>
                          <a:ea typeface="+mn-ea"/>
                          <a:cs typeface="+mn-cs"/>
                        </a:rPr>
                        <a:t>Details of widget to determine based on available device data.</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Power BI embedded can be used to embed a dashboard or report on other applications</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7139250"/>
                  </a:ext>
                </a:extLst>
              </a:tr>
            </a:tbl>
          </a:graphicData>
        </a:graphic>
      </p:graphicFrame>
      <p:sp>
        <p:nvSpPr>
          <p:cNvPr id="7" name="Content Placeholder 2">
            <a:extLst>
              <a:ext uri="{FF2B5EF4-FFF2-40B4-BE49-F238E27FC236}">
                <a16:creationId xmlns:a16="http://schemas.microsoft.com/office/drawing/2014/main" id="{13791699-E471-4EA3-A4CB-7E021731EDA8}"/>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8.9 Report Content</a:t>
            </a:r>
          </a:p>
        </p:txBody>
      </p:sp>
      <p:graphicFrame>
        <p:nvGraphicFramePr>
          <p:cNvPr id="2" name="Table 4">
            <a:extLst>
              <a:ext uri="{FF2B5EF4-FFF2-40B4-BE49-F238E27FC236}">
                <a16:creationId xmlns:a16="http://schemas.microsoft.com/office/drawing/2014/main" id="{9961AF3D-8116-423D-8031-291A7C109592}"/>
              </a:ext>
            </a:extLst>
          </p:cNvPr>
          <p:cNvGraphicFramePr>
            <a:graphicFrameLocks noGrp="1"/>
          </p:cNvGraphicFramePr>
          <p:nvPr>
            <p:extLst>
              <p:ext uri="{D42A27DB-BD31-4B8C-83A1-F6EECF244321}">
                <p14:modId xmlns:p14="http://schemas.microsoft.com/office/powerpoint/2010/main" val="402503307"/>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12799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81</a:t>
            </a:fld>
            <a:endParaRPr lang="en-IN"/>
          </a:p>
        </p:txBody>
      </p:sp>
      <p:sp>
        <p:nvSpPr>
          <p:cNvPr id="7" name="Content Placeholder 2">
            <a:extLst>
              <a:ext uri="{FF2B5EF4-FFF2-40B4-BE49-F238E27FC236}">
                <a16:creationId xmlns:a16="http://schemas.microsoft.com/office/drawing/2014/main" id="{13791699-E471-4EA3-A4CB-7E021731EDA8}"/>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8.10 Additional Data Visualizations and UX Requirements</a:t>
            </a:r>
          </a:p>
        </p:txBody>
      </p:sp>
      <p:graphicFrame>
        <p:nvGraphicFramePr>
          <p:cNvPr id="2" name="Table 1">
            <a:extLst>
              <a:ext uri="{FF2B5EF4-FFF2-40B4-BE49-F238E27FC236}">
                <a16:creationId xmlns:a16="http://schemas.microsoft.com/office/drawing/2014/main" id="{578F4156-4060-4A70-A602-C8BA5BAAE215}"/>
              </a:ext>
            </a:extLst>
          </p:cNvPr>
          <p:cNvGraphicFramePr>
            <a:graphicFrameLocks noGrp="1"/>
          </p:cNvGraphicFramePr>
          <p:nvPr>
            <p:extLst>
              <p:ext uri="{D42A27DB-BD31-4B8C-83A1-F6EECF244321}">
                <p14:modId xmlns:p14="http://schemas.microsoft.com/office/powerpoint/2010/main" val="3409449655"/>
              </p:ext>
            </p:extLst>
          </p:nvPr>
        </p:nvGraphicFramePr>
        <p:xfrm>
          <a:off x="426720" y="838200"/>
          <a:ext cx="11471909" cy="5455920"/>
        </p:xfrm>
        <a:graphic>
          <a:graphicData uri="http://schemas.openxmlformats.org/drawingml/2006/table">
            <a:tbl>
              <a:tblPr firstRow="1" bandRow="1">
                <a:tableStyleId>{5940675A-B579-460E-94D1-54222C63F5DA}</a:tableStyleId>
              </a:tblPr>
              <a:tblGrid>
                <a:gridCol w="1983971">
                  <a:extLst>
                    <a:ext uri="{9D8B030D-6E8A-4147-A177-3AD203B41FA5}">
                      <a16:colId xmlns:a16="http://schemas.microsoft.com/office/drawing/2014/main" val="1774888460"/>
                    </a:ext>
                  </a:extLst>
                </a:gridCol>
                <a:gridCol w="1526194">
                  <a:extLst>
                    <a:ext uri="{9D8B030D-6E8A-4147-A177-3AD203B41FA5}">
                      <a16:colId xmlns:a16="http://schemas.microsoft.com/office/drawing/2014/main" val="2696482314"/>
                    </a:ext>
                  </a:extLst>
                </a:gridCol>
                <a:gridCol w="5116945">
                  <a:extLst>
                    <a:ext uri="{9D8B030D-6E8A-4147-A177-3AD203B41FA5}">
                      <a16:colId xmlns:a16="http://schemas.microsoft.com/office/drawing/2014/main" val="3410117944"/>
                    </a:ext>
                  </a:extLst>
                </a:gridCol>
                <a:gridCol w="2844799">
                  <a:extLst>
                    <a:ext uri="{9D8B030D-6E8A-4147-A177-3AD203B41FA5}">
                      <a16:colId xmlns:a16="http://schemas.microsoft.com/office/drawing/2014/main" val="3570730768"/>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7226126"/>
                  </a:ext>
                </a:extLst>
              </a:tr>
              <a:tr h="58198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REP-01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Able to Schedule Reports and Dashboards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Dashboards and data download can be scheduled. Frequency of hourly, daily, weekly. It can be scheduled directly to email or ftp/SharePoint/google docs/etc. location. Support different notification mechanisms (mail, IM/chat, automation tool, slack, etc.)</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rtl="0" fontAlgn="ctr">
                        <a:buFont typeface="+mj-lt"/>
                        <a:buAutoNum type="arabicPeriod"/>
                      </a:pPr>
                      <a:r>
                        <a:rPr lang="en-US" sz="1200" b="0" i="0" kern="1200">
                          <a:solidFill>
                            <a:schemeClr val="tx1"/>
                          </a:solidFill>
                          <a:effectLst/>
                          <a:latin typeface="+mj-lt"/>
                          <a:ea typeface="+mn-ea"/>
                          <a:cs typeface="+mn-cs"/>
                        </a:rPr>
                        <a:t>Notification scheduler feature only supports PDF and PPT exports in Phase 1</a:t>
                      </a:r>
                    </a:p>
                    <a:p>
                      <a:pPr marL="342900" indent="-342900" rtl="0" fontAlgn="ctr">
                        <a:buFont typeface="+mj-lt"/>
                        <a:buAutoNum type="arabicPeriod"/>
                      </a:pPr>
                      <a:r>
                        <a:rPr lang="en-US" sz="1200" b="0" i="0" kern="1200">
                          <a:solidFill>
                            <a:schemeClr val="tx1"/>
                          </a:solidFill>
                          <a:effectLst/>
                          <a:latin typeface="+mj-lt"/>
                          <a:ea typeface="+mn-ea"/>
                          <a:cs typeface="+mn-cs"/>
                        </a:rPr>
                        <a:t>ftp/SharePoint/google docs/etc </a:t>
                      </a:r>
                      <a:r>
                        <a:rPr lang="en-US" sz="1200" b="0" i="0" kern="1200">
                          <a:solidFill>
                            <a:schemeClr val="tx1"/>
                          </a:solidFill>
                          <a:effectLst/>
                          <a:highlight>
                            <a:srgbClr val="FFFF00"/>
                          </a:highlight>
                          <a:latin typeface="+mj-lt"/>
                          <a:ea typeface="+mn-ea"/>
                          <a:cs typeface="+mn-cs"/>
                        </a:rPr>
                        <a:t>are not supported in Phase 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677170"/>
                  </a:ext>
                </a:extLst>
              </a:tr>
              <a:tr h="37624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REP-02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Version Control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Keep a backup copies of last versions and be able to define each version. Comparison of metadata.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Standard and premium reports are maintained in GitHub</a:t>
                      </a:r>
                    </a:p>
                    <a:p>
                      <a:pPr marL="228600" indent="-228600" rtl="0" fontAlgn="ctr">
                        <a:buFont typeface="+mj-lt"/>
                        <a:buAutoNum type="arabicPeriod"/>
                      </a:pPr>
                      <a:r>
                        <a:rPr lang="en-US" sz="1200" b="0" i="0" kern="1200">
                          <a:solidFill>
                            <a:schemeClr val="tx1"/>
                          </a:solidFill>
                          <a:effectLst/>
                          <a:latin typeface="+mj-lt"/>
                          <a:ea typeface="+mn-ea"/>
                          <a:cs typeface="+mn-cs"/>
                        </a:rPr>
                        <a:t>Custom reports are maintained by Power Users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325083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REP-03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Sensitivity Marking</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Must be able to include/display a sensitivity/confidentially marking on the dashboards/reports in all forms (electronic and print).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defRPr/>
                      </a:pPr>
                      <a:r>
                        <a:rPr lang="en-US" sz="1200" kern="1200">
                          <a:solidFill>
                            <a:schemeClr val="tx1"/>
                          </a:solidFill>
                          <a:effectLst/>
                          <a:latin typeface="+mj-lt"/>
                          <a:ea typeface="+mn-ea"/>
                          <a:cs typeface="+mn-cs"/>
                        </a:rPr>
                        <a:t>Sensitivity label can be marked on the Power BI portal for reports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2237790"/>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REP-04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Data Export Capabilities to different formats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Standard formats excel, csv, xml, pdf.</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PDF and PPT formats are supported in:</a:t>
                      </a:r>
                    </a:p>
                    <a:p>
                      <a:pPr marL="685800" lvl="1" indent="-228600" rtl="0" fontAlgn="ctr">
                        <a:buFont typeface="+mj-lt"/>
                        <a:buAutoNum type="arabicPeriod"/>
                      </a:pPr>
                      <a:r>
                        <a:rPr lang="en-US" sz="1200" b="0" i="0" kern="1200">
                          <a:solidFill>
                            <a:schemeClr val="tx1"/>
                          </a:solidFill>
                          <a:effectLst/>
                          <a:latin typeface="+mj-lt"/>
                          <a:ea typeface="+mn-ea"/>
                          <a:cs typeface="+mn-cs"/>
                        </a:rPr>
                        <a:t>Report Notifications</a:t>
                      </a:r>
                    </a:p>
                    <a:p>
                      <a:pPr marL="685800" lvl="1" indent="-228600" rtl="0" fontAlgn="ctr">
                        <a:buFont typeface="+mj-lt"/>
                        <a:buAutoNum type="arabicPeriod"/>
                      </a:pPr>
                      <a:r>
                        <a:rPr lang="en-US" sz="1200" b="0" i="0" kern="1200">
                          <a:solidFill>
                            <a:schemeClr val="tx1"/>
                          </a:solidFill>
                          <a:effectLst/>
                          <a:latin typeface="+mj-lt"/>
                          <a:ea typeface="+mn-ea"/>
                          <a:cs typeface="+mn-cs"/>
                        </a:rPr>
                        <a:t>On-Demand exports on SFDC Portal</a:t>
                      </a:r>
                    </a:p>
                    <a:p>
                      <a:pPr marL="228600" indent="-228600" rtl="0" fontAlgn="ctr">
                        <a:buFont typeface="+mj-lt"/>
                        <a:buAutoNum type="arabicPeriod"/>
                      </a:pPr>
                      <a:r>
                        <a:rPr lang="en-US" sz="1200" b="0" i="0" kern="1200">
                          <a:solidFill>
                            <a:schemeClr val="tx1"/>
                          </a:solidFill>
                          <a:effectLst/>
                          <a:latin typeface="+mj-lt"/>
                          <a:ea typeface="+mn-ea"/>
                          <a:cs typeface="+mn-cs"/>
                        </a:rPr>
                        <a:t>Excel/ CSV data exports are supported for visuals OOB by Power BI</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1573032"/>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REP-05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Connection to different data sources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b="0" i="0" u="none" strike="noStrike" kern="1200">
                          <a:solidFill>
                            <a:schemeClr val="tx1"/>
                          </a:solidFill>
                          <a:latin typeface="+mj-lt"/>
                          <a:ea typeface="+mn-ea"/>
                          <a:cs typeface="Segoe UI"/>
                        </a:rPr>
                        <a:t>Connection to different sources is needed when there is a need to join data from separate sources such as </a:t>
                      </a:r>
                      <a:r>
                        <a:rPr lang="en-US" sz="1200" b="0" i="0" u="none" strike="noStrike" kern="1200" err="1">
                          <a:solidFill>
                            <a:schemeClr val="tx1"/>
                          </a:solidFill>
                          <a:latin typeface="+mj-lt"/>
                          <a:ea typeface="+mn-ea"/>
                          <a:cs typeface="Segoe UI"/>
                        </a:rPr>
                        <a:t>sfdc</a:t>
                      </a:r>
                      <a:r>
                        <a:rPr lang="en-US" sz="1200" b="0" i="0" u="none" strike="noStrike" kern="1200">
                          <a:solidFill>
                            <a:schemeClr val="tx1"/>
                          </a:solidFill>
                          <a:latin typeface="+mj-lt"/>
                          <a:ea typeface="+mn-ea"/>
                          <a:cs typeface="Segoe UI"/>
                        </a:rPr>
                        <a:t>, snowflake, etc. … Joining and blending of data from various sources directly or using custom </a:t>
                      </a:r>
                      <a:r>
                        <a:rPr lang="en-US" sz="1200" b="0" i="0" u="none" strike="noStrike" kern="1200" err="1">
                          <a:solidFill>
                            <a:schemeClr val="tx1"/>
                          </a:solidFill>
                          <a:latin typeface="+mj-lt"/>
                          <a:ea typeface="+mn-ea"/>
                          <a:cs typeface="Segoe UI"/>
                        </a:rPr>
                        <a:t>sql</a:t>
                      </a:r>
                      <a:r>
                        <a:rPr lang="en-US" sz="1200" b="0" i="0" u="none" strike="noStrike" kern="1200">
                          <a:solidFill>
                            <a:schemeClr val="tx1"/>
                          </a:solidFill>
                          <a:latin typeface="+mj-lt"/>
                          <a:ea typeface="+mn-ea"/>
                          <a:cs typeface="Segoe UI"/>
                        </a:rPr>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b="0" i="0" kern="1200">
                          <a:solidFill>
                            <a:schemeClr val="tx1"/>
                          </a:solidFill>
                          <a:effectLst/>
                          <a:latin typeface="+mj-lt"/>
                          <a:ea typeface="+mn-ea"/>
                          <a:cs typeface="+mn-cs"/>
                        </a:rPr>
                        <a:t>Snowflake data source is considered in phase 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211007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REP-06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Core reports to be template driven</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Std reports, Custom reports, and Dynamic reports. Select from a set of reports, which one you want to look at.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rtl="0" fontAlgn="ctr">
                        <a:buFont typeface="+mj-lt"/>
                        <a:buAutoNum type="arabicPeriod"/>
                      </a:pPr>
                      <a:r>
                        <a:rPr lang="en-US" sz="1200" b="0" i="0" kern="1200">
                          <a:solidFill>
                            <a:schemeClr val="tx1"/>
                          </a:solidFill>
                          <a:effectLst/>
                          <a:latin typeface="+mn-lt"/>
                          <a:ea typeface="+mn-ea"/>
                          <a:cs typeface="+mn-cs"/>
                        </a:rPr>
                        <a:t>End user has the ability to select standard, custom and dynamic reports from report navigation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8151444"/>
                  </a:ext>
                </a:extLst>
              </a:tr>
            </a:tbl>
          </a:graphicData>
        </a:graphic>
      </p:graphicFrame>
      <p:graphicFrame>
        <p:nvGraphicFramePr>
          <p:cNvPr id="3" name="Table 4">
            <a:extLst>
              <a:ext uri="{FF2B5EF4-FFF2-40B4-BE49-F238E27FC236}">
                <a16:creationId xmlns:a16="http://schemas.microsoft.com/office/drawing/2014/main" id="{828A76AB-0AA8-4F94-9B3E-49BD29DDCD86}"/>
              </a:ext>
            </a:extLst>
          </p:cNvPr>
          <p:cNvGraphicFramePr>
            <a:graphicFrameLocks noGrp="1"/>
          </p:cNvGraphicFramePr>
          <p:nvPr>
            <p:extLst>
              <p:ext uri="{D42A27DB-BD31-4B8C-83A1-F6EECF244321}">
                <p14:modId xmlns:p14="http://schemas.microsoft.com/office/powerpoint/2010/main" val="556181071"/>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417468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82</a:t>
            </a:fld>
            <a:endParaRPr lang="en-IN"/>
          </a:p>
        </p:txBody>
      </p:sp>
      <p:sp>
        <p:nvSpPr>
          <p:cNvPr id="7" name="Content Placeholder 2">
            <a:extLst>
              <a:ext uri="{FF2B5EF4-FFF2-40B4-BE49-F238E27FC236}">
                <a16:creationId xmlns:a16="http://schemas.microsoft.com/office/drawing/2014/main" id="{13791699-E471-4EA3-A4CB-7E021731EDA8}"/>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8.10 Additional Data Visualizations and UX Requirements</a:t>
            </a:r>
          </a:p>
        </p:txBody>
      </p:sp>
      <p:graphicFrame>
        <p:nvGraphicFramePr>
          <p:cNvPr id="2" name="Table 1">
            <a:extLst>
              <a:ext uri="{FF2B5EF4-FFF2-40B4-BE49-F238E27FC236}">
                <a16:creationId xmlns:a16="http://schemas.microsoft.com/office/drawing/2014/main" id="{578F4156-4060-4A70-A602-C8BA5BAAE215}"/>
              </a:ext>
            </a:extLst>
          </p:cNvPr>
          <p:cNvGraphicFramePr>
            <a:graphicFrameLocks noGrp="1"/>
          </p:cNvGraphicFramePr>
          <p:nvPr>
            <p:extLst>
              <p:ext uri="{D42A27DB-BD31-4B8C-83A1-F6EECF244321}">
                <p14:modId xmlns:p14="http://schemas.microsoft.com/office/powerpoint/2010/main" val="1353285931"/>
              </p:ext>
            </p:extLst>
          </p:nvPr>
        </p:nvGraphicFramePr>
        <p:xfrm>
          <a:off x="415291" y="838200"/>
          <a:ext cx="11471909" cy="5455920"/>
        </p:xfrm>
        <a:graphic>
          <a:graphicData uri="http://schemas.openxmlformats.org/drawingml/2006/table">
            <a:tbl>
              <a:tblPr firstRow="1" bandRow="1">
                <a:tableStyleId>{5940675A-B579-460E-94D1-54222C63F5DA}</a:tableStyleId>
              </a:tblPr>
              <a:tblGrid>
                <a:gridCol w="1986165">
                  <a:extLst>
                    <a:ext uri="{9D8B030D-6E8A-4147-A177-3AD203B41FA5}">
                      <a16:colId xmlns:a16="http://schemas.microsoft.com/office/drawing/2014/main" val="1774888460"/>
                    </a:ext>
                  </a:extLst>
                </a:gridCol>
                <a:gridCol w="1542472">
                  <a:extLst>
                    <a:ext uri="{9D8B030D-6E8A-4147-A177-3AD203B41FA5}">
                      <a16:colId xmlns:a16="http://schemas.microsoft.com/office/drawing/2014/main" val="2696482314"/>
                    </a:ext>
                  </a:extLst>
                </a:gridCol>
                <a:gridCol w="5098473">
                  <a:extLst>
                    <a:ext uri="{9D8B030D-6E8A-4147-A177-3AD203B41FA5}">
                      <a16:colId xmlns:a16="http://schemas.microsoft.com/office/drawing/2014/main" val="3410117944"/>
                    </a:ext>
                  </a:extLst>
                </a:gridCol>
                <a:gridCol w="2844799">
                  <a:extLst>
                    <a:ext uri="{9D8B030D-6E8A-4147-A177-3AD203B41FA5}">
                      <a16:colId xmlns:a16="http://schemas.microsoft.com/office/drawing/2014/main" val="3570730768"/>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7226126"/>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REP-07</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Data Quality Audit process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Data quality between the systems needs to be checked and audited.</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Power BI reports created will be validated.</a:t>
                      </a:r>
                    </a:p>
                    <a:p>
                      <a:pPr marL="228600" indent="-228600" rtl="0" fontAlgn="ctr">
                        <a:buFont typeface="+mj-lt"/>
                        <a:buAutoNum type="arabicPeriod"/>
                      </a:pPr>
                      <a:r>
                        <a:rPr lang="en-US" sz="1200" b="0" i="0" kern="1200">
                          <a:solidFill>
                            <a:schemeClr val="tx1"/>
                          </a:solidFill>
                          <a:effectLst/>
                          <a:latin typeface="+mj-lt"/>
                          <a:ea typeface="+mn-ea"/>
                          <a:cs typeface="+mn-cs"/>
                        </a:rPr>
                        <a:t>UAT will be performed for additional review of the data.</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4712023"/>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REP-08</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Pro-active monitoring process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Early monitoring mechanism to find if something is failed or not working at the customer portal.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Azure Alerts will be setup.</a:t>
                      </a:r>
                    </a:p>
                    <a:p>
                      <a:pPr marL="228600" indent="-228600" rtl="0" fontAlgn="ctr">
                        <a:buFont typeface="+mj-lt"/>
                        <a:buAutoNum type="arabicPeriod"/>
                      </a:pPr>
                      <a:r>
                        <a:rPr lang="en-US" sz="1200" b="0" i="0" kern="1200">
                          <a:solidFill>
                            <a:schemeClr val="tx1"/>
                          </a:solidFill>
                          <a:effectLst/>
                          <a:latin typeface="+mj-lt"/>
                          <a:ea typeface="+mn-ea"/>
                          <a:cs typeface="+mn-cs"/>
                        </a:rPr>
                        <a:t>Notifications will be set up for Power BI refresh</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6536349"/>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REP-09</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Usage of data, who is looking at the reports.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For customer success and usage analysis can see usage (who, how, when). There should be standard usage analytics reports as well as the ability for admin to customize.</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Usage report will be created as per the defined guidelines</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3253483"/>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REP-10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Migrating of existing Tableau dashboards into selected solution or another tool</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Support migration from existing reports/dashboards (based on standard formats/tools) to new tool. Desire if for automated migration tool, rather than manual migration.</a:t>
                      </a:r>
                    </a:p>
                    <a:p>
                      <a:pPr marL="171450" indent="-171450">
                        <a:buFont typeface="Arial" panose="020B0604020202020204" pitchFamily="34" charset="0"/>
                        <a:buChar char="•"/>
                      </a:pPr>
                      <a:r>
                        <a:rPr lang="en-US" sz="1200" kern="1200">
                          <a:solidFill>
                            <a:schemeClr val="tx1"/>
                          </a:solidFill>
                          <a:effectLst/>
                          <a:latin typeface="+mj-lt"/>
                          <a:ea typeface="+mn-ea"/>
                          <a:cs typeface="+mn-cs"/>
                        </a:rPr>
                        <a:t>Details as provided above with respect to the specific set of Dashboards &amp; Reports.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DIAD training will be provided</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7713728"/>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n-lt"/>
                          <a:ea typeface="+mn-ea"/>
                          <a:cs typeface="Segoe UI"/>
                        </a:rPr>
                        <a:t>REP-11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Guide to use the dashboards </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May be a Help button. For example, Hardware search , there is drill down and a small button. Search criteria on some fields where it can search by pattern. Salesforce has help button. </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n-lt"/>
                          <a:ea typeface="+mn-ea"/>
                          <a:cs typeface="+mn-cs"/>
                        </a:rPr>
                        <a:t>Please share the APEX portfolio guidelines</a:t>
                      </a:r>
                    </a:p>
                    <a:p>
                      <a:pPr marL="228600" indent="-228600" rtl="0" fontAlgn="ctr">
                        <a:buFont typeface="+mj-lt"/>
                        <a:buAutoNum type="arabicPeriod"/>
                      </a:pPr>
                      <a:r>
                        <a:rPr lang="en-US" sz="1200" b="0" i="0" kern="1200">
                          <a:solidFill>
                            <a:schemeClr val="tx1"/>
                          </a:solidFill>
                          <a:effectLst/>
                          <a:latin typeface="+mn-lt"/>
                          <a:ea typeface="+mn-ea"/>
                          <a:cs typeface="+mn-cs"/>
                        </a:rPr>
                        <a:t>UI/UX mock-ups are created using brand colors and shared with Juniper team for approval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7056518"/>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n-lt"/>
                          <a:ea typeface="+mn-ea"/>
                          <a:cs typeface="Segoe UI"/>
                        </a:rPr>
                        <a:t>REP-12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Modern Widgets (rounding corners)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n-lt"/>
                          <a:ea typeface="+mn-ea"/>
                          <a:cs typeface="+mn-cs"/>
                        </a:rPr>
                        <a:t>Standard widgets and shapes of the modern looks such as rounding corners, 3D graphs.</a:t>
                      </a:r>
                    </a:p>
                    <a:p>
                      <a:pPr marL="171450" indent="-171450">
                        <a:buFont typeface="Arial" panose="020B0604020202020204" pitchFamily="34" charset="0"/>
                        <a:buChar char="•"/>
                      </a:pPr>
                      <a:r>
                        <a:rPr lang="en-US" sz="1200" kern="1200">
                          <a:solidFill>
                            <a:schemeClr val="tx1"/>
                          </a:solidFill>
                          <a:effectLst/>
                          <a:latin typeface="+mn-lt"/>
                          <a:ea typeface="+mn-ea"/>
                          <a:cs typeface="+mn-cs"/>
                        </a:rPr>
                        <a:t>With the ability to embed widget separately in Juniper Apex Support portal (Salesforce).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r>
                        <a:rPr lang="en-US" sz="1200" b="0" i="0" kern="1200">
                          <a:solidFill>
                            <a:schemeClr val="tx1"/>
                          </a:solidFill>
                          <a:effectLst/>
                          <a:latin typeface="+mn-lt"/>
                          <a:ea typeface="+mn-ea"/>
                          <a:cs typeface="+mn-cs"/>
                        </a:rPr>
                        <a:t>Please share the APEX portfolio guidelines</a:t>
                      </a:r>
                    </a:p>
                    <a:p>
                      <a:pPr rtl="0" fontAlgn="ctr"/>
                      <a:r>
                        <a:rPr lang="en-US" sz="1200" b="0" i="0" kern="1200">
                          <a:solidFill>
                            <a:schemeClr val="tx1"/>
                          </a:solidFill>
                          <a:effectLst/>
                          <a:latin typeface="+mn-lt"/>
                          <a:ea typeface="+mn-ea"/>
                          <a:cs typeface="+mn-cs"/>
                        </a:rPr>
                        <a:t>UI/UX mock-ups are created using brand colors and shared Juniper team for approval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2511257"/>
                  </a:ext>
                </a:extLst>
              </a:tr>
            </a:tbl>
          </a:graphicData>
        </a:graphic>
      </p:graphicFrame>
      <p:graphicFrame>
        <p:nvGraphicFramePr>
          <p:cNvPr id="6" name="Table 4">
            <a:extLst>
              <a:ext uri="{FF2B5EF4-FFF2-40B4-BE49-F238E27FC236}">
                <a16:creationId xmlns:a16="http://schemas.microsoft.com/office/drawing/2014/main" id="{600167E3-2AF1-4D17-AD40-9BB6B51203DE}"/>
              </a:ext>
            </a:extLst>
          </p:cNvPr>
          <p:cNvGraphicFramePr>
            <a:graphicFrameLocks noGrp="1"/>
          </p:cNvGraphicFramePr>
          <p:nvPr>
            <p:extLst>
              <p:ext uri="{D42A27DB-BD31-4B8C-83A1-F6EECF244321}">
                <p14:modId xmlns:p14="http://schemas.microsoft.com/office/powerpoint/2010/main" val="1088429223"/>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195099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83</a:t>
            </a:fld>
            <a:endParaRPr lang="en-IN"/>
          </a:p>
        </p:txBody>
      </p:sp>
      <p:sp>
        <p:nvSpPr>
          <p:cNvPr id="7" name="Content Placeholder 2">
            <a:extLst>
              <a:ext uri="{FF2B5EF4-FFF2-40B4-BE49-F238E27FC236}">
                <a16:creationId xmlns:a16="http://schemas.microsoft.com/office/drawing/2014/main" id="{13791699-E471-4EA3-A4CB-7E021731EDA8}"/>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8.10 Additional Data Visualizations and UX Requirements</a:t>
            </a:r>
          </a:p>
        </p:txBody>
      </p:sp>
      <p:graphicFrame>
        <p:nvGraphicFramePr>
          <p:cNvPr id="2" name="Table 1">
            <a:extLst>
              <a:ext uri="{FF2B5EF4-FFF2-40B4-BE49-F238E27FC236}">
                <a16:creationId xmlns:a16="http://schemas.microsoft.com/office/drawing/2014/main" id="{578F4156-4060-4A70-A602-C8BA5BAAE215}"/>
              </a:ext>
            </a:extLst>
          </p:cNvPr>
          <p:cNvGraphicFramePr>
            <a:graphicFrameLocks noGrp="1"/>
          </p:cNvGraphicFramePr>
          <p:nvPr>
            <p:extLst>
              <p:ext uri="{D42A27DB-BD31-4B8C-83A1-F6EECF244321}">
                <p14:modId xmlns:p14="http://schemas.microsoft.com/office/powerpoint/2010/main" val="1765398363"/>
              </p:ext>
            </p:extLst>
          </p:nvPr>
        </p:nvGraphicFramePr>
        <p:xfrm>
          <a:off x="415290" y="876935"/>
          <a:ext cx="11471909" cy="2346960"/>
        </p:xfrm>
        <a:graphic>
          <a:graphicData uri="http://schemas.openxmlformats.org/drawingml/2006/table">
            <a:tbl>
              <a:tblPr firstRow="1" bandRow="1">
                <a:tableStyleId>{5940675A-B579-460E-94D1-54222C63F5DA}</a:tableStyleId>
              </a:tblPr>
              <a:tblGrid>
                <a:gridCol w="1995401">
                  <a:extLst>
                    <a:ext uri="{9D8B030D-6E8A-4147-A177-3AD203B41FA5}">
                      <a16:colId xmlns:a16="http://schemas.microsoft.com/office/drawing/2014/main" val="1774888460"/>
                    </a:ext>
                  </a:extLst>
                </a:gridCol>
                <a:gridCol w="1514764">
                  <a:extLst>
                    <a:ext uri="{9D8B030D-6E8A-4147-A177-3AD203B41FA5}">
                      <a16:colId xmlns:a16="http://schemas.microsoft.com/office/drawing/2014/main" val="2696482314"/>
                    </a:ext>
                  </a:extLst>
                </a:gridCol>
                <a:gridCol w="5107709">
                  <a:extLst>
                    <a:ext uri="{9D8B030D-6E8A-4147-A177-3AD203B41FA5}">
                      <a16:colId xmlns:a16="http://schemas.microsoft.com/office/drawing/2014/main" val="3410117944"/>
                    </a:ext>
                  </a:extLst>
                </a:gridCol>
                <a:gridCol w="2854035">
                  <a:extLst>
                    <a:ext uri="{9D8B030D-6E8A-4147-A177-3AD203B41FA5}">
                      <a16:colId xmlns:a16="http://schemas.microsoft.com/office/drawing/2014/main" val="3570730768"/>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7226126"/>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n-lt"/>
                          <a:ea typeface="+mn-ea"/>
                          <a:cs typeface="Segoe UI"/>
                        </a:rPr>
                        <a:t>REP-13</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Automated report/report template deployment for customer/end user.</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n-lt"/>
                          <a:ea typeface="+mn-ea"/>
                          <a:cs typeface="+mn-cs"/>
                        </a:rPr>
                        <a:t>Automate the initial deployment or publishing of reports/report templates and changes (updates - new/changes/deletion) post initial deployment to customers, without the need for manual intervention.</a:t>
                      </a:r>
                    </a:p>
                    <a:p>
                      <a:pPr marL="171450" indent="-171450">
                        <a:buFont typeface="Arial" panose="020B0604020202020204" pitchFamily="34" charset="0"/>
                        <a:buChar char="•"/>
                      </a:pPr>
                      <a:r>
                        <a:rPr lang="en-US" sz="1200" kern="1200">
                          <a:solidFill>
                            <a:schemeClr val="tx1"/>
                          </a:solidFill>
                          <a:effectLst/>
                          <a:latin typeface="+mn-lt"/>
                          <a:ea typeface="+mn-ea"/>
                          <a:cs typeface="+mn-cs"/>
                        </a:rPr>
                        <a:t>To be triggered based on provisioning process.</a:t>
                      </a:r>
                    </a:p>
                    <a:p>
                      <a:pPr marL="171450" indent="-171450">
                        <a:buFont typeface="Arial" panose="020B0604020202020204" pitchFamily="34" charset="0"/>
                        <a:buChar char="•"/>
                      </a:pPr>
                      <a:r>
                        <a:rPr lang="en-US" sz="1200" kern="1200">
                          <a:solidFill>
                            <a:schemeClr val="tx1"/>
                          </a:solidFill>
                          <a:effectLst/>
                          <a:latin typeface="+mn-lt"/>
                          <a:ea typeface="+mn-ea"/>
                          <a:cs typeface="+mn-cs"/>
                        </a:rPr>
                        <a:t>Must be able to support publishing reports/report template to large number of customers for all or a specified group.</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b="0" i="0" kern="1200">
                          <a:solidFill>
                            <a:schemeClr val="tx1"/>
                          </a:solidFill>
                          <a:effectLst/>
                          <a:latin typeface="+mn-lt"/>
                          <a:ea typeface="+mn-ea"/>
                          <a:cs typeface="+mn-cs"/>
                        </a:rPr>
                        <a:t>Pipelines will be created for automated deployment:</a:t>
                      </a:r>
                    </a:p>
                    <a:p>
                      <a:pPr marL="228600" lvl="0" indent="-228600" rtl="0" fontAlgn="ctr">
                        <a:buFont typeface="+mj-lt"/>
                        <a:buAutoNum type="arabicPeriod"/>
                      </a:pPr>
                      <a:r>
                        <a:rPr lang="en-US" sz="1200" b="0" i="0" kern="1200">
                          <a:solidFill>
                            <a:schemeClr val="tx1"/>
                          </a:solidFill>
                          <a:effectLst/>
                          <a:latin typeface="+mn-lt"/>
                          <a:ea typeface="+mn-ea"/>
                          <a:cs typeface="+mn-cs"/>
                        </a:rPr>
                        <a:t>Customer Provisioning (New Customer)</a:t>
                      </a:r>
                    </a:p>
                    <a:p>
                      <a:pPr marL="228600" lvl="0" indent="-228600" rtl="0" fontAlgn="ctr">
                        <a:buFont typeface="+mj-lt"/>
                        <a:buAutoNum type="arabicPeriod"/>
                      </a:pPr>
                      <a:r>
                        <a:rPr lang="en-US" sz="1200" b="0" i="0" kern="1200">
                          <a:solidFill>
                            <a:schemeClr val="tx1"/>
                          </a:solidFill>
                          <a:effectLst/>
                          <a:latin typeface="+mn-lt"/>
                          <a:ea typeface="+mn-ea"/>
                          <a:cs typeface="+mn-cs"/>
                        </a:rPr>
                        <a:t>Customer Provisioning (Incremental changes)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294559"/>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n-lt"/>
                          <a:ea typeface="+mn-ea"/>
                          <a:cs typeface="Segoe UI"/>
                        </a:rPr>
                        <a:t>REP-14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Ease of customer/end user onboarding</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End-user (customer) onboarding to gain access to reports must be easy and automated to support the onboarding customers.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n-lt"/>
                          <a:ea typeface="+mn-ea"/>
                          <a:cs typeface="+mn-cs"/>
                        </a:rPr>
                        <a:t>End user provisioning will be automated using utility to manage permissions. Permissions will be refreshed daily</a:t>
                      </a:r>
                      <a:endParaRPr lang="en-US" sz="1200" b="0" i="0" kern="1200">
                        <a:solidFill>
                          <a:schemeClr val="tx1"/>
                        </a:solidFill>
                        <a:effectLst/>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7249730"/>
                  </a:ext>
                </a:extLst>
              </a:tr>
            </a:tbl>
          </a:graphicData>
        </a:graphic>
      </p:graphicFrame>
      <p:graphicFrame>
        <p:nvGraphicFramePr>
          <p:cNvPr id="3" name="Table 4">
            <a:extLst>
              <a:ext uri="{FF2B5EF4-FFF2-40B4-BE49-F238E27FC236}">
                <a16:creationId xmlns:a16="http://schemas.microsoft.com/office/drawing/2014/main" id="{87605836-E207-4509-855D-331ECE7A034D}"/>
              </a:ext>
            </a:extLst>
          </p:cNvPr>
          <p:cNvGraphicFramePr>
            <a:graphicFrameLocks noGrp="1"/>
          </p:cNvGraphicFramePr>
          <p:nvPr>
            <p:extLst>
              <p:ext uri="{D42A27DB-BD31-4B8C-83A1-F6EECF244321}">
                <p14:modId xmlns:p14="http://schemas.microsoft.com/office/powerpoint/2010/main" val="1088429223"/>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68071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84</a:t>
            </a:fld>
            <a:endParaRPr lang="en-IN"/>
          </a:p>
        </p:txBody>
      </p:sp>
      <p:sp>
        <p:nvSpPr>
          <p:cNvPr id="7" name="Content Placeholder 2">
            <a:extLst>
              <a:ext uri="{FF2B5EF4-FFF2-40B4-BE49-F238E27FC236}">
                <a16:creationId xmlns:a16="http://schemas.microsoft.com/office/drawing/2014/main" id="{13791699-E471-4EA3-A4CB-7E021731EDA8}"/>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8.10 Additional Data Visualizations and UX Requirements</a:t>
            </a:r>
          </a:p>
        </p:txBody>
      </p:sp>
      <p:graphicFrame>
        <p:nvGraphicFramePr>
          <p:cNvPr id="2" name="Table 1">
            <a:extLst>
              <a:ext uri="{FF2B5EF4-FFF2-40B4-BE49-F238E27FC236}">
                <a16:creationId xmlns:a16="http://schemas.microsoft.com/office/drawing/2014/main" id="{578F4156-4060-4A70-A602-C8BA5BAAE215}"/>
              </a:ext>
            </a:extLst>
          </p:cNvPr>
          <p:cNvGraphicFramePr>
            <a:graphicFrameLocks noGrp="1"/>
          </p:cNvGraphicFramePr>
          <p:nvPr>
            <p:extLst>
              <p:ext uri="{D42A27DB-BD31-4B8C-83A1-F6EECF244321}">
                <p14:modId xmlns:p14="http://schemas.microsoft.com/office/powerpoint/2010/main" val="4181839712"/>
              </p:ext>
            </p:extLst>
          </p:nvPr>
        </p:nvGraphicFramePr>
        <p:xfrm>
          <a:off x="419100" y="838200"/>
          <a:ext cx="11471910" cy="5181600"/>
        </p:xfrm>
        <a:graphic>
          <a:graphicData uri="http://schemas.openxmlformats.org/drawingml/2006/table">
            <a:tbl>
              <a:tblPr firstRow="1" bandRow="1">
                <a:tableStyleId>{5940675A-B579-460E-94D1-54222C63F5DA}</a:tableStyleId>
              </a:tblPr>
              <a:tblGrid>
                <a:gridCol w="1976928">
                  <a:extLst>
                    <a:ext uri="{9D8B030D-6E8A-4147-A177-3AD203B41FA5}">
                      <a16:colId xmlns:a16="http://schemas.microsoft.com/office/drawing/2014/main" val="1774888460"/>
                    </a:ext>
                  </a:extLst>
                </a:gridCol>
                <a:gridCol w="1547899">
                  <a:extLst>
                    <a:ext uri="{9D8B030D-6E8A-4147-A177-3AD203B41FA5}">
                      <a16:colId xmlns:a16="http://schemas.microsoft.com/office/drawing/2014/main" val="2696482314"/>
                    </a:ext>
                  </a:extLst>
                </a:gridCol>
                <a:gridCol w="5093047">
                  <a:extLst>
                    <a:ext uri="{9D8B030D-6E8A-4147-A177-3AD203B41FA5}">
                      <a16:colId xmlns:a16="http://schemas.microsoft.com/office/drawing/2014/main" val="3410117944"/>
                    </a:ext>
                  </a:extLst>
                </a:gridCol>
                <a:gridCol w="2854036">
                  <a:extLst>
                    <a:ext uri="{9D8B030D-6E8A-4147-A177-3AD203B41FA5}">
                      <a16:colId xmlns:a16="http://schemas.microsoft.com/office/drawing/2014/main" val="3570730768"/>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7226126"/>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n-lt"/>
                          <a:ea typeface="+mn-ea"/>
                          <a:cs typeface="Segoe UI"/>
                        </a:rPr>
                        <a:t>UX-01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Report Management (Grouping/Favorites)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Ability for user organize (group) reports and mark as favorite/pin/share with other users. User can favorite a report and organize so reports of interest are quickly accessible especially when there are lots of reports.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n-lt"/>
                          <a:ea typeface="+mn-ea"/>
                          <a:cs typeface="+mn-cs"/>
                        </a:rPr>
                        <a:t>Ability to mark reports as 'Favorite' on SFDC portal. Favorite reports will be visible under that group</a:t>
                      </a:r>
                      <a:endParaRPr lang="en-US" sz="1200" b="0" i="0" kern="1200">
                        <a:solidFill>
                          <a:schemeClr val="tx1"/>
                        </a:solidFill>
                        <a:effectLst/>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1137069"/>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n-lt"/>
                          <a:ea typeface="+mn-ea"/>
                          <a:cs typeface="Segoe UI"/>
                        </a:rPr>
                        <a:t>UX-02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User annotate and comment on data in reports and dashboard</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Provide a mechanism for user to annotate or comment data in a report or dashboard, e.g. to capture some short notes.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highlight>
                            <a:srgbClr val="FFFF00"/>
                          </a:highlight>
                          <a:latin typeface="+mn-lt"/>
                          <a:ea typeface="+mn-ea"/>
                          <a:cs typeface="+mn-cs"/>
                        </a:rPr>
                        <a:t>Not considered in Phase 1</a:t>
                      </a:r>
                      <a:endParaRPr lang="en-US" sz="1200" b="0" i="0" kern="1200">
                        <a:solidFill>
                          <a:schemeClr val="tx1"/>
                        </a:solidFill>
                        <a:effectLst/>
                        <a:highlight>
                          <a:srgbClr val="FFFF00"/>
                        </a:highlight>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389717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UX-03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Dashboard/Report dynamic navigation/maps/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menus.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Ability to drill down to detailed reports from a click-through on a specific data item. E.g. From high level inventory report select a serial number and drill down to a more detailed report for that given serial number.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Supported OOB in Power BI</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15560"/>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UX-04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Dashboard/Report dynamic navigation/maps/menus.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Ability to have easy navigation of dashboards/maps thought menu/maps that are dynamic built, for examples when new dashboards are added they should be dynamically included out need of manual additions.</a:t>
                      </a:r>
                    </a:p>
                    <a:p>
                      <a:pPr marL="171450" indent="-171450">
                        <a:buFont typeface="Arial" panose="020B0604020202020204" pitchFamily="34" charset="0"/>
                        <a:buChar char="•"/>
                      </a:pPr>
                      <a:r>
                        <a:rPr lang="en-US" sz="1200" kern="1200">
                          <a:solidFill>
                            <a:schemeClr val="tx1"/>
                          </a:solidFill>
                          <a:effectLst/>
                          <a:latin typeface="+mj-lt"/>
                          <a:ea typeface="+mn-ea"/>
                          <a:cs typeface="+mn-cs"/>
                        </a:rPr>
                        <a:t>Navigation to include home, back, and breadcrumb.</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200" b="0" i="0" kern="1200">
                          <a:solidFill>
                            <a:schemeClr val="tx1"/>
                          </a:solidFill>
                          <a:effectLst/>
                          <a:latin typeface="+mj-lt"/>
                          <a:ea typeface="+mn-ea"/>
                          <a:cs typeface="+mn-cs"/>
                        </a:rPr>
                        <a:t>Navigation bar is provided on SFDC portal for report navigation</a:t>
                      </a:r>
                    </a:p>
                    <a:p>
                      <a:pPr marL="0" indent="0" rtl="0" fontAlgn="ctr">
                        <a:buFont typeface="+mj-lt"/>
                        <a:buNone/>
                      </a:pP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035445"/>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UX-05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Perform actions from a report on/to other systems.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Provide a mechanism to perform actions such as update records in data platform (Snowflake) [open/update a record or data], make a call to external systems/web hook/API for example to raise a case (through integration/interaction with SFDC). Actions to be performed by a right-click/selecting data in reporting platform.</a:t>
                      </a:r>
                    </a:p>
                    <a:p>
                      <a:pPr marL="171450" indent="-171450">
                        <a:buFont typeface="Arial" panose="020B0604020202020204" pitchFamily="34" charset="0"/>
                        <a:buChar char="•"/>
                      </a:pPr>
                      <a:r>
                        <a:rPr lang="en-US" sz="1200" kern="1200">
                          <a:solidFill>
                            <a:schemeClr val="tx1"/>
                          </a:solidFill>
                          <a:effectLst/>
                          <a:latin typeface="+mj-lt"/>
                          <a:ea typeface="+mn-ea"/>
                          <a:cs typeface="+mn-cs"/>
                        </a:rPr>
                        <a:t>Action to pull-through data into the action command, e.g. details of the entity selected in the report to avoid need to rekey data.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b="0" i="0" kern="1200">
                          <a:solidFill>
                            <a:schemeClr val="tx1"/>
                          </a:solidFill>
                          <a:effectLst/>
                          <a:highlight>
                            <a:srgbClr val="FFFF00"/>
                          </a:highlight>
                          <a:latin typeface="+mj-lt"/>
                          <a:ea typeface="+mn-ea"/>
                          <a:cs typeface="+mn-cs"/>
                        </a:rPr>
                        <a:t>Not considered in Phase 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728498"/>
                  </a:ext>
                </a:extLst>
              </a:tr>
            </a:tbl>
          </a:graphicData>
        </a:graphic>
      </p:graphicFrame>
      <p:graphicFrame>
        <p:nvGraphicFramePr>
          <p:cNvPr id="3" name="Table 4">
            <a:extLst>
              <a:ext uri="{FF2B5EF4-FFF2-40B4-BE49-F238E27FC236}">
                <a16:creationId xmlns:a16="http://schemas.microsoft.com/office/drawing/2014/main" id="{D2D30F04-4414-49F5-9A59-AF1C62642467}"/>
              </a:ext>
            </a:extLst>
          </p:cNvPr>
          <p:cNvGraphicFramePr>
            <a:graphicFrameLocks noGrp="1"/>
          </p:cNvGraphicFramePr>
          <p:nvPr>
            <p:extLst>
              <p:ext uri="{D42A27DB-BD31-4B8C-83A1-F6EECF244321}">
                <p14:modId xmlns:p14="http://schemas.microsoft.com/office/powerpoint/2010/main" val="3827871539"/>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124771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85</a:t>
            </a:fld>
            <a:endParaRPr lang="en-IN"/>
          </a:p>
        </p:txBody>
      </p:sp>
      <p:sp>
        <p:nvSpPr>
          <p:cNvPr id="7" name="Content Placeholder 2">
            <a:extLst>
              <a:ext uri="{FF2B5EF4-FFF2-40B4-BE49-F238E27FC236}">
                <a16:creationId xmlns:a16="http://schemas.microsoft.com/office/drawing/2014/main" id="{13791699-E471-4EA3-A4CB-7E021731EDA8}"/>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8.10 Additional Data Visualizations and UX Requirements</a:t>
            </a:r>
          </a:p>
        </p:txBody>
      </p:sp>
      <p:graphicFrame>
        <p:nvGraphicFramePr>
          <p:cNvPr id="2" name="Table 1">
            <a:extLst>
              <a:ext uri="{FF2B5EF4-FFF2-40B4-BE49-F238E27FC236}">
                <a16:creationId xmlns:a16="http://schemas.microsoft.com/office/drawing/2014/main" id="{578F4156-4060-4A70-A602-C8BA5BAAE215}"/>
              </a:ext>
            </a:extLst>
          </p:cNvPr>
          <p:cNvGraphicFramePr>
            <a:graphicFrameLocks noGrp="1"/>
          </p:cNvGraphicFramePr>
          <p:nvPr>
            <p:extLst>
              <p:ext uri="{D42A27DB-BD31-4B8C-83A1-F6EECF244321}">
                <p14:modId xmlns:p14="http://schemas.microsoft.com/office/powerpoint/2010/main" val="3327132366"/>
              </p:ext>
            </p:extLst>
          </p:nvPr>
        </p:nvGraphicFramePr>
        <p:xfrm>
          <a:off x="415290" y="876935"/>
          <a:ext cx="11471910" cy="5364480"/>
        </p:xfrm>
        <a:graphic>
          <a:graphicData uri="http://schemas.openxmlformats.org/drawingml/2006/table">
            <a:tbl>
              <a:tblPr firstRow="1" bandRow="1">
                <a:tableStyleId>{5940675A-B579-460E-94D1-54222C63F5DA}</a:tableStyleId>
              </a:tblPr>
              <a:tblGrid>
                <a:gridCol w="1995401">
                  <a:extLst>
                    <a:ext uri="{9D8B030D-6E8A-4147-A177-3AD203B41FA5}">
                      <a16:colId xmlns:a16="http://schemas.microsoft.com/office/drawing/2014/main" val="1774888460"/>
                    </a:ext>
                  </a:extLst>
                </a:gridCol>
                <a:gridCol w="1514764">
                  <a:extLst>
                    <a:ext uri="{9D8B030D-6E8A-4147-A177-3AD203B41FA5}">
                      <a16:colId xmlns:a16="http://schemas.microsoft.com/office/drawing/2014/main" val="2696482314"/>
                    </a:ext>
                  </a:extLst>
                </a:gridCol>
                <a:gridCol w="5116945">
                  <a:extLst>
                    <a:ext uri="{9D8B030D-6E8A-4147-A177-3AD203B41FA5}">
                      <a16:colId xmlns:a16="http://schemas.microsoft.com/office/drawing/2014/main" val="3410117944"/>
                    </a:ext>
                  </a:extLst>
                </a:gridCol>
                <a:gridCol w="2844800">
                  <a:extLst>
                    <a:ext uri="{9D8B030D-6E8A-4147-A177-3AD203B41FA5}">
                      <a16:colId xmlns:a16="http://schemas.microsoft.com/office/drawing/2014/main" val="3570730768"/>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7226126"/>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UX-06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Data visualization partitioning/segmentation</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Provide the ability to partition data based on data source (data attribute or tagging) and within the reporting layer (by user). Segmentation to be optional/selectable/filterable (all/some/none) and reflect dynamically in charts/value accordingly.</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Slicers and filters are provided OOB in Power BI</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7949443"/>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UX-07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Mechanism for user feedback on a report or dashboard from within report presentation layer.</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User feedback can be captured in the report view, from simple star rating to, comments/feedback, link to external survey (MS Forms). Where the feedback can be sent pulling through user info (i.e. without the need for user to enter who they are).</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b="0" i="0" kern="1200">
                          <a:solidFill>
                            <a:schemeClr val="tx1"/>
                          </a:solidFill>
                          <a:effectLst/>
                          <a:highlight>
                            <a:srgbClr val="FFFF00"/>
                          </a:highlight>
                          <a:latin typeface="+mj-lt"/>
                          <a:ea typeface="+mn-ea"/>
                          <a:cs typeface="+mn-cs"/>
                        </a:rPr>
                        <a:t>Not considered in Phase 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0948624"/>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UX-08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Provide a mechanism to white label reports for partner or customer.</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Easy mechanisms to allow a Juniper or partner to put their own brand/logo on a standard/templated reports.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b="0" i="0" kern="1200">
                          <a:solidFill>
                            <a:schemeClr val="tx1"/>
                          </a:solidFill>
                          <a:effectLst/>
                          <a:highlight>
                            <a:srgbClr val="FFFF00"/>
                          </a:highlight>
                          <a:latin typeface="+mj-lt"/>
                          <a:ea typeface="+mn-ea"/>
                          <a:cs typeface="+mn-cs"/>
                        </a:rPr>
                        <a:t>Not considered in Phase 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760571"/>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UX-09</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Support Alert and Notification channel (for new reports, update report or data in a report)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Email/IM/Slack/MS Teams notification, Amazon SNS, etc. Support for notifications based on specific data, e.g. if the number of devices changes or a certain alarm appears.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PDF/PPT exports can be scheduled for a specific period as a part of Phase 1. The file will be shared as a link to OneDrive in the notification email.</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7123459"/>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UX-10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Natural Language query of reports/dashboard/data by end user.</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Ability to query data in Dashboards/reports and source data using natural language. Query input to include query/auto completion/suggestion recommendation based on the customer data/reports.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Supported OOB by Power BI </a:t>
                      </a:r>
                      <a:r>
                        <a:rPr lang="en-US" sz="1200" kern="1200" err="1">
                          <a:solidFill>
                            <a:schemeClr val="tx1"/>
                          </a:solidFill>
                          <a:effectLst/>
                          <a:latin typeface="+mj-lt"/>
                          <a:ea typeface="+mn-ea"/>
                          <a:cs typeface="+mn-cs"/>
                        </a:rPr>
                        <a:t>QnA</a:t>
                      </a:r>
                      <a:r>
                        <a:rPr lang="en-US" sz="1200" kern="1200">
                          <a:solidFill>
                            <a:schemeClr val="tx1"/>
                          </a:solidFill>
                          <a:effectLst/>
                          <a:latin typeface="+mj-lt"/>
                          <a:ea typeface="+mn-ea"/>
                          <a:cs typeface="+mn-cs"/>
                        </a:rPr>
                        <a:t> visuals</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2201542"/>
                  </a:ext>
                </a:extLst>
              </a:tr>
            </a:tbl>
          </a:graphicData>
        </a:graphic>
      </p:graphicFrame>
      <p:graphicFrame>
        <p:nvGraphicFramePr>
          <p:cNvPr id="3" name="Table 4">
            <a:extLst>
              <a:ext uri="{FF2B5EF4-FFF2-40B4-BE49-F238E27FC236}">
                <a16:creationId xmlns:a16="http://schemas.microsoft.com/office/drawing/2014/main" id="{830A9F2C-5333-49B5-9EEA-617DA542713F}"/>
              </a:ext>
            </a:extLst>
          </p:cNvPr>
          <p:cNvGraphicFramePr>
            <a:graphicFrameLocks noGrp="1"/>
          </p:cNvGraphicFramePr>
          <p:nvPr>
            <p:extLst>
              <p:ext uri="{D42A27DB-BD31-4B8C-83A1-F6EECF244321}">
                <p14:modId xmlns:p14="http://schemas.microsoft.com/office/powerpoint/2010/main" val="3827871539"/>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97138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86</a:t>
            </a:fld>
            <a:endParaRPr lang="en-IN"/>
          </a:p>
        </p:txBody>
      </p:sp>
      <p:sp>
        <p:nvSpPr>
          <p:cNvPr id="7" name="Content Placeholder 2">
            <a:extLst>
              <a:ext uri="{FF2B5EF4-FFF2-40B4-BE49-F238E27FC236}">
                <a16:creationId xmlns:a16="http://schemas.microsoft.com/office/drawing/2014/main" id="{13791699-E471-4EA3-A4CB-7E021731EDA8}"/>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8.10 Additional Data Visualizations and UX Requirements</a:t>
            </a:r>
          </a:p>
        </p:txBody>
      </p:sp>
      <p:graphicFrame>
        <p:nvGraphicFramePr>
          <p:cNvPr id="2" name="Table 1">
            <a:extLst>
              <a:ext uri="{FF2B5EF4-FFF2-40B4-BE49-F238E27FC236}">
                <a16:creationId xmlns:a16="http://schemas.microsoft.com/office/drawing/2014/main" id="{578F4156-4060-4A70-A602-C8BA5BAAE215}"/>
              </a:ext>
            </a:extLst>
          </p:cNvPr>
          <p:cNvGraphicFramePr>
            <a:graphicFrameLocks noGrp="1"/>
          </p:cNvGraphicFramePr>
          <p:nvPr>
            <p:extLst>
              <p:ext uri="{D42A27DB-BD31-4B8C-83A1-F6EECF244321}">
                <p14:modId xmlns:p14="http://schemas.microsoft.com/office/powerpoint/2010/main" val="3835097259"/>
              </p:ext>
            </p:extLst>
          </p:nvPr>
        </p:nvGraphicFramePr>
        <p:xfrm>
          <a:off x="415290" y="838200"/>
          <a:ext cx="11471910" cy="4724400"/>
        </p:xfrm>
        <a:graphic>
          <a:graphicData uri="http://schemas.openxmlformats.org/drawingml/2006/table">
            <a:tbl>
              <a:tblPr firstRow="1" bandRow="1">
                <a:tableStyleId>{5940675A-B579-460E-94D1-54222C63F5DA}</a:tableStyleId>
              </a:tblPr>
              <a:tblGrid>
                <a:gridCol w="1995401">
                  <a:extLst>
                    <a:ext uri="{9D8B030D-6E8A-4147-A177-3AD203B41FA5}">
                      <a16:colId xmlns:a16="http://schemas.microsoft.com/office/drawing/2014/main" val="1774888460"/>
                    </a:ext>
                  </a:extLst>
                </a:gridCol>
                <a:gridCol w="1514764">
                  <a:extLst>
                    <a:ext uri="{9D8B030D-6E8A-4147-A177-3AD203B41FA5}">
                      <a16:colId xmlns:a16="http://schemas.microsoft.com/office/drawing/2014/main" val="2696482314"/>
                    </a:ext>
                  </a:extLst>
                </a:gridCol>
                <a:gridCol w="5098472">
                  <a:extLst>
                    <a:ext uri="{9D8B030D-6E8A-4147-A177-3AD203B41FA5}">
                      <a16:colId xmlns:a16="http://schemas.microsoft.com/office/drawing/2014/main" val="3410117944"/>
                    </a:ext>
                  </a:extLst>
                </a:gridCol>
                <a:gridCol w="2863273">
                  <a:extLst>
                    <a:ext uri="{9D8B030D-6E8A-4147-A177-3AD203B41FA5}">
                      <a16:colId xmlns:a16="http://schemas.microsoft.com/office/drawing/2014/main" val="3570730768"/>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7226126"/>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n-lt"/>
                          <a:ea typeface="+mn-ea"/>
                          <a:cs typeface="Segoe UI"/>
                        </a:rPr>
                        <a:t>UX-11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Realtime updates to dashboards/reports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n-lt"/>
                          <a:ea typeface="+mn-ea"/>
                          <a:cs typeface="+mn-cs"/>
                        </a:rPr>
                        <a:t>Provide real time updates to dashboards/report without the need for end-users to refresh. One example use case is to have a war room dashboard for management/operations to show current/live status without the need of direct interaction to refresh.</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n-lt"/>
                          <a:ea typeface="+mn-ea"/>
                          <a:cs typeface="+mn-cs"/>
                        </a:rPr>
                        <a:t>Reports currently shared will be in Import mode and will be refreshed by the Platform</a:t>
                      </a:r>
                    </a:p>
                    <a:p>
                      <a:pPr marL="228600" indent="-228600" rtl="0" fontAlgn="ctr">
                        <a:buFont typeface="+mj-lt"/>
                        <a:buAutoNum type="arabicPeriod"/>
                      </a:pPr>
                      <a:r>
                        <a:rPr lang="en-US" sz="1200" b="0" i="0" kern="1200">
                          <a:solidFill>
                            <a:schemeClr val="tx1"/>
                          </a:solidFill>
                          <a:effectLst/>
                          <a:latin typeface="+mn-lt"/>
                          <a:ea typeface="+mn-ea"/>
                          <a:cs typeface="+mn-cs"/>
                        </a:rPr>
                        <a:t>Power BI has the ability to support real time reports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3276920"/>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UX-12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a:solidFill>
                            <a:schemeClr val="tx1"/>
                          </a:solidFill>
                          <a:effectLst/>
                          <a:latin typeface="+mj-lt"/>
                          <a:ea typeface="+mn-ea"/>
                          <a:cs typeface="+mn-cs"/>
                        </a:rPr>
                        <a:t>Support following chart data visualization:</a:t>
                      </a:r>
                    </a:p>
                    <a:p>
                      <a:r>
                        <a:rPr lang="en-US" sz="1200" kern="1200">
                          <a:solidFill>
                            <a:schemeClr val="tx1"/>
                          </a:solidFill>
                          <a:effectLst/>
                          <a:latin typeface="+mj-lt"/>
                          <a:ea typeface="+mn-ea"/>
                          <a:cs typeface="+mn-cs"/>
                        </a:rPr>
                        <a:t>- Column (horizontal/vertical, stacked, etc.)</a:t>
                      </a:r>
                    </a:p>
                    <a:p>
                      <a:r>
                        <a:rPr lang="en-US" sz="1200" kern="1200">
                          <a:solidFill>
                            <a:schemeClr val="tx1"/>
                          </a:solidFill>
                          <a:effectLst/>
                          <a:latin typeface="+mj-lt"/>
                          <a:ea typeface="+mn-ea"/>
                          <a:cs typeface="+mn-cs"/>
                        </a:rPr>
                        <a:t>- Line</a:t>
                      </a:r>
                    </a:p>
                    <a:p>
                      <a:r>
                        <a:rPr lang="en-US" sz="1200" kern="1200">
                          <a:solidFill>
                            <a:schemeClr val="tx1"/>
                          </a:solidFill>
                          <a:effectLst/>
                          <a:latin typeface="+mj-lt"/>
                          <a:ea typeface="+mn-ea"/>
                          <a:cs typeface="+mn-cs"/>
                        </a:rPr>
                        <a:t>- Pie/donut</a:t>
                      </a:r>
                    </a:p>
                    <a:p>
                      <a:r>
                        <a:rPr lang="en-US" sz="1200" kern="1200">
                          <a:solidFill>
                            <a:schemeClr val="tx1"/>
                          </a:solidFill>
                          <a:effectLst/>
                          <a:latin typeface="+mj-lt"/>
                          <a:ea typeface="+mn-ea"/>
                          <a:cs typeface="+mn-cs"/>
                        </a:rPr>
                        <a:t>- scatter</a:t>
                      </a:r>
                    </a:p>
                    <a:p>
                      <a:r>
                        <a:rPr lang="en-US" sz="1200" kern="1200">
                          <a:solidFill>
                            <a:schemeClr val="tx1"/>
                          </a:solidFill>
                          <a:effectLst/>
                          <a:latin typeface="+mj-lt"/>
                          <a:ea typeface="+mn-ea"/>
                          <a:cs typeface="+mn-cs"/>
                        </a:rPr>
                        <a:t>- waterfall</a:t>
                      </a:r>
                    </a:p>
                    <a:p>
                      <a:r>
                        <a:rPr lang="en-US" sz="1200" kern="1200">
                          <a:solidFill>
                            <a:schemeClr val="tx1"/>
                          </a:solidFill>
                          <a:effectLst/>
                          <a:latin typeface="+mj-lt"/>
                          <a:ea typeface="+mn-ea"/>
                          <a:cs typeface="+mn-cs"/>
                        </a:rPr>
                        <a:t>- radar/spider</a:t>
                      </a:r>
                    </a:p>
                    <a:p>
                      <a:r>
                        <a:rPr lang="en-US" sz="1200" kern="1200">
                          <a:solidFill>
                            <a:schemeClr val="tx1"/>
                          </a:solidFill>
                          <a:effectLst/>
                          <a:latin typeface="+mj-lt"/>
                          <a:ea typeface="+mn-ea"/>
                          <a:cs typeface="+mn-cs"/>
                        </a:rPr>
                        <a:t>- combo</a:t>
                      </a:r>
                    </a:p>
                    <a:p>
                      <a:r>
                        <a:rPr lang="en-US" sz="1200" kern="1200">
                          <a:solidFill>
                            <a:schemeClr val="tx1"/>
                          </a:solidFill>
                          <a:effectLst/>
                          <a:latin typeface="+mj-lt"/>
                          <a:ea typeface="+mn-ea"/>
                          <a:cs typeface="+mn-cs"/>
                        </a:rPr>
                        <a:t>Multiple axis, dimension/scale type, number/symbol data representation.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Ability to support data visualization of source data and aggregated data in chart form.</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Supported through OOB Power BI capabilities</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0948624"/>
                  </a:ext>
                </a:extLst>
              </a:tr>
            </a:tbl>
          </a:graphicData>
        </a:graphic>
      </p:graphicFrame>
      <p:graphicFrame>
        <p:nvGraphicFramePr>
          <p:cNvPr id="3" name="Table 4">
            <a:extLst>
              <a:ext uri="{FF2B5EF4-FFF2-40B4-BE49-F238E27FC236}">
                <a16:creationId xmlns:a16="http://schemas.microsoft.com/office/drawing/2014/main" id="{B9D869C6-7882-48F3-862C-686CDD2E987E}"/>
              </a:ext>
            </a:extLst>
          </p:cNvPr>
          <p:cNvGraphicFramePr>
            <a:graphicFrameLocks noGrp="1"/>
          </p:cNvGraphicFramePr>
          <p:nvPr>
            <p:extLst>
              <p:ext uri="{D42A27DB-BD31-4B8C-83A1-F6EECF244321}">
                <p14:modId xmlns:p14="http://schemas.microsoft.com/office/powerpoint/2010/main" val="4009170088"/>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224328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87</a:t>
            </a:fld>
            <a:endParaRPr lang="en-IN"/>
          </a:p>
        </p:txBody>
      </p:sp>
      <p:sp>
        <p:nvSpPr>
          <p:cNvPr id="7" name="Content Placeholder 2">
            <a:extLst>
              <a:ext uri="{FF2B5EF4-FFF2-40B4-BE49-F238E27FC236}">
                <a16:creationId xmlns:a16="http://schemas.microsoft.com/office/drawing/2014/main" id="{13791699-E471-4EA3-A4CB-7E021731EDA8}"/>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8.10 Additional Data Visualizations and UX Requirements</a:t>
            </a:r>
          </a:p>
        </p:txBody>
      </p:sp>
      <p:graphicFrame>
        <p:nvGraphicFramePr>
          <p:cNvPr id="2" name="Table 1">
            <a:extLst>
              <a:ext uri="{FF2B5EF4-FFF2-40B4-BE49-F238E27FC236}">
                <a16:creationId xmlns:a16="http://schemas.microsoft.com/office/drawing/2014/main" id="{578F4156-4060-4A70-A602-C8BA5BAAE215}"/>
              </a:ext>
            </a:extLst>
          </p:cNvPr>
          <p:cNvGraphicFramePr>
            <a:graphicFrameLocks noGrp="1"/>
          </p:cNvGraphicFramePr>
          <p:nvPr>
            <p:extLst>
              <p:ext uri="{D42A27DB-BD31-4B8C-83A1-F6EECF244321}">
                <p14:modId xmlns:p14="http://schemas.microsoft.com/office/powerpoint/2010/main" val="2517383143"/>
              </p:ext>
            </p:extLst>
          </p:nvPr>
        </p:nvGraphicFramePr>
        <p:xfrm>
          <a:off x="419100" y="838200"/>
          <a:ext cx="11468100" cy="5090160"/>
        </p:xfrm>
        <a:graphic>
          <a:graphicData uri="http://schemas.openxmlformats.org/drawingml/2006/table">
            <a:tbl>
              <a:tblPr firstRow="1" bandRow="1">
                <a:tableStyleId>{5940675A-B579-460E-94D1-54222C63F5DA}</a:tableStyleId>
              </a:tblPr>
              <a:tblGrid>
                <a:gridCol w="1991591">
                  <a:extLst>
                    <a:ext uri="{9D8B030D-6E8A-4147-A177-3AD203B41FA5}">
                      <a16:colId xmlns:a16="http://schemas.microsoft.com/office/drawing/2014/main" val="1774888460"/>
                    </a:ext>
                  </a:extLst>
                </a:gridCol>
                <a:gridCol w="1514764">
                  <a:extLst>
                    <a:ext uri="{9D8B030D-6E8A-4147-A177-3AD203B41FA5}">
                      <a16:colId xmlns:a16="http://schemas.microsoft.com/office/drawing/2014/main" val="2696482314"/>
                    </a:ext>
                  </a:extLst>
                </a:gridCol>
                <a:gridCol w="5116945">
                  <a:extLst>
                    <a:ext uri="{9D8B030D-6E8A-4147-A177-3AD203B41FA5}">
                      <a16:colId xmlns:a16="http://schemas.microsoft.com/office/drawing/2014/main" val="3410117944"/>
                    </a:ext>
                  </a:extLst>
                </a:gridCol>
                <a:gridCol w="2844800">
                  <a:extLst>
                    <a:ext uri="{9D8B030D-6E8A-4147-A177-3AD203B41FA5}">
                      <a16:colId xmlns:a16="http://schemas.microsoft.com/office/drawing/2014/main" val="3570730768"/>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7226126"/>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UX-13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Data visualization of trends/projections.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200" kern="1200">
                          <a:solidFill>
                            <a:schemeClr val="tx1"/>
                          </a:solidFill>
                          <a:effectLst/>
                          <a:latin typeface="+mj-lt"/>
                          <a:ea typeface="+mn-ea"/>
                          <a:cs typeface="+mn-cs"/>
                        </a:rPr>
                        <a:t>Ability to extrapolate trend based on current data points (using various methods/smoothing) as well as ability to project (forecast) past current data values for a given period. Show statistical relevance of trend/projection. Trend/project to shown as point metrics as well as overlay on charts.</a:t>
                      </a:r>
                    </a:p>
                    <a:p>
                      <a:pPr marL="171450" indent="-171450">
                        <a:buFont typeface="Arial" panose="020B0604020202020204" pitchFamily="34" charset="0"/>
                        <a:buChar char="•"/>
                      </a:pPr>
                      <a:r>
                        <a:rPr lang="en-US" sz="1200" kern="1200">
                          <a:solidFill>
                            <a:schemeClr val="tx1"/>
                          </a:solidFill>
                          <a:effectLst/>
                          <a:latin typeface="+mj-lt"/>
                          <a:ea typeface="+mn-ea"/>
                          <a:cs typeface="+mn-cs"/>
                        </a:rPr>
                        <a:t>Respondent to provide list of all trend/project mode, types, overlay on charts and examples.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Supported through OOB Power BI capabilities</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6296943"/>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UX-14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Tabular data representation of column/list data, with ability to pivot.</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Ability to support filters (</a:t>
                      </a:r>
                      <a:r>
                        <a:rPr lang="en-US" sz="1200" kern="1200">
                          <a:solidFill>
                            <a:schemeClr val="tx1"/>
                          </a:solidFill>
                          <a:effectLst/>
                          <a:highlight>
                            <a:srgbClr val="FFFF00"/>
                          </a:highlight>
                          <a:latin typeface="+mj-lt"/>
                          <a:ea typeface="+mn-ea"/>
                          <a:cs typeface="+mn-cs"/>
                        </a:rPr>
                        <a:t>pinning/sharing/saving</a:t>
                      </a:r>
                      <a:r>
                        <a:rPr lang="en-US" sz="1200" kern="1200">
                          <a:solidFill>
                            <a:schemeClr val="tx1"/>
                          </a:solidFill>
                          <a:effectLst/>
                          <a:latin typeface="+mj-lt"/>
                          <a:ea typeface="+mn-ea"/>
                          <a:cs typeface="+mn-cs"/>
                        </a:rPr>
                        <a:t>) for large dataset. Tabular reports to support summary chart data for quick view.</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Supported through OOB Power BI personalize visual capabilities</a:t>
                      </a:r>
                    </a:p>
                    <a:p>
                      <a:pPr marL="228600" indent="-228600" rtl="0" fontAlgn="ctr">
                        <a:buFont typeface="+mj-lt"/>
                        <a:buAutoNum type="arabicPeriod"/>
                      </a:pPr>
                      <a:r>
                        <a:rPr lang="en-US" sz="1200" b="0" i="0" kern="1200">
                          <a:solidFill>
                            <a:schemeClr val="tx1"/>
                          </a:solidFill>
                          <a:effectLst/>
                          <a:latin typeface="+mj-lt"/>
                          <a:ea typeface="+mn-ea"/>
                          <a:cs typeface="+mn-cs"/>
                        </a:rPr>
                        <a:t>Filters and slicers are supported OOB in Power BI</a:t>
                      </a:r>
                    </a:p>
                    <a:p>
                      <a:pPr marL="228600" indent="-228600" rtl="0" fontAlgn="ctr">
                        <a:buFont typeface="+mj-lt"/>
                        <a:buAutoNum type="arabicPeriod"/>
                      </a:pPr>
                      <a:r>
                        <a:rPr lang="en-US" sz="1200" b="0" i="0" kern="1200">
                          <a:solidFill>
                            <a:schemeClr val="tx1"/>
                          </a:solidFill>
                          <a:effectLst/>
                          <a:latin typeface="+mj-lt"/>
                          <a:ea typeface="+mn-ea"/>
                          <a:cs typeface="+mn-cs"/>
                        </a:rPr>
                        <a:t>Pinning/Sharing and Saving is not considered in Phase 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7123459"/>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UX-15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Data visualization on graphic/maps/topology.</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Ability to show data points on static graphic/image, as well as structure graph (map or topology) for examples to show network nodes (as point items or grouped) on a topology map and/or geographic map).</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Kindly refer to the list of OOB and custom visuals supported in Power BI</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2521953"/>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UX-16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Dynamic visualization of data in charts (zoom in/out, timeline scrolling, 2D/3D different perspective)</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Ability for user to easily change (and lock/pin/favorite) view of data dynamically without delay.</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200" b="0" i="0" kern="1200">
                          <a:solidFill>
                            <a:schemeClr val="tx1"/>
                          </a:solidFill>
                          <a:effectLst/>
                          <a:latin typeface="+mj-lt"/>
                          <a:ea typeface="+mn-ea"/>
                          <a:cs typeface="+mn-cs"/>
                        </a:rPr>
                        <a:t>Supported through personalize visuals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9939685"/>
                  </a:ext>
                </a:extLst>
              </a:tr>
            </a:tbl>
          </a:graphicData>
        </a:graphic>
      </p:graphicFrame>
      <p:graphicFrame>
        <p:nvGraphicFramePr>
          <p:cNvPr id="3" name="Table 4">
            <a:extLst>
              <a:ext uri="{FF2B5EF4-FFF2-40B4-BE49-F238E27FC236}">
                <a16:creationId xmlns:a16="http://schemas.microsoft.com/office/drawing/2014/main" id="{8F993CF7-C22F-4710-A68E-644E870EB49F}"/>
              </a:ext>
            </a:extLst>
          </p:cNvPr>
          <p:cNvGraphicFramePr>
            <a:graphicFrameLocks noGrp="1"/>
          </p:cNvGraphicFramePr>
          <p:nvPr>
            <p:extLst>
              <p:ext uri="{D42A27DB-BD31-4B8C-83A1-F6EECF244321}">
                <p14:modId xmlns:p14="http://schemas.microsoft.com/office/powerpoint/2010/main" val="4009170088"/>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105186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407B-596D-4A56-B8D8-3C06C03B22E8}"/>
              </a:ext>
            </a:extLst>
          </p:cNvPr>
          <p:cNvSpPr>
            <a:spLocks noGrp="1"/>
          </p:cNvSpPr>
          <p:nvPr>
            <p:ph type="sldNum" sz="quarter" idx="4"/>
          </p:nvPr>
        </p:nvSpPr>
        <p:spPr>
          <a:xfrm>
            <a:off x="11560997" y="6447389"/>
            <a:ext cx="425108" cy="250451"/>
          </a:xfrm>
        </p:spPr>
        <p:txBody>
          <a:bodyPr/>
          <a:lstStyle/>
          <a:p>
            <a:fld id="{2465CFD4-9401-47B7-ADC2-1B0E4994DF73}" type="slidenum">
              <a:rPr lang="en-IN" smtClean="0"/>
              <a:pPr/>
              <a:t>88</a:t>
            </a:fld>
            <a:endParaRPr lang="en-IN"/>
          </a:p>
        </p:txBody>
      </p:sp>
      <p:sp>
        <p:nvSpPr>
          <p:cNvPr id="7" name="Content Placeholder 2">
            <a:extLst>
              <a:ext uri="{FF2B5EF4-FFF2-40B4-BE49-F238E27FC236}">
                <a16:creationId xmlns:a16="http://schemas.microsoft.com/office/drawing/2014/main" id="{13791699-E471-4EA3-A4CB-7E021731EDA8}"/>
              </a:ext>
            </a:extLst>
          </p:cNvPr>
          <p:cNvSpPr txBox="1">
            <a:spLocks/>
          </p:cNvSpPr>
          <p:nvPr/>
        </p:nvSpPr>
        <p:spPr>
          <a:xfrm>
            <a:off x="390618" y="284461"/>
            <a:ext cx="9344775" cy="48164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kern="1200" dirty="0" smtClean="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i="0" kern="1200" dirty="0" smtClean="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i="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8.10 Additional Data Visualizations and UX Requirements</a:t>
            </a:r>
          </a:p>
        </p:txBody>
      </p:sp>
      <p:graphicFrame>
        <p:nvGraphicFramePr>
          <p:cNvPr id="2" name="Table 1">
            <a:extLst>
              <a:ext uri="{FF2B5EF4-FFF2-40B4-BE49-F238E27FC236}">
                <a16:creationId xmlns:a16="http://schemas.microsoft.com/office/drawing/2014/main" id="{578F4156-4060-4A70-A602-C8BA5BAAE215}"/>
              </a:ext>
            </a:extLst>
          </p:cNvPr>
          <p:cNvGraphicFramePr>
            <a:graphicFrameLocks noGrp="1"/>
          </p:cNvGraphicFramePr>
          <p:nvPr>
            <p:extLst>
              <p:ext uri="{D42A27DB-BD31-4B8C-83A1-F6EECF244321}">
                <p14:modId xmlns:p14="http://schemas.microsoft.com/office/powerpoint/2010/main" val="131917887"/>
              </p:ext>
            </p:extLst>
          </p:nvPr>
        </p:nvGraphicFramePr>
        <p:xfrm>
          <a:off x="415290" y="838200"/>
          <a:ext cx="11471910" cy="3444240"/>
        </p:xfrm>
        <a:graphic>
          <a:graphicData uri="http://schemas.openxmlformats.org/drawingml/2006/table">
            <a:tbl>
              <a:tblPr firstRow="1" bandRow="1">
                <a:tableStyleId>{5940675A-B579-460E-94D1-54222C63F5DA}</a:tableStyleId>
              </a:tblPr>
              <a:tblGrid>
                <a:gridCol w="1995401">
                  <a:extLst>
                    <a:ext uri="{9D8B030D-6E8A-4147-A177-3AD203B41FA5}">
                      <a16:colId xmlns:a16="http://schemas.microsoft.com/office/drawing/2014/main" val="1774888460"/>
                    </a:ext>
                  </a:extLst>
                </a:gridCol>
                <a:gridCol w="1514764">
                  <a:extLst>
                    <a:ext uri="{9D8B030D-6E8A-4147-A177-3AD203B41FA5}">
                      <a16:colId xmlns:a16="http://schemas.microsoft.com/office/drawing/2014/main" val="2696482314"/>
                    </a:ext>
                  </a:extLst>
                </a:gridCol>
                <a:gridCol w="5107709">
                  <a:extLst>
                    <a:ext uri="{9D8B030D-6E8A-4147-A177-3AD203B41FA5}">
                      <a16:colId xmlns:a16="http://schemas.microsoft.com/office/drawing/2014/main" val="3410117944"/>
                    </a:ext>
                  </a:extLst>
                </a:gridCol>
                <a:gridCol w="2854036">
                  <a:extLst>
                    <a:ext uri="{9D8B030D-6E8A-4147-A177-3AD203B41FA5}">
                      <a16:colId xmlns:a16="http://schemas.microsoft.com/office/drawing/2014/main" val="3570730768"/>
                    </a:ext>
                  </a:extLst>
                </a:gridCol>
              </a:tblGrid>
              <a:tr h="0">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Requirement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Details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600" b="1" kern="1200">
                          <a:solidFill>
                            <a:schemeClr val="lt1"/>
                          </a:solidFill>
                          <a:latin typeface="Segoe UI Semibold"/>
                          <a:ea typeface="+mn-ea"/>
                          <a:cs typeface="Segoe UI Semibold"/>
                        </a:rPr>
                        <a:t>Implementation in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7226126"/>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UX-17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Metric/KPI data presentation to include main KPI indicator (as numeric value and/or symbol), trend (+/- different, micro-chart) other novel data presentation styles.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Ability to present metrics/KPI values based on to source data and algorithmic (standard and custom) derivation</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rtl="0" fontAlgn="ctr">
                        <a:buFont typeface="+mj-lt"/>
                        <a:buNone/>
                      </a:pPr>
                      <a:r>
                        <a:rPr lang="en-US" sz="1200" kern="1200">
                          <a:solidFill>
                            <a:schemeClr val="tx1"/>
                          </a:solidFill>
                          <a:effectLst/>
                          <a:latin typeface="+mj-lt"/>
                          <a:ea typeface="+mn-ea"/>
                          <a:cs typeface="+mn-cs"/>
                        </a:rPr>
                        <a:t>KPIs can be presented using OOB Power BI visuals</a:t>
                      </a:r>
                      <a:endParaRPr lang="en-US" sz="1200" b="0" i="0" kern="1200">
                        <a:solidFill>
                          <a:schemeClr val="tx1"/>
                        </a:solidFill>
                        <a:effectLst/>
                        <a:latin typeface="+mj-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4603432"/>
                  </a:ext>
                </a:extLst>
              </a:tr>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u="none" strike="noStrike" kern="1200">
                          <a:solidFill>
                            <a:schemeClr val="tx1"/>
                          </a:solidFill>
                          <a:latin typeface="+mj-lt"/>
                          <a:ea typeface="+mn-ea"/>
                          <a:cs typeface="Segoe UI"/>
                        </a:rPr>
                        <a:t>UX-18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Customization/personalization of dashboards and reports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a:solidFill>
                            <a:schemeClr val="tx1"/>
                          </a:solidFill>
                          <a:effectLst/>
                          <a:latin typeface="+mj-lt"/>
                          <a:ea typeface="+mn-ea"/>
                          <a:cs typeface="+mn-cs"/>
                        </a:rPr>
                        <a:t>Ability to personalize, e.g. </a:t>
                      </a:r>
                      <a:r>
                        <a:rPr lang="en-US" sz="1200" kern="1200">
                          <a:solidFill>
                            <a:schemeClr val="tx1"/>
                          </a:solidFill>
                          <a:effectLst/>
                          <a:highlight>
                            <a:srgbClr val="FFFF00"/>
                          </a:highlight>
                          <a:latin typeface="+mj-lt"/>
                          <a:ea typeface="+mn-ea"/>
                          <a:cs typeface="+mn-cs"/>
                        </a:rPr>
                        <a:t>add/change report title, add graphics</a:t>
                      </a:r>
                      <a:r>
                        <a:rPr lang="en-US" sz="1200" kern="1200">
                          <a:solidFill>
                            <a:schemeClr val="tx1"/>
                          </a:solidFill>
                          <a:effectLst/>
                          <a:latin typeface="+mj-lt"/>
                          <a:ea typeface="+mn-ea"/>
                          <a:cs typeface="+mn-cs"/>
                        </a:rPr>
                        <a:t>. Add/change charts/widgets and ability to </a:t>
                      </a:r>
                      <a:r>
                        <a:rPr lang="en-US" sz="1200" kern="1200">
                          <a:solidFill>
                            <a:schemeClr val="tx1"/>
                          </a:solidFill>
                          <a:effectLst/>
                          <a:highlight>
                            <a:srgbClr val="FFFF00"/>
                          </a:highlight>
                          <a:latin typeface="+mj-lt"/>
                          <a:ea typeface="+mn-ea"/>
                          <a:cs typeface="+mn-cs"/>
                        </a:rPr>
                        <a:t>pin/save/share</a:t>
                      </a:r>
                      <a:r>
                        <a:rPr lang="en-US" sz="1200" kern="1200">
                          <a:solidFill>
                            <a:schemeClr val="tx1"/>
                          </a:solidFill>
                          <a:effectLst/>
                          <a:latin typeface="+mj-lt"/>
                          <a:ea typeface="+mn-ea"/>
                          <a:cs typeface="+mn-cs"/>
                        </a:rPr>
                        <a:t> with other users.</a:t>
                      </a:r>
                      <a:endParaRPr lang="en-US" sz="1200" b="0" i="0" u="none" strike="noStrike" kern="1200">
                        <a:solidFill>
                          <a:schemeClr val="tx1"/>
                        </a:solidFill>
                        <a:latin typeface="+mj-lt"/>
                        <a:ea typeface="+mn-ea"/>
                        <a:cs typeface="Segoe UI"/>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rtl="0" fontAlgn="ctr">
                        <a:buFont typeface="+mj-lt"/>
                        <a:buAutoNum type="arabicPeriod"/>
                      </a:pPr>
                      <a:r>
                        <a:rPr lang="en-US" sz="1200" b="0" i="0" kern="1200">
                          <a:solidFill>
                            <a:schemeClr val="tx1"/>
                          </a:solidFill>
                          <a:effectLst/>
                          <a:latin typeface="+mj-lt"/>
                          <a:ea typeface="+mn-ea"/>
                          <a:cs typeface="+mn-cs"/>
                        </a:rPr>
                        <a:t>Charts can be modified using personalize visuals</a:t>
                      </a:r>
                    </a:p>
                    <a:p>
                      <a:pPr marL="228600" indent="-228600" rtl="0" fontAlgn="ctr">
                        <a:buFont typeface="+mj-lt"/>
                        <a:buAutoNum type="arabicPeriod"/>
                      </a:pPr>
                      <a:r>
                        <a:rPr lang="en-US" sz="1200" b="0" i="0" kern="1200">
                          <a:solidFill>
                            <a:schemeClr val="tx1"/>
                          </a:solidFill>
                          <a:effectLst/>
                          <a:latin typeface="+mj-lt"/>
                          <a:ea typeface="+mn-ea"/>
                          <a:cs typeface="+mn-cs"/>
                        </a:rPr>
                        <a:t>Not supported in Phase 1:</a:t>
                      </a:r>
                    </a:p>
                    <a:p>
                      <a:pPr marL="685800" lvl="1" indent="-228600" rtl="0" fontAlgn="ctr">
                        <a:buFont typeface="+mj-lt"/>
                        <a:buAutoNum type="arabicPeriod"/>
                      </a:pPr>
                      <a:r>
                        <a:rPr lang="en-US" sz="1200" b="0" i="0" kern="1200">
                          <a:solidFill>
                            <a:schemeClr val="tx1"/>
                          </a:solidFill>
                          <a:effectLst/>
                          <a:latin typeface="+mj-lt"/>
                          <a:ea typeface="+mn-ea"/>
                          <a:cs typeface="+mn-cs"/>
                        </a:rPr>
                        <a:t>Add/Change report title</a:t>
                      </a:r>
                    </a:p>
                    <a:p>
                      <a:pPr marL="685800" lvl="1" indent="-228600" rtl="0" fontAlgn="ctr">
                        <a:buFont typeface="+mj-lt"/>
                        <a:buAutoNum type="arabicPeriod"/>
                      </a:pPr>
                      <a:r>
                        <a:rPr lang="en-US" sz="1200" b="0" i="0" kern="1200">
                          <a:solidFill>
                            <a:schemeClr val="tx1"/>
                          </a:solidFill>
                          <a:effectLst/>
                          <a:latin typeface="+mj-lt"/>
                          <a:ea typeface="+mn-ea"/>
                          <a:cs typeface="+mn-cs"/>
                        </a:rPr>
                        <a:t>Add graphics</a:t>
                      </a:r>
                    </a:p>
                    <a:p>
                      <a:pPr marL="685800" lvl="1" indent="-228600" rtl="0" fontAlgn="ctr">
                        <a:buFont typeface="+mj-lt"/>
                        <a:buAutoNum type="arabicPeriod"/>
                      </a:pPr>
                      <a:r>
                        <a:rPr lang="en-US" sz="1200" b="0" i="0" kern="1200">
                          <a:solidFill>
                            <a:schemeClr val="tx1"/>
                          </a:solidFill>
                          <a:effectLst/>
                          <a:latin typeface="+mj-lt"/>
                          <a:ea typeface="+mn-ea"/>
                          <a:cs typeface="+mn-cs"/>
                        </a:rPr>
                        <a:t>Pin/Save/Share with others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232099"/>
                  </a:ext>
                </a:extLst>
              </a:tr>
            </a:tbl>
          </a:graphicData>
        </a:graphic>
      </p:graphicFrame>
      <p:graphicFrame>
        <p:nvGraphicFramePr>
          <p:cNvPr id="3" name="Table 4">
            <a:extLst>
              <a:ext uri="{FF2B5EF4-FFF2-40B4-BE49-F238E27FC236}">
                <a16:creationId xmlns:a16="http://schemas.microsoft.com/office/drawing/2014/main" id="{18D158A4-808E-47CA-95CE-C2E0178FC8EF}"/>
              </a:ext>
            </a:extLst>
          </p:cNvPr>
          <p:cNvGraphicFramePr>
            <a:graphicFrameLocks noGrp="1"/>
          </p:cNvGraphicFramePr>
          <p:nvPr>
            <p:extLst>
              <p:ext uri="{D42A27DB-BD31-4B8C-83A1-F6EECF244321}">
                <p14:modId xmlns:p14="http://schemas.microsoft.com/office/powerpoint/2010/main" val="4009170088"/>
              </p:ext>
            </p:extLst>
          </p:nvPr>
        </p:nvGraphicFramePr>
        <p:xfrm>
          <a:off x="426720" y="6332080"/>
          <a:ext cx="1973580" cy="30480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1662120675"/>
                    </a:ext>
                  </a:extLst>
                </a:gridCol>
                <a:gridCol w="1638300">
                  <a:extLst>
                    <a:ext uri="{9D8B030D-6E8A-4147-A177-3AD203B41FA5}">
                      <a16:colId xmlns:a16="http://schemas.microsoft.com/office/drawing/2014/main" val="3762568629"/>
                    </a:ext>
                  </a:extLst>
                </a:gridCol>
              </a:tblGrid>
              <a:tr h="0">
                <a:tc>
                  <a:txBody>
                    <a:bodyPr/>
                    <a:lstStyle/>
                    <a:p>
                      <a:endParaRPr lang="en-US" sz="1400"/>
                    </a:p>
                  </a:txBody>
                  <a:tcPr>
                    <a:solidFill>
                      <a:srgbClr val="FFFF00"/>
                    </a:solidFill>
                  </a:tcPr>
                </a:tc>
                <a:tc>
                  <a:txBody>
                    <a:bodyPr/>
                    <a:lstStyle/>
                    <a:p>
                      <a:r>
                        <a:rPr lang="en-US" sz="1100"/>
                        <a:t>Not in scope</a:t>
                      </a:r>
                      <a:endParaRPr lang="en-US" sz="1400"/>
                    </a:p>
                  </a:txBody>
                  <a:tcPr/>
                </a:tc>
                <a:extLst>
                  <a:ext uri="{0D108BD9-81ED-4DB2-BD59-A6C34878D82A}">
                    <a16:rowId xmlns:a16="http://schemas.microsoft.com/office/drawing/2014/main" val="1934376664"/>
                  </a:ext>
                </a:extLst>
              </a:tr>
            </a:tbl>
          </a:graphicData>
        </a:graphic>
      </p:graphicFrame>
    </p:spTree>
    <p:extLst>
      <p:ext uri="{BB962C8B-B14F-4D97-AF65-F5344CB8AC3E}">
        <p14:creationId xmlns:p14="http://schemas.microsoft.com/office/powerpoint/2010/main" val="334870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32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568CA-3D9B-40B7-9397-2FE083C96CA3}"/>
              </a:ext>
            </a:extLst>
          </p:cNvPr>
          <p:cNvSpPr>
            <a:spLocks noGrp="1"/>
          </p:cNvSpPr>
          <p:nvPr>
            <p:ph type="title"/>
          </p:nvPr>
        </p:nvSpPr>
        <p:spPr>
          <a:xfrm>
            <a:off x="2267339" y="2969113"/>
            <a:ext cx="6036906" cy="1200329"/>
          </a:xfrm>
        </p:spPr>
        <p:txBody>
          <a:bodyPr/>
          <a:lstStyle/>
          <a:p>
            <a:r>
              <a:rPr lang="en-US"/>
              <a:t>Embedded Analytics in Salesforce</a:t>
            </a:r>
          </a:p>
        </p:txBody>
      </p:sp>
      <p:sp>
        <p:nvSpPr>
          <p:cNvPr id="3" name="Slide Number Placeholder 2">
            <a:extLst>
              <a:ext uri="{FF2B5EF4-FFF2-40B4-BE49-F238E27FC236}">
                <a16:creationId xmlns:a16="http://schemas.microsoft.com/office/drawing/2014/main" id="{E818520A-0145-4957-904C-2ABA68AFE2A6}"/>
              </a:ext>
            </a:extLst>
          </p:cNvPr>
          <p:cNvSpPr>
            <a:spLocks noGrp="1"/>
          </p:cNvSpPr>
          <p:nvPr>
            <p:ph type="sldNum" sz="quarter" idx="4"/>
          </p:nvPr>
        </p:nvSpPr>
        <p:spPr/>
        <p:txBody>
          <a:bodyPr/>
          <a:lstStyle/>
          <a:p>
            <a:fld id="{2465CFD4-9401-47B7-ADC2-1B0E4994DF73}" type="slidenum">
              <a:rPr lang="en-IN" smtClean="0"/>
              <a:pPr/>
              <a:t>9</a:t>
            </a:fld>
            <a:endParaRPr lang="en-IN"/>
          </a:p>
        </p:txBody>
      </p:sp>
    </p:spTree>
    <p:extLst>
      <p:ext uri="{BB962C8B-B14F-4D97-AF65-F5344CB8AC3E}">
        <p14:creationId xmlns:p14="http://schemas.microsoft.com/office/powerpoint/2010/main" val="2347446578"/>
      </p:ext>
    </p:extLst>
  </p:cSld>
  <p:clrMapOvr>
    <a:masterClrMapping/>
  </p:clrMapOvr>
</p:sld>
</file>

<file path=ppt/theme/theme1.xml><?xml version="1.0" encoding="utf-8"?>
<a:theme xmlns:a="http://schemas.openxmlformats.org/drawingml/2006/main" name="Office Theme">
  <a:themeElements>
    <a:clrScheme name="MAQ Default">
      <a:dk1>
        <a:srgbClr val="262626"/>
      </a:dk1>
      <a:lt1>
        <a:sysClr val="window" lastClr="FFFFFF"/>
      </a:lt1>
      <a:dk2>
        <a:srgbClr val="44546A"/>
      </a:dk2>
      <a:lt2>
        <a:srgbClr val="D9D9D9"/>
      </a:lt2>
      <a:accent1>
        <a:srgbClr val="B63838"/>
      </a:accent1>
      <a:accent2>
        <a:srgbClr val="004182"/>
      </a:accent2>
      <a:accent3>
        <a:srgbClr val="A93561"/>
      </a:accent3>
      <a:accent4>
        <a:srgbClr val="005570"/>
      </a:accent4>
      <a:accent5>
        <a:srgbClr val="2B7D6D"/>
      </a:accent5>
      <a:accent6>
        <a:srgbClr val="954153"/>
      </a:accent6>
      <a:hlink>
        <a:srgbClr val="0563C1"/>
      </a:hlink>
      <a:folHlink>
        <a:srgbClr val="954F72"/>
      </a:folHlink>
    </a:clrScheme>
    <a:fontScheme name="MAQ Defaul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6B70F37EF9D24D9411A118D9E0EF3E" ma:contentTypeVersion="7" ma:contentTypeDescription="Create a new document." ma:contentTypeScope="" ma:versionID="7301b24d306c2caf276b8030b7d345fe">
  <xsd:schema xmlns:xsd="http://www.w3.org/2001/XMLSchema" xmlns:xs="http://www.w3.org/2001/XMLSchema" xmlns:p="http://schemas.microsoft.com/office/2006/metadata/properties" xmlns:ns2="d59db7e7-8d75-48b6-babb-47ef532b171a" targetNamespace="http://schemas.microsoft.com/office/2006/metadata/properties" ma:root="true" ma:fieldsID="392643f2be77e0a8f9d868a84754af14" ns2:_="">
    <xsd:import namespace="d59db7e7-8d75-48b6-babb-47ef532b171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9db7e7-8d75-48b6-babb-47ef532b17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76B284-F773-460A-936C-F40E8BBB777E}">
  <ds:schemaRefs>
    <ds:schemaRef ds:uri="d59db7e7-8d75-48b6-babb-47ef532b17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9082F6C-D7F6-4E50-9899-2B49E719F60F}">
  <ds:schemaRefs>
    <ds:schemaRef ds:uri="d59db7e7-8d75-48b6-babb-47ef532b171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BC70466-D675-4455-ACBB-862AF73065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10745</Words>
  <Application>Microsoft Office PowerPoint</Application>
  <PresentationFormat>Widescreen</PresentationFormat>
  <Paragraphs>1496</Paragraphs>
  <Slides>89</Slides>
  <Notes>8</Notes>
  <HiddenSlides>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APEX Essentials Architecture and user flow</vt:lpstr>
      <vt:lpstr>Agenda</vt:lpstr>
      <vt:lpstr>User Personas</vt:lpstr>
      <vt:lpstr>PowerPoint Presentation</vt:lpstr>
      <vt:lpstr>PowerPoint Presentation</vt:lpstr>
      <vt:lpstr>Proposed Solution</vt:lpstr>
      <vt:lpstr>PowerPoint Presentation</vt:lpstr>
      <vt:lpstr>PowerPoint Presentation</vt:lpstr>
      <vt:lpstr>Embedded Analytics in Salesforce</vt:lpstr>
      <vt:lpstr>PowerPoint Presentation</vt:lpstr>
      <vt:lpstr>PowerPoint Presentation</vt:lpstr>
      <vt:lpstr>PowerPoint Presentation</vt:lpstr>
      <vt:lpstr>Report Notifications </vt:lpstr>
      <vt:lpstr>PowerPoint Presentation</vt:lpstr>
      <vt:lpstr>PowerPoint Presentation</vt:lpstr>
      <vt:lpstr>PowerPoint Presentation</vt:lpstr>
      <vt:lpstr>PowerPoint Presentation</vt:lpstr>
      <vt:lpstr>PowerPoint Presentation</vt:lpstr>
      <vt:lpstr>PowerPoint Presentation</vt:lpstr>
      <vt:lpstr>Customer Provisioning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 Mock-up</vt:lpstr>
      <vt:lpstr>PowerPoint Presentation</vt:lpstr>
      <vt:lpstr>PowerPoint Presentation</vt:lpstr>
      <vt:lpstr>User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Adhya Ayushi</dc:creator>
  <cp:lastModifiedBy>Utkarsh Saxena</cp:lastModifiedBy>
  <cp:revision>39</cp:revision>
  <dcterms:created xsi:type="dcterms:W3CDTF">2020-02-06T04:49:38Z</dcterms:created>
  <dcterms:modified xsi:type="dcterms:W3CDTF">2022-02-02T03:15:15Z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0x0101000E6B70F37EF9D24D9411A118D9E0EF3E</vt:lpwstr>
  </property>
</Properties>
</file>